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2F3263-E540-4D6F-9118-4B00D3609173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1FA03E-4FAA-4AB6-8D27-B78A0C7CA75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aller%202%20iluminacion%20con%20elementos%20artesanales.pptx" TargetMode="External"/><Relationship Id="rId2" Type="http://schemas.openxmlformats.org/officeDocument/2006/relationships/hyperlink" Target="taller%201%20iluminaci&#243;n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presentacion%20de%20fotografia.pptx#-1,5,Diapositiva 5" TargetMode="External"/><Relationship Id="rId4" Type="http://schemas.openxmlformats.org/officeDocument/2006/relationships/hyperlink" Target="taller%20n%203%20de%20iluminaci&#243;n.pptx#-1,1,Diapositiva 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 redondeado"/>
          <p:cNvSpPr/>
          <p:nvPr/>
        </p:nvSpPr>
        <p:spPr>
          <a:xfrm>
            <a:off x="5724128" y="1052736"/>
            <a:ext cx="3240360" cy="5472608"/>
          </a:xfrm>
          <a:prstGeom prst="roundRect">
            <a:avLst/>
          </a:prstGeom>
          <a:solidFill>
            <a:schemeClr val="bg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3 CuadroTexto"/>
          <p:cNvSpPr txBox="1"/>
          <p:nvPr/>
        </p:nvSpPr>
        <p:spPr>
          <a:xfrm>
            <a:off x="0" y="404664"/>
            <a:ext cx="9144000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TALLERES PARA EL CURSO DE </a:t>
            </a:r>
            <a:r>
              <a:rPr lang="es-MX" sz="2400" smtClean="0"/>
              <a:t>FOTOGRAFÍA </a:t>
            </a:r>
            <a:endParaRPr lang="es-PA" sz="2400" dirty="0"/>
          </a:p>
        </p:txBody>
      </p:sp>
      <p:sp>
        <p:nvSpPr>
          <p:cNvPr id="5" name="4 CuadroTexto">
            <a:hlinkClick r:id="rId2" action="ppaction://hlinkpres?slideindex=1&amp;slidetitle="/>
          </p:cNvPr>
          <p:cNvSpPr txBox="1"/>
          <p:nvPr/>
        </p:nvSpPr>
        <p:spPr>
          <a:xfrm>
            <a:off x="0" y="1381752"/>
            <a:ext cx="43559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Taller N°1 de Iluminación </a:t>
            </a:r>
            <a:endParaRPr lang="es-PA" sz="2800" dirty="0"/>
          </a:p>
        </p:txBody>
      </p:sp>
      <p:sp>
        <p:nvSpPr>
          <p:cNvPr id="13" name="12 CuadroTexto">
            <a:hlinkClick r:id="rId3" action="ppaction://hlinkpres?slideindex=1&amp;slidetitle="/>
          </p:cNvPr>
          <p:cNvSpPr txBox="1"/>
          <p:nvPr/>
        </p:nvSpPr>
        <p:spPr>
          <a:xfrm>
            <a:off x="0" y="2068461"/>
            <a:ext cx="493204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Taller N°2 de Iluminación N° 2 </a:t>
            </a:r>
            <a:endParaRPr lang="es-PA" sz="2800" dirty="0"/>
          </a:p>
        </p:txBody>
      </p:sp>
      <p:sp>
        <p:nvSpPr>
          <p:cNvPr id="14" name="13 CuadroTexto">
            <a:hlinkClick r:id="rId4" action="ppaction://hlinkpres?slideindex=1&amp;slidetitle=Diapositiva 1"/>
          </p:cNvPr>
          <p:cNvSpPr txBox="1"/>
          <p:nvPr/>
        </p:nvSpPr>
        <p:spPr>
          <a:xfrm>
            <a:off x="0" y="2775662"/>
            <a:ext cx="49320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Taller N°3 de Iluminación N° 3 </a:t>
            </a:r>
            <a:endParaRPr lang="es-PA" sz="28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3495742"/>
            <a:ext cx="615617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Taller N°4 Perspectiva Arquitectónica </a:t>
            </a:r>
            <a:endParaRPr lang="es-PA" sz="2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0" y="4179532"/>
            <a:ext cx="3707904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ysClr val="windowText" lastClr="000000"/>
                </a:solidFill>
              </a:rPr>
              <a:t>Taller N°5 Contraluz</a:t>
            </a:r>
            <a:endParaRPr lang="es-PA" sz="2800" dirty="0">
              <a:solidFill>
                <a:sysClr val="windowText" lastClr="00000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0" y="4904878"/>
            <a:ext cx="810039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Taller N°6 Elaboración de un Dossier Fotográfico </a:t>
            </a:r>
            <a:endParaRPr lang="es-PA" sz="2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0" y="5635490"/>
            <a:ext cx="781236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Taller N°7 Estructuras Arquitectónicas Antiguas </a:t>
            </a:r>
            <a:endParaRPr lang="es-PA" sz="2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0" y="6257506"/>
            <a:ext cx="781236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Taller N°8 Estructuras Arquitectónicas Actuales </a:t>
            </a:r>
            <a:endParaRPr lang="es-PA" sz="2800" dirty="0"/>
          </a:p>
        </p:txBody>
      </p:sp>
      <p:pic>
        <p:nvPicPr>
          <p:cNvPr id="21" name="Picture 2" descr="C:\Users\Hector S\Desktop\logoUP[1].png">
            <a:hlinkClick r:id="rId5" action="ppaction://hlinkpres?slideindex=5&amp;slidetitle=Diapositiva 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360712"/>
            <a:ext cx="2605446" cy="30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</TotalTime>
  <Words>48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Wingdings 2</vt:lpstr>
      <vt:lpstr>Técnico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 S</dc:creator>
  <cp:lastModifiedBy>Hector Rodriguez T</cp:lastModifiedBy>
  <cp:revision>11</cp:revision>
  <dcterms:created xsi:type="dcterms:W3CDTF">2012-01-10T13:36:09Z</dcterms:created>
  <dcterms:modified xsi:type="dcterms:W3CDTF">2016-03-28T17:04:03Z</dcterms:modified>
</cp:coreProperties>
</file>