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353" r:id="rId2"/>
    <p:sldId id="283" r:id="rId3"/>
    <p:sldId id="274" r:id="rId4"/>
    <p:sldId id="296" r:id="rId5"/>
    <p:sldId id="264" r:id="rId6"/>
    <p:sldId id="297" r:id="rId7"/>
    <p:sldId id="298" r:id="rId8"/>
    <p:sldId id="302" r:id="rId9"/>
    <p:sldId id="303" r:id="rId10"/>
    <p:sldId id="310" r:id="rId11"/>
    <p:sldId id="304" r:id="rId12"/>
    <p:sldId id="317" r:id="rId13"/>
    <p:sldId id="284" r:id="rId14"/>
    <p:sldId id="299" r:id="rId15"/>
    <p:sldId id="279" r:id="rId16"/>
    <p:sldId id="305" r:id="rId17"/>
    <p:sldId id="306" r:id="rId18"/>
    <p:sldId id="307" r:id="rId19"/>
    <p:sldId id="308" r:id="rId20"/>
    <p:sldId id="309" r:id="rId21"/>
    <p:sldId id="312" r:id="rId22"/>
    <p:sldId id="319" r:id="rId23"/>
    <p:sldId id="288" r:id="rId24"/>
    <p:sldId id="273" r:id="rId25"/>
    <p:sldId id="314" r:id="rId26"/>
    <p:sldId id="315" r:id="rId27"/>
    <p:sldId id="266" r:id="rId28"/>
    <p:sldId id="268" r:id="rId29"/>
    <p:sldId id="321" r:id="rId30"/>
    <p:sldId id="322" r:id="rId31"/>
    <p:sldId id="287" r:id="rId32"/>
    <p:sldId id="323" r:id="rId33"/>
    <p:sldId id="324" r:id="rId34"/>
    <p:sldId id="326" r:id="rId35"/>
    <p:sldId id="327" r:id="rId36"/>
    <p:sldId id="333" r:id="rId37"/>
    <p:sldId id="335" r:id="rId38"/>
    <p:sldId id="332" r:id="rId39"/>
    <p:sldId id="347" r:id="rId40"/>
    <p:sldId id="348" r:id="rId41"/>
    <p:sldId id="350" r:id="rId42"/>
    <p:sldId id="351" r:id="rId43"/>
    <p:sldId id="341" r:id="rId44"/>
    <p:sldId id="337" r:id="rId45"/>
    <p:sldId id="345" r:id="rId46"/>
    <p:sldId id="346" r:id="rId47"/>
    <p:sldId id="352" r:id="rId4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A3CC4"/>
    <a:srgbClr val="0088EE"/>
    <a:srgbClr val="33D600"/>
    <a:srgbClr val="66CC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0" d="100"/>
          <a:sy n="70" d="100"/>
        </p:scale>
        <p:origin x="13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9630E4-698C-424E-808C-87193DEA674B}" type="datetimeFigureOut">
              <a:rPr lang="es-MX" smtClean="0"/>
              <a:t>03/09/2015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E26D80-B306-4915-945E-12A11A831B26}" type="slidenum">
              <a:rPr lang="es-MX" smtClean="0"/>
              <a:t>‹Nº›</a:t>
            </a:fld>
            <a:endParaRPr lang="es-MX"/>
          </a:p>
        </p:txBody>
      </p:sp>
    </p:spTree>
    <p:extLst>
      <p:ext uri="{BB962C8B-B14F-4D97-AF65-F5344CB8AC3E}">
        <p14:creationId xmlns:p14="http://schemas.microsoft.com/office/powerpoint/2010/main" val="4203138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AE26D80-B306-4915-945E-12A11A831B26}" type="slidenum">
              <a:rPr lang="es-MX" smtClean="0"/>
              <a:t>44</a:t>
            </a:fld>
            <a:endParaRPr lang="es-MX"/>
          </a:p>
        </p:txBody>
      </p:sp>
    </p:spTree>
    <p:extLst>
      <p:ext uri="{BB962C8B-B14F-4D97-AF65-F5344CB8AC3E}">
        <p14:creationId xmlns:p14="http://schemas.microsoft.com/office/powerpoint/2010/main" val="3119406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923C922-0C41-44EB-B1E1-BFBD738FAD0C}" type="datetimeFigureOut">
              <a:rPr lang="es-MX" smtClean="0"/>
              <a:t>03/09/2015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0BECD96-7929-4498-B5CC-07FD3F3C345A}" type="slidenum">
              <a:rPr lang="es-MX" smtClean="0"/>
              <a:t>‹Nº›</a:t>
            </a:fld>
            <a:endParaRPr lang="es-MX"/>
          </a:p>
        </p:txBody>
      </p:sp>
    </p:spTree>
    <p:extLst>
      <p:ext uri="{BB962C8B-B14F-4D97-AF65-F5344CB8AC3E}">
        <p14:creationId xmlns:p14="http://schemas.microsoft.com/office/powerpoint/2010/main" val="2206257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923C922-0C41-44EB-B1E1-BFBD738FAD0C}" type="datetimeFigureOut">
              <a:rPr lang="es-MX" smtClean="0"/>
              <a:t>03/09/2015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0BECD96-7929-4498-B5CC-07FD3F3C345A}" type="slidenum">
              <a:rPr lang="es-MX" smtClean="0"/>
              <a:t>‹Nº›</a:t>
            </a:fld>
            <a:endParaRPr lang="es-MX"/>
          </a:p>
        </p:txBody>
      </p:sp>
    </p:spTree>
    <p:extLst>
      <p:ext uri="{BB962C8B-B14F-4D97-AF65-F5344CB8AC3E}">
        <p14:creationId xmlns:p14="http://schemas.microsoft.com/office/powerpoint/2010/main" val="269124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923C922-0C41-44EB-B1E1-BFBD738FAD0C}" type="datetimeFigureOut">
              <a:rPr lang="es-MX" smtClean="0"/>
              <a:t>03/09/2015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0BECD96-7929-4498-B5CC-07FD3F3C345A}" type="slidenum">
              <a:rPr lang="es-MX" smtClean="0"/>
              <a:t>‹Nº›</a:t>
            </a:fld>
            <a:endParaRPr lang="es-MX"/>
          </a:p>
        </p:txBody>
      </p:sp>
    </p:spTree>
    <p:extLst>
      <p:ext uri="{BB962C8B-B14F-4D97-AF65-F5344CB8AC3E}">
        <p14:creationId xmlns:p14="http://schemas.microsoft.com/office/powerpoint/2010/main" val="1825820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923C922-0C41-44EB-B1E1-BFBD738FAD0C}" type="datetimeFigureOut">
              <a:rPr lang="es-MX" smtClean="0"/>
              <a:t>03/09/2015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0BECD96-7929-4498-B5CC-07FD3F3C345A}" type="slidenum">
              <a:rPr lang="es-MX" smtClean="0"/>
              <a:t>‹Nº›</a:t>
            </a:fld>
            <a:endParaRPr lang="es-MX"/>
          </a:p>
        </p:txBody>
      </p:sp>
    </p:spTree>
    <p:extLst>
      <p:ext uri="{BB962C8B-B14F-4D97-AF65-F5344CB8AC3E}">
        <p14:creationId xmlns:p14="http://schemas.microsoft.com/office/powerpoint/2010/main" val="700272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923C922-0C41-44EB-B1E1-BFBD738FAD0C}" type="datetimeFigureOut">
              <a:rPr lang="es-MX" smtClean="0"/>
              <a:t>03/09/2015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0BECD96-7929-4498-B5CC-07FD3F3C345A}" type="slidenum">
              <a:rPr lang="es-MX" smtClean="0"/>
              <a:t>‹Nº›</a:t>
            </a:fld>
            <a:endParaRPr lang="es-MX"/>
          </a:p>
        </p:txBody>
      </p:sp>
    </p:spTree>
    <p:extLst>
      <p:ext uri="{BB962C8B-B14F-4D97-AF65-F5344CB8AC3E}">
        <p14:creationId xmlns:p14="http://schemas.microsoft.com/office/powerpoint/2010/main" val="1678781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923C922-0C41-44EB-B1E1-BFBD738FAD0C}" type="datetimeFigureOut">
              <a:rPr lang="es-MX" smtClean="0"/>
              <a:t>03/09/2015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0BECD96-7929-4498-B5CC-07FD3F3C345A}" type="slidenum">
              <a:rPr lang="es-MX" smtClean="0"/>
              <a:t>‹Nº›</a:t>
            </a:fld>
            <a:endParaRPr lang="es-MX"/>
          </a:p>
        </p:txBody>
      </p:sp>
    </p:spTree>
    <p:extLst>
      <p:ext uri="{BB962C8B-B14F-4D97-AF65-F5344CB8AC3E}">
        <p14:creationId xmlns:p14="http://schemas.microsoft.com/office/powerpoint/2010/main" val="27252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923C922-0C41-44EB-B1E1-BFBD738FAD0C}" type="datetimeFigureOut">
              <a:rPr lang="es-MX" smtClean="0"/>
              <a:t>03/09/2015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0BECD96-7929-4498-B5CC-07FD3F3C345A}" type="slidenum">
              <a:rPr lang="es-MX" smtClean="0"/>
              <a:t>‹Nº›</a:t>
            </a:fld>
            <a:endParaRPr lang="es-MX"/>
          </a:p>
        </p:txBody>
      </p:sp>
    </p:spTree>
    <p:extLst>
      <p:ext uri="{BB962C8B-B14F-4D97-AF65-F5344CB8AC3E}">
        <p14:creationId xmlns:p14="http://schemas.microsoft.com/office/powerpoint/2010/main" val="52451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923C922-0C41-44EB-B1E1-BFBD738FAD0C}" type="datetimeFigureOut">
              <a:rPr lang="es-MX" smtClean="0"/>
              <a:t>03/09/2015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0BECD96-7929-4498-B5CC-07FD3F3C345A}" type="slidenum">
              <a:rPr lang="es-MX" smtClean="0"/>
              <a:t>‹Nº›</a:t>
            </a:fld>
            <a:endParaRPr lang="es-MX"/>
          </a:p>
        </p:txBody>
      </p:sp>
    </p:spTree>
    <p:extLst>
      <p:ext uri="{BB962C8B-B14F-4D97-AF65-F5344CB8AC3E}">
        <p14:creationId xmlns:p14="http://schemas.microsoft.com/office/powerpoint/2010/main" val="1854461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923C922-0C41-44EB-B1E1-BFBD738FAD0C}" type="datetimeFigureOut">
              <a:rPr lang="es-MX" smtClean="0"/>
              <a:t>03/09/2015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0BECD96-7929-4498-B5CC-07FD3F3C345A}" type="slidenum">
              <a:rPr lang="es-MX" smtClean="0"/>
              <a:t>‹Nº›</a:t>
            </a:fld>
            <a:endParaRPr lang="es-MX"/>
          </a:p>
        </p:txBody>
      </p:sp>
    </p:spTree>
    <p:extLst>
      <p:ext uri="{BB962C8B-B14F-4D97-AF65-F5344CB8AC3E}">
        <p14:creationId xmlns:p14="http://schemas.microsoft.com/office/powerpoint/2010/main" val="569930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923C922-0C41-44EB-B1E1-BFBD738FAD0C}" type="datetimeFigureOut">
              <a:rPr lang="es-MX" smtClean="0"/>
              <a:t>03/09/2015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0BECD96-7929-4498-B5CC-07FD3F3C345A}" type="slidenum">
              <a:rPr lang="es-MX" smtClean="0"/>
              <a:t>‹Nº›</a:t>
            </a:fld>
            <a:endParaRPr lang="es-MX"/>
          </a:p>
        </p:txBody>
      </p:sp>
    </p:spTree>
    <p:extLst>
      <p:ext uri="{BB962C8B-B14F-4D97-AF65-F5344CB8AC3E}">
        <p14:creationId xmlns:p14="http://schemas.microsoft.com/office/powerpoint/2010/main" val="310034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923C922-0C41-44EB-B1E1-BFBD738FAD0C}" type="datetimeFigureOut">
              <a:rPr lang="es-MX" smtClean="0"/>
              <a:t>03/09/2015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0BECD96-7929-4498-B5CC-07FD3F3C345A}" type="slidenum">
              <a:rPr lang="es-MX" smtClean="0"/>
              <a:t>‹Nº›</a:t>
            </a:fld>
            <a:endParaRPr lang="es-MX"/>
          </a:p>
        </p:txBody>
      </p:sp>
    </p:spTree>
    <p:extLst>
      <p:ext uri="{BB962C8B-B14F-4D97-AF65-F5344CB8AC3E}">
        <p14:creationId xmlns:p14="http://schemas.microsoft.com/office/powerpoint/2010/main" val="2963886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23C922-0C41-44EB-B1E1-BFBD738FAD0C}" type="datetimeFigureOut">
              <a:rPr lang="es-MX" smtClean="0"/>
              <a:t>03/09/2015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ECD96-7929-4498-B5CC-07FD3F3C345A}" type="slidenum">
              <a:rPr lang="es-MX" smtClean="0"/>
              <a:t>‹Nº›</a:t>
            </a:fld>
            <a:endParaRPr lang="es-MX"/>
          </a:p>
        </p:txBody>
      </p:sp>
    </p:spTree>
    <p:extLst>
      <p:ext uri="{BB962C8B-B14F-4D97-AF65-F5344CB8AC3E}">
        <p14:creationId xmlns:p14="http://schemas.microsoft.com/office/powerpoint/2010/main" val="1694118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10.png"/><Relationship Id="rId4" Type="http://schemas.openxmlformats.org/officeDocument/2006/relationships/image" Target="../media/image9.png"/></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4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hyperlink" Target="http://www.slideshare.net/jab2801/t-de-student-para-dos-muestras-independientes-9249928"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692" y="230783"/>
            <a:ext cx="9195380" cy="1470025"/>
          </a:xfrm>
          <a:solidFill>
            <a:schemeClr val="tx1"/>
          </a:solidFill>
          <a:ln>
            <a:noFill/>
          </a:ln>
        </p:spPr>
        <p:style>
          <a:lnRef idx="3">
            <a:schemeClr val="lt1"/>
          </a:lnRef>
          <a:fillRef idx="1">
            <a:schemeClr val="dk1"/>
          </a:fillRef>
          <a:effectRef idx="1">
            <a:schemeClr val="dk1"/>
          </a:effectRef>
          <a:fontRef idx="minor">
            <a:schemeClr val="lt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UNIVERSIDAD DE PANAMA</a:t>
            </a:r>
            <a:br>
              <a:rPr lang="en-US"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CENTRO REGIONAL UNIVERSITARIO DE AZUERO</a:t>
            </a:r>
            <a:br>
              <a:rPr lang="en-US"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FACULTAD DE ARQUITECTURA</a:t>
            </a:r>
            <a:br>
              <a:rPr lang="en-US"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ESCUELA DE DISEÑO INDUSTRIAL DE PRODUCTOS</a:t>
            </a:r>
            <a:endPar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Subtítulo"/>
          <p:cNvSpPr>
            <a:spLocks noGrp="1"/>
          </p:cNvSpPr>
          <p:nvPr>
            <p:ph type="subTitle" idx="1"/>
          </p:nvPr>
        </p:nvSpPr>
        <p:spPr>
          <a:xfrm>
            <a:off x="856184" y="1700808"/>
            <a:ext cx="7117180" cy="861420"/>
          </a:xfrm>
        </p:spPr>
        <p:txBody>
          <a:bodyPr>
            <a:normAutofit fontScale="850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P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ASIGNATURA</a:t>
            </a:r>
            <a:r>
              <a:rPr lang="es-P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s-P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INTRODUCCION A LA INVESTIGACION</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1 Título"/>
          <p:cNvSpPr txBox="1">
            <a:spLocks/>
          </p:cNvSpPr>
          <p:nvPr/>
        </p:nvSpPr>
        <p:spPr>
          <a:xfrm>
            <a:off x="0" y="4221088"/>
            <a:ext cx="9144000" cy="1902073"/>
          </a:xfrm>
          <a:prstGeom prst="rect">
            <a:avLst/>
          </a:prstGeom>
          <a:solidFill>
            <a:schemeClr val="bg2">
              <a:lumMod val="10000"/>
            </a:schemeClr>
          </a:solidFill>
        </p:spPr>
        <p:txBody>
          <a:bodyPr vert="horz" lIns="91440" tIns="45720" rIns="91440" bIns="45720" rtlCol="0" anchor="b">
            <a:noAutofit/>
          </a:bodyPr>
          <a:lstStyle>
            <a:lvl1pPr algn="l" defTabSz="457200" rtl="0" eaLnBrk="1" latinLnBrk="0" hangingPunct="1">
              <a:spcBef>
                <a:spcPct val="0"/>
              </a:spcBef>
              <a:buNone/>
              <a:defRPr sz="40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smtClean="0">
                <a:ln w="18415" cmpd="sng">
                  <a:solidFill>
                    <a:srgbClr val="FFFFFF"/>
                  </a:solidFill>
                  <a:prstDash val="solid"/>
                </a:ln>
                <a:solidFill>
                  <a:schemeClr val="accent5">
                    <a:lumMod val="10000"/>
                  </a:schemeClr>
                </a:solidFill>
                <a:effectLst>
                  <a:outerShdw blurRad="63500" dir="3600000" algn="tl" rotWithShape="0">
                    <a:srgbClr val="000000">
                      <a:alpha val="70000"/>
                    </a:srgbClr>
                  </a:outerShdw>
                </a:effectLst>
              </a:rPr>
              <a:t>POR:</a:t>
            </a:r>
          </a:p>
          <a:p>
            <a:pPr algn="ctr"/>
            <a:endParaRPr lang="en-US" sz="2000" dirty="0">
              <a:ln w="18415" cmpd="sng">
                <a:solidFill>
                  <a:srgbClr val="FFFFFF"/>
                </a:solidFill>
                <a:prstDash val="solid"/>
              </a:ln>
              <a:solidFill>
                <a:schemeClr val="accent5">
                  <a:lumMod val="10000"/>
                </a:schemeClr>
              </a:solidFill>
              <a:effectLst>
                <a:outerShdw blurRad="63500" dir="3600000" algn="tl" rotWithShape="0">
                  <a:srgbClr val="000000">
                    <a:alpha val="70000"/>
                  </a:srgbClr>
                </a:outerShdw>
              </a:effectLst>
            </a:endParaRPr>
          </a:p>
          <a:p>
            <a:pPr algn="ctr"/>
            <a:r>
              <a:rPr lang="en-US" sz="2000" dirty="0">
                <a:ln w="18415" cmpd="sng">
                  <a:solidFill>
                    <a:srgbClr val="FFFFFF"/>
                  </a:solidFill>
                  <a:prstDash val="solid"/>
                </a:ln>
                <a:solidFill>
                  <a:schemeClr val="accent5">
                    <a:lumMod val="10000"/>
                  </a:schemeClr>
                </a:solidFill>
                <a:effectLst>
                  <a:outerShdw blurRad="63500" dir="3600000" algn="tl" rotWithShape="0">
                    <a:srgbClr val="000000">
                      <a:alpha val="70000"/>
                    </a:srgbClr>
                  </a:outerShdw>
                </a:effectLst>
              </a:rPr>
              <a:t>Mgtr. Héctor Samuel </a:t>
            </a:r>
            <a:r>
              <a:rPr lang="en-US" sz="2000" dirty="0" smtClean="0">
                <a:ln w="18415" cmpd="sng">
                  <a:solidFill>
                    <a:srgbClr val="FFFFFF"/>
                  </a:solidFill>
                  <a:prstDash val="solid"/>
                </a:ln>
                <a:solidFill>
                  <a:schemeClr val="accent5">
                    <a:lumMod val="10000"/>
                  </a:schemeClr>
                </a:solidFill>
                <a:effectLst>
                  <a:outerShdw blurRad="63500" dir="3600000" algn="tl" rotWithShape="0">
                    <a:srgbClr val="000000">
                      <a:alpha val="70000"/>
                    </a:srgbClr>
                  </a:outerShdw>
                </a:effectLst>
              </a:rPr>
              <a:t>Rodríguez</a:t>
            </a:r>
          </a:p>
          <a:p>
            <a:pPr algn="ctr"/>
            <a:endParaRPr lang="en-US" sz="2000" dirty="0">
              <a:ln w="18415" cmpd="sng">
                <a:solidFill>
                  <a:srgbClr val="FFFFFF"/>
                </a:solidFill>
                <a:prstDash val="solid"/>
              </a:ln>
              <a:solidFill>
                <a:schemeClr val="accent5">
                  <a:lumMod val="10000"/>
                </a:schemeClr>
              </a:solidFill>
              <a:effectLst>
                <a:outerShdw blurRad="63500" dir="3600000" algn="tl" rotWithShape="0">
                  <a:srgbClr val="000000">
                    <a:alpha val="70000"/>
                  </a:srgbClr>
                </a:outerShdw>
              </a:effectLst>
            </a:endParaRPr>
          </a:p>
          <a:p>
            <a:pPr algn="ctr"/>
            <a:r>
              <a:rPr lang="en-US" sz="2000" dirty="0" smtClean="0">
                <a:ln w="18415" cmpd="sng">
                  <a:solidFill>
                    <a:srgbClr val="FFFFFF"/>
                  </a:solidFill>
                  <a:prstDash val="solid"/>
                </a:ln>
                <a:solidFill>
                  <a:schemeClr val="accent5">
                    <a:lumMod val="10000"/>
                  </a:schemeClr>
                </a:solidFill>
                <a:effectLst>
                  <a:outerShdw blurRad="63500" dir="3600000" algn="tl" rotWithShape="0">
                    <a:srgbClr val="000000">
                      <a:alpha val="70000"/>
                    </a:srgbClr>
                  </a:outerShdw>
                </a:effectLst>
              </a:rPr>
              <a:t>2015</a:t>
            </a:r>
            <a:endParaRPr lang="en-US" sz="2000" dirty="0">
              <a:ln w="18415" cmpd="sng">
                <a:solidFill>
                  <a:srgbClr val="FFFFFF"/>
                </a:solidFill>
                <a:prstDash val="solid"/>
              </a:ln>
              <a:solidFill>
                <a:schemeClr val="accent5">
                  <a:lumMod val="10000"/>
                </a:schemeClr>
              </a:solidFill>
              <a:effectLst>
                <a:outerShdw blurRad="63500" dir="3600000" algn="tl" rotWithShape="0">
                  <a:srgbClr val="000000">
                    <a:alpha val="70000"/>
                  </a:srgbClr>
                </a:outerShdw>
              </a:effectLst>
            </a:endParaRPr>
          </a:p>
        </p:txBody>
      </p:sp>
      <p:sp>
        <p:nvSpPr>
          <p:cNvPr id="8" name="2 Subtítulo"/>
          <p:cNvSpPr txBox="1">
            <a:spLocks/>
          </p:cNvSpPr>
          <p:nvPr/>
        </p:nvSpPr>
        <p:spPr>
          <a:xfrm>
            <a:off x="1013408" y="2928958"/>
            <a:ext cx="7117180" cy="861420"/>
          </a:xfrm>
          <a:prstGeom prst="rect">
            <a:avLst/>
          </a:prstGeom>
        </p:spPr>
        <p:txBody>
          <a:bodyPr vert="horz" lIns="91440" tIns="45720" rIns="91440" bIns="45720" rtlCol="0">
            <a:normAutofit fontScale="850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s-P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TEMA #1:</a:t>
            </a:r>
            <a:endPar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es-PA"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EL CONCEPTO DE INVESTIGACIÓN</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6198864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Según la Fuente, la Investigación es: </a:t>
            </a:r>
            <a:endParaRPr lang="de-DE" sz="4400" kern="0" spc="-150" dirty="0">
              <a:solidFill>
                <a:schemeClr val="tx1">
                  <a:lumMod val="50000"/>
                  <a:lumOff val="50000"/>
                </a:schemeClr>
              </a:solidFill>
              <a:latin typeface="+mj-lt"/>
              <a:ea typeface="+mj-ea"/>
              <a:cs typeface="+mj-cs"/>
            </a:endParaRPr>
          </a:p>
        </p:txBody>
      </p:sp>
      <p:grpSp>
        <p:nvGrpSpPr>
          <p:cNvPr id="9" name="8 Grupo"/>
          <p:cNvGrpSpPr/>
          <p:nvPr/>
        </p:nvGrpSpPr>
        <p:grpSpPr>
          <a:xfrm>
            <a:off x="539552" y="1755013"/>
            <a:ext cx="8424936" cy="1529971"/>
            <a:chOff x="388714" y="822828"/>
            <a:chExt cx="8424936" cy="1529971"/>
          </a:xfrm>
        </p:grpSpPr>
        <p:sp>
          <p:nvSpPr>
            <p:cNvPr id="10" name="9 Rectángulo"/>
            <p:cNvSpPr/>
            <p:nvPr/>
          </p:nvSpPr>
          <p:spPr>
            <a:xfrm>
              <a:off x="388714" y="951572"/>
              <a:ext cx="8424936" cy="116223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822828"/>
              <a:ext cx="8280921" cy="152997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i="1" u="sng"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Documental.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Se realiza mediante la consulta de documentos, pudiendo ser cualquier referencia bibliográfica.</a:t>
              </a: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2" name="11 Grupo"/>
          <p:cNvGrpSpPr/>
          <p:nvPr/>
        </p:nvGrpSpPr>
        <p:grpSpPr>
          <a:xfrm>
            <a:off x="539552" y="4005064"/>
            <a:ext cx="8424937" cy="1728192"/>
            <a:chOff x="395535" y="4103660"/>
            <a:chExt cx="8424937" cy="1728192"/>
          </a:xfrm>
        </p:grpSpPr>
        <p:sp>
          <p:nvSpPr>
            <p:cNvPr id="13" name="12 Rectángulo"/>
            <p:cNvSpPr/>
            <p:nvPr/>
          </p:nvSpPr>
          <p:spPr>
            <a:xfrm>
              <a:off x="395536" y="4237070"/>
              <a:ext cx="8424936" cy="1594782"/>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103660"/>
              <a:ext cx="8280921" cy="152997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i="1" u="sng"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De </a:t>
              </a:r>
              <a:r>
                <a:rPr lang="es-MX" sz="2000" b="1" i="1" u="sng"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Campo.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 aquella que se realiza directamente con la fuente de información y en el lugar-tiempo en que ocurren los fenómenos u objetos de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estudio.</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14924" y="1124744"/>
            <a:ext cx="547838" cy="4017590"/>
            <a:chOff x="14924" y="836712"/>
            <a:chExt cx="547838" cy="4017590"/>
          </a:xfrm>
        </p:grpSpPr>
        <p:cxnSp>
          <p:nvCxnSpPr>
            <p:cNvPr id="16" name="15 Conector recto"/>
            <p:cNvCxnSpPr/>
            <p:nvPr/>
          </p:nvCxnSpPr>
          <p:spPr>
            <a:xfrm flipH="1">
              <a:off x="255712" y="2223914"/>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74762" y="459128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836712"/>
              <a:ext cx="0" cy="3744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4924" y="2081156"/>
              <a:ext cx="373428" cy="411740"/>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20638" y="4442562"/>
              <a:ext cx="373428" cy="411740"/>
            </a:xfrm>
            <a:prstGeom prst="rect">
              <a:avLst/>
            </a:prstGeom>
          </p:spPr>
        </p:pic>
      </p:grpSp>
    </p:spTree>
    <p:extLst>
      <p:ext uri="{BB962C8B-B14F-4D97-AF65-F5344CB8AC3E}">
        <p14:creationId xmlns:p14="http://schemas.microsoft.com/office/powerpoint/2010/main" val="210488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807316"/>
            <a:ext cx="8280921" cy="102983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Un conjunto sistemático de criterios de  acción y de normas que orientan el  proceso de investigación</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nvGrpSpPr>
          <p:cNvPr id="9" name="8 Grupo"/>
          <p:cNvGrpSpPr/>
          <p:nvPr/>
        </p:nvGrpSpPr>
        <p:grpSpPr>
          <a:xfrm>
            <a:off x="541114" y="2551020"/>
            <a:ext cx="8424936" cy="1238020"/>
            <a:chOff x="388714" y="822828"/>
            <a:chExt cx="8424936" cy="1238020"/>
          </a:xfrm>
        </p:grpSpPr>
        <p:sp>
          <p:nvSpPr>
            <p:cNvPr id="10" name="9 Rectángulo"/>
            <p:cNvSpPr/>
            <p:nvPr/>
          </p:nvSpPr>
          <p:spPr>
            <a:xfrm>
              <a:off x="388714" y="951572"/>
              <a:ext cx="8424936" cy="110927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822828"/>
              <a:ext cx="8280921" cy="102983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el modo ordenado de proceder para el  conocimiento de la verdad, en el ámbito de determinada disciplina científica</a:t>
              </a:r>
            </a:p>
          </p:txBody>
        </p:sp>
      </p:grpSp>
      <p:grpSp>
        <p:nvGrpSpPr>
          <p:cNvPr id="12" name="11 Grupo"/>
          <p:cNvGrpSpPr/>
          <p:nvPr/>
        </p:nvGrpSpPr>
        <p:grpSpPr>
          <a:xfrm>
            <a:off x="539552" y="4587418"/>
            <a:ext cx="8424937" cy="2530244"/>
            <a:chOff x="395535" y="4100864"/>
            <a:chExt cx="8424937" cy="2530244"/>
          </a:xfrm>
        </p:grpSpPr>
        <p:sp>
          <p:nvSpPr>
            <p:cNvPr id="13" name="12 Rectángulo"/>
            <p:cNvSpPr/>
            <p:nvPr/>
          </p:nvSpPr>
          <p:spPr>
            <a:xfrm>
              <a:off x="395536" y="4237070"/>
              <a:ext cx="8424936" cy="1873728"/>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100864"/>
              <a:ext cx="8280921" cy="253024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Podemos concebir el método científico como una estructura,  un armazón formado por  reglas y principios coherentemente conectados.  Los cuales aseguran que la  ciencia avance al verdadero conocimiento de las cosas.</a:t>
              </a: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14924" y="1772816"/>
            <a:ext cx="547838" cy="4017590"/>
            <a:chOff x="14924" y="836712"/>
            <a:chExt cx="547838" cy="4017590"/>
          </a:xfrm>
        </p:grpSpPr>
        <p:cxnSp>
          <p:nvCxnSpPr>
            <p:cNvPr id="16" name="15 Conector recto"/>
            <p:cNvCxnSpPr/>
            <p:nvPr/>
          </p:nvCxnSpPr>
          <p:spPr>
            <a:xfrm flipH="1">
              <a:off x="255712" y="2223914"/>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74762" y="459128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836712"/>
              <a:ext cx="0" cy="3744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4924" y="2081156"/>
              <a:ext cx="373428" cy="411740"/>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20638" y="4442562"/>
              <a:ext cx="373428" cy="411740"/>
            </a:xfrm>
            <a:prstGeom prst="rect">
              <a:avLst/>
            </a:prstGeom>
          </p:spPr>
        </p:pic>
      </p:grpSp>
      <p:sp>
        <p:nvSpPr>
          <p:cNvPr id="21"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es-MX" sz="4400" kern="0" spc="-150" dirty="0">
                <a:solidFill>
                  <a:schemeClr val="tx1">
                    <a:lumMod val="50000"/>
                    <a:lumOff val="50000"/>
                  </a:schemeClr>
                </a:solidFill>
              </a:rPr>
              <a:t>¿</a:t>
            </a:r>
            <a:r>
              <a:rPr lang="de-DE" sz="4400" kern="0" spc="-150" dirty="0" smtClean="0">
                <a:solidFill>
                  <a:schemeClr val="tx1">
                    <a:lumMod val="50000"/>
                    <a:lumOff val="50000"/>
                  </a:schemeClr>
                </a:solidFill>
                <a:latin typeface="+mj-lt"/>
                <a:ea typeface="+mj-ea"/>
                <a:cs typeface="+mj-cs"/>
              </a:rPr>
              <a:t>Qué es el Método Científico</a:t>
            </a:r>
            <a:r>
              <a:rPr lang="es-MX" sz="4400" kern="0" spc="-150" dirty="0" smtClean="0">
                <a:solidFill>
                  <a:schemeClr val="tx1">
                    <a:lumMod val="50000"/>
                    <a:lumOff val="50000"/>
                  </a:schemeClr>
                </a:solidFill>
                <a:latin typeface="+mj-lt"/>
                <a:ea typeface="+mj-ea"/>
                <a:cs typeface="+mj-cs"/>
              </a:rPr>
              <a:t>?</a:t>
            </a:r>
            <a:endParaRPr lang="de-DE" sz="4400" kern="0" spc="-150" dirty="0">
              <a:solidFill>
                <a:schemeClr val="tx1">
                  <a:lumMod val="50000"/>
                  <a:lumOff val="50000"/>
                </a:schemeClr>
              </a:solidFill>
              <a:latin typeface="+mj-lt"/>
              <a:ea typeface="+mj-ea"/>
              <a:cs typeface="+mj-cs"/>
            </a:endParaRPr>
          </a:p>
        </p:txBody>
      </p:sp>
    </p:spTree>
    <p:extLst>
      <p:ext uri="{BB962C8B-B14F-4D97-AF65-F5344CB8AC3E}">
        <p14:creationId xmlns:p14="http://schemas.microsoft.com/office/powerpoint/2010/main" val="420608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8 Grupo"/>
          <p:cNvGrpSpPr/>
          <p:nvPr/>
        </p:nvGrpSpPr>
        <p:grpSpPr>
          <a:xfrm>
            <a:off x="541114" y="1514180"/>
            <a:ext cx="8424936" cy="1685340"/>
            <a:chOff x="388714" y="116632"/>
            <a:chExt cx="8424936" cy="1685340"/>
          </a:xfrm>
        </p:grpSpPr>
        <p:sp>
          <p:nvSpPr>
            <p:cNvPr id="10" name="9 Rectángulo"/>
            <p:cNvSpPr/>
            <p:nvPr/>
          </p:nvSpPr>
          <p:spPr>
            <a:xfrm>
              <a:off x="388714" y="188640"/>
              <a:ext cx="8424936" cy="161333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116632"/>
              <a:ext cx="8280921" cy="156068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Cuando un investigador se enfrenta a un objeto de estudio, utiliza el método científico para tratar de comprenderlo y explicarlo, es así como diseña un modelo esplicativo.</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2" name="11 Grupo"/>
          <p:cNvGrpSpPr/>
          <p:nvPr/>
        </p:nvGrpSpPr>
        <p:grpSpPr>
          <a:xfrm>
            <a:off x="539552" y="4256774"/>
            <a:ext cx="8424937" cy="1649894"/>
            <a:chOff x="395535" y="4100864"/>
            <a:chExt cx="8424937" cy="1649894"/>
          </a:xfrm>
        </p:grpSpPr>
        <p:sp>
          <p:nvSpPr>
            <p:cNvPr id="13" name="12 Rectángulo"/>
            <p:cNvSpPr/>
            <p:nvPr/>
          </p:nvSpPr>
          <p:spPr>
            <a:xfrm>
              <a:off x="395536" y="4237070"/>
              <a:ext cx="8424936" cy="1513688"/>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100864"/>
              <a:ext cx="8280921" cy="152997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El modelo explicativo se basa en la observación, medición, prueba empírica controlada, verificación y reproducibilidad del fenómeno a través de un experimento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14924" y="1442172"/>
            <a:ext cx="547838" cy="4017590"/>
            <a:chOff x="14924" y="836712"/>
            <a:chExt cx="547838" cy="4017590"/>
          </a:xfrm>
        </p:grpSpPr>
        <p:cxnSp>
          <p:nvCxnSpPr>
            <p:cNvPr id="16" name="15 Conector recto"/>
            <p:cNvCxnSpPr/>
            <p:nvPr/>
          </p:nvCxnSpPr>
          <p:spPr>
            <a:xfrm flipH="1">
              <a:off x="255712" y="2223914"/>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74762" y="459128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836712"/>
              <a:ext cx="0" cy="3744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4924" y="2081156"/>
              <a:ext cx="373428" cy="411740"/>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20638" y="4442562"/>
              <a:ext cx="373428" cy="411740"/>
            </a:xfrm>
            <a:prstGeom prst="rect">
              <a:avLst/>
            </a:prstGeom>
          </p:spPr>
        </p:pic>
      </p:grpSp>
      <p:sp>
        <p:nvSpPr>
          <p:cNvPr id="21"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es-MX" sz="4400" kern="0" spc="-150" dirty="0" smtClean="0">
                <a:solidFill>
                  <a:schemeClr val="tx1">
                    <a:lumMod val="50000"/>
                    <a:lumOff val="50000"/>
                  </a:schemeClr>
                </a:solidFill>
              </a:rPr>
              <a:t>El </a:t>
            </a:r>
            <a:r>
              <a:rPr lang="es-MX" sz="4400" kern="0" spc="-150" dirty="0">
                <a:solidFill>
                  <a:schemeClr val="tx1">
                    <a:lumMod val="50000"/>
                    <a:lumOff val="50000"/>
                  </a:schemeClr>
                </a:solidFill>
              </a:rPr>
              <a:t>M</a:t>
            </a:r>
            <a:r>
              <a:rPr lang="es-MX" sz="4400" kern="0" spc="-150" dirty="0" smtClean="0">
                <a:solidFill>
                  <a:schemeClr val="tx1">
                    <a:lumMod val="50000"/>
                    <a:lumOff val="50000"/>
                  </a:schemeClr>
                </a:solidFill>
              </a:rPr>
              <a:t>étodo Científico</a:t>
            </a:r>
            <a:endParaRPr lang="de-DE" sz="4400" kern="0" spc="-150" dirty="0">
              <a:solidFill>
                <a:schemeClr val="tx1">
                  <a:lumMod val="50000"/>
                  <a:lumOff val="50000"/>
                </a:schemeClr>
              </a:solidFill>
              <a:latin typeface="+mj-lt"/>
              <a:ea typeface="+mj-ea"/>
              <a:cs typeface="+mj-cs"/>
            </a:endParaRPr>
          </a:p>
        </p:txBody>
      </p:sp>
    </p:spTree>
    <p:extLst>
      <p:ext uri="{BB962C8B-B14F-4D97-AF65-F5344CB8AC3E}">
        <p14:creationId xmlns:p14="http://schemas.microsoft.com/office/powerpoint/2010/main" val="161886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3"/>
          <p:cNvGrpSpPr>
            <a:grpSpLocks/>
          </p:cNvGrpSpPr>
          <p:nvPr/>
        </p:nvGrpSpPr>
        <p:grpSpPr bwMode="auto">
          <a:xfrm>
            <a:off x="13649" y="1772816"/>
            <a:ext cx="9116704" cy="2880320"/>
            <a:chOff x="0" y="2086"/>
            <a:chExt cx="5760" cy="1056"/>
          </a:xfrm>
        </p:grpSpPr>
        <p:sp>
          <p:nvSpPr>
            <p:cNvPr id="30" name="Rectangle 3"/>
            <p:cNvSpPr>
              <a:spLocks noChangeArrowheads="1"/>
            </p:cNvSpPr>
            <p:nvPr/>
          </p:nvSpPr>
          <p:spPr bwMode="gray">
            <a:xfrm>
              <a:off x="0" y="2325"/>
              <a:ext cx="5760" cy="817"/>
            </a:xfrm>
            <a:prstGeom prst="rect">
              <a:avLst/>
            </a:prstGeom>
            <a:gradFill rotWithShape="1">
              <a:gsLst>
                <a:gs pos="0">
                  <a:srgbClr val="DDDDDD"/>
                </a:gs>
                <a:gs pos="100000">
                  <a:srgbClr val="FFFFFF"/>
                </a:gs>
              </a:gsLst>
              <a:lin ang="5400000" scaled="1"/>
            </a:gradFill>
            <a:ln w="9525">
              <a:noFill/>
              <a:miter lim="800000"/>
              <a:headEnd/>
              <a:tailEnd/>
            </a:ln>
          </p:spPr>
          <p:txBody>
            <a:bodyPr wrap="none" lIns="90000" tIns="90000" rIns="72000" bIns="90000" anchor="ctr"/>
            <a:lstStyle/>
            <a:p>
              <a:pPr algn="ctr" eaLnBrk="0" hangingPunct="0"/>
              <a:endParaRPr lang="es-MX" b="1">
                <a:latin typeface="Calibri Light" pitchFamily="34" charset="0"/>
                <a:cs typeface="Arial" charset="0"/>
              </a:endParaRPr>
            </a:p>
          </p:txBody>
        </p:sp>
        <p:sp>
          <p:nvSpPr>
            <p:cNvPr id="31" name="Rectangle 25"/>
            <p:cNvSpPr>
              <a:spLocks noChangeArrowheads="1"/>
            </p:cNvSpPr>
            <p:nvPr/>
          </p:nvSpPr>
          <p:spPr bwMode="gray">
            <a:xfrm flipV="1">
              <a:off x="0" y="2086"/>
              <a:ext cx="5760" cy="246"/>
            </a:xfrm>
            <a:prstGeom prst="rect">
              <a:avLst/>
            </a:prstGeom>
            <a:gradFill rotWithShape="1">
              <a:gsLst>
                <a:gs pos="0">
                  <a:srgbClr val="DBDBDB"/>
                </a:gs>
                <a:gs pos="100000">
                  <a:srgbClr val="FFFFFF"/>
                </a:gs>
              </a:gsLst>
              <a:lin ang="5400000" scaled="1"/>
            </a:gradFill>
            <a:ln w="9525">
              <a:noFill/>
              <a:miter lim="800000"/>
              <a:headEnd/>
              <a:tailEnd/>
            </a:ln>
          </p:spPr>
          <p:txBody>
            <a:bodyPr rot="10800000" wrap="none" lIns="90000" tIns="90000" rIns="72000" bIns="90000" anchor="ctr"/>
            <a:lstStyle/>
            <a:p>
              <a:pPr algn="ctr" eaLnBrk="0" hangingPunct="0"/>
              <a:endParaRPr lang="es-MX" b="1">
                <a:latin typeface="Calibri Light" pitchFamily="34" charset="0"/>
                <a:cs typeface="Arial" charset="0"/>
              </a:endParaRPr>
            </a:p>
          </p:txBody>
        </p:sp>
      </p:grpSp>
      <p:grpSp>
        <p:nvGrpSpPr>
          <p:cNvPr id="4" name="3 Grupo"/>
          <p:cNvGrpSpPr/>
          <p:nvPr/>
        </p:nvGrpSpPr>
        <p:grpSpPr>
          <a:xfrm>
            <a:off x="5070147" y="1467371"/>
            <a:ext cx="3822333" cy="2021443"/>
            <a:chOff x="5070147" y="1467371"/>
            <a:chExt cx="3822333" cy="2021443"/>
          </a:xfrm>
        </p:grpSpPr>
        <p:pic>
          <p:nvPicPr>
            <p:cNvPr id="10" name="9 Imagen" descr="1.png"/>
            <p:cNvPicPr>
              <a:picLocks noChangeAspect="1"/>
            </p:cNvPicPr>
            <p:nvPr/>
          </p:nvPicPr>
          <p:blipFill>
            <a:blip r:embed="rId2" cstate="print">
              <a:lum bright="10000" contrast="-10000"/>
            </a:blip>
            <a:stretch>
              <a:fillRect/>
            </a:stretch>
          </p:blipFill>
          <p:spPr>
            <a:xfrm>
              <a:off x="5567247" y="1856700"/>
              <a:ext cx="900000" cy="992334"/>
            </a:xfrm>
            <a:prstGeom prst="rect">
              <a:avLst/>
            </a:prstGeom>
          </p:spPr>
        </p:pic>
        <p:sp>
          <p:nvSpPr>
            <p:cNvPr id="15" name="14 Elipse"/>
            <p:cNvSpPr/>
            <p:nvPr/>
          </p:nvSpPr>
          <p:spPr>
            <a:xfrm>
              <a:off x="5142222" y="2552287"/>
              <a:ext cx="108000" cy="108000"/>
            </a:xfrm>
            <a:prstGeom prst="ellipse">
              <a:avLst/>
            </a:prstGeom>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path path="circle">
                <a:fillToRect l="50000" t="50000" r="50000" b="50000"/>
              </a:path>
              <a:tileRect/>
            </a:gradFill>
            <a:ln>
              <a:noFill/>
            </a:ln>
            <a:scene3d>
              <a:camera prst="orthographicFront">
                <a:rot lat="3600000" lon="3599994" rev="0"/>
              </a:camera>
              <a:lightRig rig="balanced" dir="t"/>
            </a:scene3d>
            <a:sp3d extrusionH="774700">
              <a:bevelT w="0"/>
              <a:bevelB w="133350"/>
              <a:extrusionClr>
                <a:schemeClr val="bg1">
                  <a:lumMod val="7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a:latin typeface="Calibri Light" pitchFamily="34" charset="0"/>
              </a:endParaRPr>
            </a:p>
          </p:txBody>
        </p:sp>
        <p:cxnSp>
          <p:nvCxnSpPr>
            <p:cNvPr id="17" name="16 Conector recto"/>
            <p:cNvCxnSpPr/>
            <p:nvPr/>
          </p:nvCxnSpPr>
          <p:spPr>
            <a:xfrm>
              <a:off x="6486624" y="2276872"/>
              <a:ext cx="721905" cy="585837"/>
            </a:xfrm>
            <a:prstGeom prst="line">
              <a:avLst/>
            </a:prstGeom>
            <a:ln w="9525">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7" name="26 CuadroTexto"/>
            <p:cNvSpPr txBox="1"/>
            <p:nvPr/>
          </p:nvSpPr>
          <p:spPr>
            <a:xfrm>
              <a:off x="7164288" y="2780928"/>
              <a:ext cx="1728192" cy="707886"/>
            </a:xfrm>
            <a:prstGeom prst="rect">
              <a:avLst/>
            </a:prstGeom>
            <a:noFill/>
          </p:spPr>
          <p:txBody>
            <a:bodyPr wrap="square" rtlCol="0">
              <a:spAutoFit/>
            </a:bodyPr>
            <a:lstStyle/>
            <a:p>
              <a:pPr algn="ctr">
                <a:lnSpc>
                  <a:spcPts val="1600"/>
                </a:lnSpc>
              </a:pPr>
              <a:r>
                <a:rPr lang="en-US" sz="1500" b="1" dirty="0" smtClean="0">
                  <a:solidFill>
                    <a:srgbClr val="005392"/>
                  </a:solidFill>
                  <a:latin typeface="Calibri Light" pitchFamily="34" charset="0"/>
                  <a:ea typeface="Arial Unicode MS" pitchFamily="34" charset="-128"/>
                  <a:cs typeface="Arial" pitchFamily="34" charset="0"/>
                </a:rPr>
                <a:t>Basado en observaciones objetivas</a:t>
              </a:r>
              <a:endParaRPr lang="es-MX" sz="1500" b="1" dirty="0">
                <a:solidFill>
                  <a:srgbClr val="005392"/>
                </a:solidFill>
                <a:latin typeface="Calibri Light" pitchFamily="34" charset="0"/>
                <a:ea typeface="Arial Unicode MS" pitchFamily="34" charset="-128"/>
                <a:cs typeface="Arial" pitchFamily="34" charset="0"/>
              </a:endParaRPr>
            </a:p>
          </p:txBody>
        </p:sp>
        <p:sp>
          <p:nvSpPr>
            <p:cNvPr id="40" name="Textfeld 7"/>
            <p:cNvSpPr txBox="1">
              <a:spLocks noChangeArrowheads="1"/>
            </p:cNvSpPr>
            <p:nvPr/>
          </p:nvSpPr>
          <p:spPr bwMode="auto">
            <a:xfrm>
              <a:off x="5070147" y="1467371"/>
              <a:ext cx="1907833" cy="389329"/>
            </a:xfrm>
            <a:prstGeom prst="rect">
              <a:avLst/>
            </a:prstGeom>
            <a:noFill/>
            <a:ln/>
          </p:spPr>
          <p:txBody>
            <a:bodyPr/>
            <a:lstStyle/>
            <a:p>
              <a:pPr>
                <a:defRPr/>
              </a:pPr>
              <a:r>
                <a:rPr lang="de-DE" sz="1600" b="1" kern="0" dirty="0" smtClean="0">
                  <a:latin typeface="Calibri Light" pitchFamily="34" charset="0"/>
                  <a:ea typeface="+mj-ea"/>
                  <a:cs typeface="Arial" pitchFamily="34" charset="0"/>
                </a:rPr>
                <a:t>No especula</a:t>
              </a:r>
              <a:endParaRPr lang="de-DE" sz="1600" b="1" kern="0" dirty="0">
                <a:latin typeface="Calibri Light" pitchFamily="34" charset="0"/>
                <a:ea typeface="+mj-ea"/>
                <a:cs typeface="Arial" pitchFamily="34" charset="0"/>
              </a:endParaRPr>
            </a:p>
          </p:txBody>
        </p:sp>
      </p:grpSp>
      <p:grpSp>
        <p:nvGrpSpPr>
          <p:cNvPr id="49" name="48 Grupo"/>
          <p:cNvGrpSpPr/>
          <p:nvPr/>
        </p:nvGrpSpPr>
        <p:grpSpPr>
          <a:xfrm>
            <a:off x="4176335" y="1830257"/>
            <a:ext cx="3555633" cy="2211553"/>
            <a:chOff x="4176335" y="1830257"/>
            <a:chExt cx="3555633" cy="2211553"/>
          </a:xfrm>
        </p:grpSpPr>
        <p:pic>
          <p:nvPicPr>
            <p:cNvPr id="50" name="49 Imagen" descr="1.png"/>
            <p:cNvPicPr>
              <a:picLocks noChangeAspect="1"/>
            </p:cNvPicPr>
            <p:nvPr/>
          </p:nvPicPr>
          <p:blipFill>
            <a:blip r:embed="rId2" cstate="print">
              <a:lum bright="10000" contrast="-10000"/>
            </a:blip>
            <a:stretch>
              <a:fillRect/>
            </a:stretch>
          </p:blipFill>
          <p:spPr>
            <a:xfrm>
              <a:off x="4778134" y="2180356"/>
              <a:ext cx="979510" cy="1080000"/>
            </a:xfrm>
            <a:prstGeom prst="rect">
              <a:avLst/>
            </a:prstGeom>
          </p:spPr>
        </p:pic>
        <p:sp>
          <p:nvSpPr>
            <p:cNvPr id="51" name="50 Elipse"/>
            <p:cNvSpPr/>
            <p:nvPr/>
          </p:nvSpPr>
          <p:spPr>
            <a:xfrm>
              <a:off x="4373884" y="2900835"/>
              <a:ext cx="144000" cy="144000"/>
            </a:xfrm>
            <a:prstGeom prst="ellipse">
              <a:avLst/>
            </a:prstGeom>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path path="circle">
                <a:fillToRect l="50000" t="50000" r="50000" b="50000"/>
              </a:path>
              <a:tileRect/>
            </a:gradFill>
            <a:ln>
              <a:noFill/>
            </a:ln>
            <a:scene3d>
              <a:camera prst="orthographicFront">
                <a:rot lat="3600000" lon="3599994" rev="0"/>
              </a:camera>
              <a:lightRig rig="balanced" dir="t"/>
            </a:scene3d>
            <a:sp3d extrusionH="774700">
              <a:bevelT w="0"/>
              <a:bevelB w="133350"/>
              <a:extrusionClr>
                <a:schemeClr val="bg1">
                  <a:lumMod val="7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a:latin typeface="Calibri Light" pitchFamily="34" charset="0"/>
              </a:endParaRPr>
            </a:p>
          </p:txBody>
        </p:sp>
        <p:cxnSp>
          <p:nvCxnSpPr>
            <p:cNvPr id="52" name="51 Conector recto"/>
            <p:cNvCxnSpPr/>
            <p:nvPr/>
          </p:nvCxnSpPr>
          <p:spPr>
            <a:xfrm>
              <a:off x="5520308" y="2981201"/>
              <a:ext cx="721905" cy="585837"/>
            </a:xfrm>
            <a:prstGeom prst="line">
              <a:avLst/>
            </a:prstGeom>
            <a:ln w="9525">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3" name="52 CuadroTexto"/>
            <p:cNvSpPr txBox="1"/>
            <p:nvPr/>
          </p:nvSpPr>
          <p:spPr>
            <a:xfrm>
              <a:off x="6075784" y="3539108"/>
              <a:ext cx="1656184" cy="502702"/>
            </a:xfrm>
            <a:prstGeom prst="rect">
              <a:avLst/>
            </a:prstGeom>
            <a:noFill/>
          </p:spPr>
          <p:txBody>
            <a:bodyPr wrap="square" rtlCol="0">
              <a:spAutoFit/>
            </a:bodyPr>
            <a:lstStyle/>
            <a:p>
              <a:pPr algn="ctr">
                <a:lnSpc>
                  <a:spcPts val="1600"/>
                </a:lnSpc>
              </a:pPr>
              <a:r>
                <a:rPr lang="en-US" sz="1500" b="1" dirty="0" smtClean="0">
                  <a:solidFill>
                    <a:srgbClr val="005392"/>
                  </a:solidFill>
                  <a:latin typeface="Calibri Light" pitchFamily="34" charset="0"/>
                  <a:ea typeface="Arial Unicode MS" pitchFamily="34" charset="-128"/>
                  <a:cs typeface="Arial" pitchFamily="34" charset="0"/>
                </a:rPr>
                <a:t>Ignora hechos aisldos</a:t>
              </a:r>
              <a:endParaRPr lang="es-MX" sz="1500" b="1" dirty="0">
                <a:solidFill>
                  <a:srgbClr val="005392"/>
                </a:solidFill>
                <a:latin typeface="Calibri Light" pitchFamily="34" charset="0"/>
                <a:ea typeface="Arial Unicode MS" pitchFamily="34" charset="-128"/>
                <a:cs typeface="Arial" pitchFamily="34" charset="0"/>
              </a:endParaRPr>
            </a:p>
          </p:txBody>
        </p:sp>
        <p:sp>
          <p:nvSpPr>
            <p:cNvPr id="54" name="Textfeld 7"/>
            <p:cNvSpPr txBox="1">
              <a:spLocks noChangeArrowheads="1"/>
            </p:cNvSpPr>
            <p:nvPr/>
          </p:nvSpPr>
          <p:spPr bwMode="auto">
            <a:xfrm>
              <a:off x="4176335" y="1830257"/>
              <a:ext cx="1907833" cy="412708"/>
            </a:xfrm>
            <a:prstGeom prst="rect">
              <a:avLst/>
            </a:prstGeom>
            <a:noFill/>
            <a:ln/>
          </p:spPr>
          <p:txBody>
            <a:bodyPr/>
            <a:lstStyle/>
            <a:p>
              <a:pPr>
                <a:defRPr/>
              </a:pPr>
              <a:r>
                <a:rPr lang="de-DE" sz="1600" b="1" kern="0" dirty="0" smtClean="0">
                  <a:latin typeface="Calibri Light" pitchFamily="34" charset="0"/>
                  <a:ea typeface="+mj-ea"/>
                  <a:cs typeface="Arial" pitchFamily="34" charset="0"/>
                </a:rPr>
                <a:t>General</a:t>
              </a:r>
              <a:endParaRPr lang="de-DE" sz="1600" b="1" kern="0" dirty="0">
                <a:latin typeface="Calibri Light" pitchFamily="34" charset="0"/>
                <a:ea typeface="+mj-ea"/>
                <a:cs typeface="Arial" pitchFamily="34" charset="0"/>
              </a:endParaRPr>
            </a:p>
          </p:txBody>
        </p:sp>
      </p:grpSp>
      <p:grpSp>
        <p:nvGrpSpPr>
          <p:cNvPr id="55" name="54 Grupo"/>
          <p:cNvGrpSpPr/>
          <p:nvPr/>
        </p:nvGrpSpPr>
        <p:grpSpPr>
          <a:xfrm>
            <a:off x="2952323" y="2242964"/>
            <a:ext cx="3652917" cy="2499544"/>
            <a:chOff x="2952323" y="2242964"/>
            <a:chExt cx="3652917" cy="2499544"/>
          </a:xfrm>
        </p:grpSpPr>
        <p:pic>
          <p:nvPicPr>
            <p:cNvPr id="56" name="55 Imagen" descr="1.png"/>
            <p:cNvPicPr>
              <a:picLocks noChangeAspect="1"/>
            </p:cNvPicPr>
            <p:nvPr/>
          </p:nvPicPr>
          <p:blipFill>
            <a:blip r:embed="rId2" cstate="print">
              <a:lum bright="10000" contrast="-10000"/>
            </a:blip>
            <a:stretch>
              <a:fillRect/>
            </a:stretch>
          </p:blipFill>
          <p:spPr>
            <a:xfrm>
              <a:off x="3653804" y="2576931"/>
              <a:ext cx="1208060" cy="1332000"/>
            </a:xfrm>
            <a:prstGeom prst="rect">
              <a:avLst/>
            </a:prstGeom>
          </p:spPr>
        </p:pic>
        <p:sp>
          <p:nvSpPr>
            <p:cNvPr id="57" name="56 Elipse"/>
            <p:cNvSpPr/>
            <p:nvPr/>
          </p:nvSpPr>
          <p:spPr>
            <a:xfrm>
              <a:off x="3318272" y="3380766"/>
              <a:ext cx="180000" cy="180000"/>
            </a:xfrm>
            <a:prstGeom prst="ellipse">
              <a:avLst/>
            </a:prstGeom>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path path="circle">
                <a:fillToRect l="50000" t="50000" r="50000" b="50000"/>
              </a:path>
              <a:tileRect/>
            </a:gradFill>
            <a:ln>
              <a:noFill/>
            </a:ln>
            <a:scene3d>
              <a:camera prst="orthographicFront">
                <a:rot lat="3600000" lon="3599994" rev="0"/>
              </a:camera>
              <a:lightRig rig="balanced" dir="t"/>
            </a:scene3d>
            <a:sp3d extrusionH="774700">
              <a:bevelT w="0"/>
              <a:bevelB w="133350"/>
              <a:extrusionClr>
                <a:schemeClr val="bg1">
                  <a:lumMod val="7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a:latin typeface="Calibri Light" pitchFamily="34" charset="0"/>
              </a:endParaRPr>
            </a:p>
          </p:txBody>
        </p:sp>
        <p:cxnSp>
          <p:nvCxnSpPr>
            <p:cNvPr id="58" name="57 Conector recto"/>
            <p:cNvCxnSpPr/>
            <p:nvPr/>
          </p:nvCxnSpPr>
          <p:spPr>
            <a:xfrm>
              <a:off x="4519687" y="3594843"/>
              <a:ext cx="721905" cy="585837"/>
            </a:xfrm>
            <a:prstGeom prst="line">
              <a:avLst/>
            </a:prstGeom>
            <a:ln w="9525">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9" name="58 CuadroTexto"/>
            <p:cNvSpPr txBox="1"/>
            <p:nvPr/>
          </p:nvSpPr>
          <p:spPr>
            <a:xfrm>
              <a:off x="4733032" y="4239806"/>
              <a:ext cx="1872208" cy="502702"/>
            </a:xfrm>
            <a:prstGeom prst="rect">
              <a:avLst/>
            </a:prstGeom>
            <a:noFill/>
          </p:spPr>
          <p:txBody>
            <a:bodyPr wrap="square" rtlCol="0">
              <a:spAutoFit/>
            </a:bodyPr>
            <a:lstStyle/>
            <a:p>
              <a:pPr algn="ctr">
                <a:lnSpc>
                  <a:spcPts val="1600"/>
                </a:lnSpc>
              </a:pPr>
              <a:r>
                <a:rPr lang="en-US" sz="1500" b="1" dirty="0" smtClean="0">
                  <a:solidFill>
                    <a:srgbClr val="005392"/>
                  </a:solidFill>
                  <a:latin typeface="Calibri Light" pitchFamily="34" charset="0"/>
                  <a:ea typeface="Arial Unicode MS" pitchFamily="34" charset="-128"/>
                  <a:cs typeface="Arial" pitchFamily="34" charset="0"/>
                </a:rPr>
                <a:t>Para formular  respuestas</a:t>
              </a:r>
              <a:endParaRPr lang="es-MX" sz="1500" b="1" dirty="0">
                <a:solidFill>
                  <a:srgbClr val="005392"/>
                </a:solidFill>
                <a:latin typeface="Calibri Light" pitchFamily="34" charset="0"/>
                <a:ea typeface="Arial Unicode MS" pitchFamily="34" charset="-128"/>
                <a:cs typeface="Arial" pitchFamily="34" charset="0"/>
              </a:endParaRPr>
            </a:p>
          </p:txBody>
        </p:sp>
        <p:sp>
          <p:nvSpPr>
            <p:cNvPr id="60" name="Textfeld 7"/>
            <p:cNvSpPr txBox="1">
              <a:spLocks noChangeArrowheads="1"/>
            </p:cNvSpPr>
            <p:nvPr/>
          </p:nvSpPr>
          <p:spPr bwMode="auto">
            <a:xfrm>
              <a:off x="2952323" y="2242964"/>
              <a:ext cx="1907833" cy="417323"/>
            </a:xfrm>
            <a:prstGeom prst="rect">
              <a:avLst/>
            </a:prstGeom>
            <a:noFill/>
            <a:ln/>
          </p:spPr>
          <p:txBody>
            <a:bodyPr/>
            <a:lstStyle/>
            <a:p>
              <a:pPr>
                <a:defRPr/>
              </a:pPr>
              <a:r>
                <a:rPr lang="de-DE" sz="1600" b="1" kern="0" dirty="0" smtClean="0">
                  <a:latin typeface="Calibri Light" pitchFamily="34" charset="0"/>
                  <a:ea typeface="+mj-ea"/>
                  <a:cs typeface="Arial" pitchFamily="34" charset="0"/>
                </a:rPr>
                <a:t>Verificación</a:t>
              </a:r>
              <a:endParaRPr lang="de-DE" sz="1600" b="1" kern="0" dirty="0">
                <a:latin typeface="Calibri Light" pitchFamily="34" charset="0"/>
                <a:ea typeface="+mj-ea"/>
                <a:cs typeface="Arial" pitchFamily="34" charset="0"/>
              </a:endParaRPr>
            </a:p>
          </p:txBody>
        </p:sp>
      </p:grpSp>
      <p:grpSp>
        <p:nvGrpSpPr>
          <p:cNvPr id="61" name="60 Grupo"/>
          <p:cNvGrpSpPr/>
          <p:nvPr/>
        </p:nvGrpSpPr>
        <p:grpSpPr>
          <a:xfrm>
            <a:off x="1878112" y="2678807"/>
            <a:ext cx="3083644" cy="2766417"/>
            <a:chOff x="1878112" y="2678807"/>
            <a:chExt cx="3083644" cy="2766417"/>
          </a:xfrm>
        </p:grpSpPr>
        <p:pic>
          <p:nvPicPr>
            <p:cNvPr id="62" name="61 Imagen" descr="1.png"/>
            <p:cNvPicPr>
              <a:picLocks noChangeAspect="1"/>
            </p:cNvPicPr>
            <p:nvPr/>
          </p:nvPicPr>
          <p:blipFill>
            <a:blip r:embed="rId2" cstate="print">
              <a:lum bright="10000" contrast="-10000"/>
            </a:blip>
            <a:stretch>
              <a:fillRect/>
            </a:stretch>
          </p:blipFill>
          <p:spPr>
            <a:xfrm>
              <a:off x="2454176" y="2996952"/>
              <a:ext cx="1403960" cy="1548000"/>
            </a:xfrm>
            <a:prstGeom prst="rect">
              <a:avLst/>
            </a:prstGeom>
          </p:spPr>
        </p:pic>
        <p:sp>
          <p:nvSpPr>
            <p:cNvPr id="63" name="62 Elipse"/>
            <p:cNvSpPr/>
            <p:nvPr/>
          </p:nvSpPr>
          <p:spPr>
            <a:xfrm>
              <a:off x="2179535" y="3884798"/>
              <a:ext cx="216000" cy="216000"/>
            </a:xfrm>
            <a:prstGeom prst="ellipse">
              <a:avLst/>
            </a:prstGeom>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path path="circle">
                <a:fillToRect l="50000" t="50000" r="50000" b="50000"/>
              </a:path>
              <a:tileRect/>
            </a:gradFill>
            <a:ln>
              <a:noFill/>
            </a:ln>
            <a:scene3d>
              <a:camera prst="orthographicFront">
                <a:rot lat="3600000" lon="3599994" rev="0"/>
              </a:camera>
              <a:lightRig rig="balanced" dir="t"/>
            </a:scene3d>
            <a:sp3d extrusionH="774700">
              <a:bevelT w="0"/>
              <a:bevelB w="133350"/>
              <a:extrusionClr>
                <a:schemeClr val="bg1">
                  <a:lumMod val="7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a:latin typeface="Calibri Light" pitchFamily="34" charset="0"/>
              </a:endParaRPr>
            </a:p>
          </p:txBody>
        </p:sp>
        <p:cxnSp>
          <p:nvCxnSpPr>
            <p:cNvPr id="64" name="63 Conector recto"/>
            <p:cNvCxnSpPr/>
            <p:nvPr/>
          </p:nvCxnSpPr>
          <p:spPr>
            <a:xfrm>
              <a:off x="3390280" y="4211315"/>
              <a:ext cx="721905" cy="585837"/>
            </a:xfrm>
            <a:prstGeom prst="line">
              <a:avLst/>
            </a:prstGeom>
            <a:ln w="9525">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5" name="64 CuadroTexto"/>
            <p:cNvSpPr txBox="1"/>
            <p:nvPr/>
          </p:nvSpPr>
          <p:spPr>
            <a:xfrm>
              <a:off x="3305572" y="4942522"/>
              <a:ext cx="1656184" cy="502702"/>
            </a:xfrm>
            <a:prstGeom prst="rect">
              <a:avLst/>
            </a:prstGeom>
            <a:noFill/>
          </p:spPr>
          <p:txBody>
            <a:bodyPr wrap="square" rtlCol="0">
              <a:spAutoFit/>
            </a:bodyPr>
            <a:lstStyle/>
            <a:p>
              <a:pPr algn="ctr">
                <a:lnSpc>
                  <a:spcPts val="1600"/>
                </a:lnSpc>
              </a:pPr>
              <a:r>
                <a:rPr lang="es-MX" sz="1500" b="1" dirty="0" smtClean="0">
                  <a:solidFill>
                    <a:srgbClr val="005392"/>
                  </a:solidFill>
                  <a:latin typeface="Calibri Light" pitchFamily="34" charset="0"/>
                  <a:ea typeface="Arial Unicode MS" pitchFamily="34" charset="-128"/>
                  <a:cs typeface="Arial" pitchFamily="34" charset="0"/>
                </a:rPr>
                <a:t>Problematiza</a:t>
              </a:r>
              <a:r>
                <a:rPr lang="es-MX" sz="1500" b="1" dirty="0">
                  <a:solidFill>
                    <a:srgbClr val="005392"/>
                  </a:solidFill>
                  <a:latin typeface="Calibri Light" pitchFamily="34" charset="0"/>
                  <a:ea typeface="Arial Unicode MS" pitchFamily="34" charset="-128"/>
                  <a:cs typeface="Arial" pitchFamily="34" charset="0"/>
                </a:rPr>
                <a:t>, no sólo describe</a:t>
              </a:r>
            </a:p>
          </p:txBody>
        </p:sp>
        <p:sp>
          <p:nvSpPr>
            <p:cNvPr id="66" name="Textfeld 7"/>
            <p:cNvSpPr txBox="1">
              <a:spLocks noChangeArrowheads="1"/>
            </p:cNvSpPr>
            <p:nvPr/>
          </p:nvSpPr>
          <p:spPr bwMode="auto">
            <a:xfrm>
              <a:off x="1878112" y="2678807"/>
              <a:ext cx="1907833" cy="460873"/>
            </a:xfrm>
            <a:prstGeom prst="rect">
              <a:avLst/>
            </a:prstGeom>
            <a:noFill/>
            <a:ln/>
          </p:spPr>
          <p:txBody>
            <a:bodyPr/>
            <a:lstStyle/>
            <a:p>
              <a:pPr>
                <a:defRPr/>
              </a:pPr>
              <a:r>
                <a:rPr lang="de-DE" sz="1600" b="1" kern="0" dirty="0" smtClean="0">
                  <a:latin typeface="Calibri Light" pitchFamily="34" charset="0"/>
                  <a:ea typeface="+mj-ea"/>
                  <a:cs typeface="Arial" pitchFamily="34" charset="0"/>
                </a:rPr>
                <a:t>Trasciende</a:t>
              </a:r>
              <a:endParaRPr lang="de-DE" sz="1600" b="1" kern="0" dirty="0">
                <a:latin typeface="Calibri Light" pitchFamily="34" charset="0"/>
                <a:ea typeface="+mj-ea"/>
                <a:cs typeface="Arial" pitchFamily="34" charset="0"/>
              </a:endParaRPr>
            </a:p>
          </p:txBody>
        </p:sp>
      </p:grpSp>
      <p:grpSp>
        <p:nvGrpSpPr>
          <p:cNvPr id="67" name="66 Grupo"/>
          <p:cNvGrpSpPr/>
          <p:nvPr/>
        </p:nvGrpSpPr>
        <p:grpSpPr>
          <a:xfrm>
            <a:off x="719951" y="3271144"/>
            <a:ext cx="2886353" cy="3088504"/>
            <a:chOff x="719951" y="3271144"/>
            <a:chExt cx="2886353" cy="3088504"/>
          </a:xfrm>
        </p:grpSpPr>
        <p:cxnSp>
          <p:nvCxnSpPr>
            <p:cNvPr id="68" name="67 Conector recto"/>
            <p:cNvCxnSpPr/>
            <p:nvPr/>
          </p:nvCxnSpPr>
          <p:spPr>
            <a:xfrm>
              <a:off x="2022128" y="4808587"/>
              <a:ext cx="721905" cy="585837"/>
            </a:xfrm>
            <a:prstGeom prst="line">
              <a:avLst/>
            </a:prstGeom>
            <a:ln w="9525">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9" name="68 CuadroTexto"/>
            <p:cNvSpPr txBox="1"/>
            <p:nvPr/>
          </p:nvSpPr>
          <p:spPr>
            <a:xfrm>
              <a:off x="1950120" y="5446578"/>
              <a:ext cx="1656184" cy="913070"/>
            </a:xfrm>
            <a:prstGeom prst="rect">
              <a:avLst/>
            </a:prstGeom>
            <a:noFill/>
          </p:spPr>
          <p:txBody>
            <a:bodyPr wrap="square" rtlCol="0">
              <a:spAutoFit/>
            </a:bodyPr>
            <a:lstStyle/>
            <a:p>
              <a:pPr algn="ctr">
                <a:lnSpc>
                  <a:spcPts val="1600"/>
                </a:lnSpc>
              </a:pPr>
              <a:r>
                <a:rPr lang="es-MX" sz="1500" b="1" dirty="0" smtClean="0">
                  <a:solidFill>
                    <a:srgbClr val="005392"/>
                  </a:solidFill>
                  <a:latin typeface="Calibri Light" pitchFamily="34" charset="0"/>
                  <a:ea typeface="Arial Unicode MS" pitchFamily="34" charset="-128"/>
                  <a:cs typeface="Arial" pitchFamily="34" charset="0"/>
                </a:rPr>
                <a:t>Los </a:t>
              </a:r>
              <a:r>
                <a:rPr lang="es-MX" sz="1500" b="1" dirty="0">
                  <a:solidFill>
                    <a:srgbClr val="005392"/>
                  </a:solidFill>
                  <a:latin typeface="Calibri Light" pitchFamily="34" charset="0"/>
                  <a:ea typeface="Arial Unicode MS" pitchFamily="34" charset="-128"/>
                  <a:cs typeface="Arial" pitchFamily="34" charset="0"/>
                </a:rPr>
                <a:t>hechos son su fuente de información y respuesta</a:t>
              </a:r>
            </a:p>
          </p:txBody>
        </p:sp>
        <p:pic>
          <p:nvPicPr>
            <p:cNvPr id="70" name="69 Imagen" descr="1.png"/>
            <p:cNvPicPr>
              <a:picLocks noChangeAspect="1"/>
            </p:cNvPicPr>
            <p:nvPr/>
          </p:nvPicPr>
          <p:blipFill>
            <a:blip r:embed="rId2" cstate="print">
              <a:lum bright="10000" contrast="-10000"/>
            </a:blip>
            <a:stretch>
              <a:fillRect/>
            </a:stretch>
          </p:blipFill>
          <p:spPr>
            <a:xfrm>
              <a:off x="1129004" y="3482494"/>
              <a:ext cx="1584176" cy="1746706"/>
            </a:xfrm>
            <a:prstGeom prst="rect">
              <a:avLst/>
            </a:prstGeom>
          </p:spPr>
        </p:pic>
        <p:sp>
          <p:nvSpPr>
            <p:cNvPr id="71" name="Textfeld 7"/>
            <p:cNvSpPr txBox="1">
              <a:spLocks noChangeArrowheads="1"/>
            </p:cNvSpPr>
            <p:nvPr/>
          </p:nvSpPr>
          <p:spPr bwMode="auto">
            <a:xfrm>
              <a:off x="719951" y="3271144"/>
              <a:ext cx="1907833" cy="445888"/>
            </a:xfrm>
            <a:prstGeom prst="rect">
              <a:avLst/>
            </a:prstGeom>
            <a:noFill/>
            <a:ln/>
          </p:spPr>
          <p:txBody>
            <a:bodyPr/>
            <a:lstStyle/>
            <a:p>
              <a:pPr>
                <a:defRPr/>
              </a:pPr>
              <a:r>
                <a:rPr lang="de-DE" sz="1600" b="1" kern="0" dirty="0" smtClean="0">
                  <a:latin typeface="Calibri Light" pitchFamily="34" charset="0"/>
                  <a:ea typeface="+mj-ea"/>
                  <a:cs typeface="Arial" pitchFamily="34" charset="0"/>
                </a:rPr>
                <a:t>Fáctico</a:t>
              </a:r>
              <a:endParaRPr lang="de-DE" sz="1600" b="1" kern="0" dirty="0">
                <a:latin typeface="Calibri Light" pitchFamily="34" charset="0"/>
                <a:ea typeface="+mj-ea"/>
                <a:cs typeface="Arial" pitchFamily="34" charset="0"/>
              </a:endParaRPr>
            </a:p>
          </p:txBody>
        </p:sp>
      </p:grpSp>
      <p:sp>
        <p:nvSpPr>
          <p:cNvPr id="37"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Características del Método Científico</a:t>
            </a:r>
            <a:endParaRPr lang="de-DE" sz="4400" kern="0" spc="-150" dirty="0">
              <a:solidFill>
                <a:schemeClr val="tx1">
                  <a:lumMod val="50000"/>
                  <a:lumOff val="50000"/>
                </a:schemeClr>
              </a:solidFill>
              <a:latin typeface="+mj-lt"/>
              <a:ea typeface="+mj-ea"/>
              <a:cs typeface="+mj-cs"/>
            </a:endParaRPr>
          </a:p>
        </p:txBody>
      </p:sp>
    </p:spTree>
    <p:extLst>
      <p:ext uri="{BB962C8B-B14F-4D97-AF65-F5344CB8AC3E}">
        <p14:creationId xmlns:p14="http://schemas.microsoft.com/office/powerpoint/2010/main" val="134256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diamond(in)">
                                      <p:cBhvr>
                                        <p:cTn id="7" dur="2000"/>
                                        <p:tgtEl>
                                          <p:spTgt spid="67"/>
                                        </p:tgtEl>
                                      </p:cBhvr>
                                    </p:animEffect>
                                  </p:childTnLst>
                                </p:cTn>
                              </p:par>
                              <p:par>
                                <p:cTn id="8" presetID="8" presetClass="entr" presetSubtype="16" fill="hold"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diamond(in)">
                                      <p:cBhvr>
                                        <p:cTn id="10" dur="2000"/>
                                        <p:tgtEl>
                                          <p:spTgt spid="61"/>
                                        </p:tgtEl>
                                      </p:cBhvr>
                                    </p:animEffect>
                                  </p:childTnLst>
                                </p:cTn>
                              </p:par>
                              <p:par>
                                <p:cTn id="11" presetID="8" presetClass="entr" presetSubtype="16"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diamond(in)">
                                      <p:cBhvr>
                                        <p:cTn id="13" dur="2000"/>
                                        <p:tgtEl>
                                          <p:spTgt spid="55"/>
                                        </p:tgtEl>
                                      </p:cBhvr>
                                    </p:animEffect>
                                  </p:childTnLst>
                                </p:cTn>
                              </p:par>
                              <p:par>
                                <p:cTn id="14" presetID="8" presetClass="entr" presetSubtype="16" fill="hold"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diamond(in)">
                                      <p:cBhvr>
                                        <p:cTn id="16" dur="2000"/>
                                        <p:tgtEl>
                                          <p:spTgt spid="49"/>
                                        </p:tgtEl>
                                      </p:cBhvr>
                                    </p:animEffect>
                                  </p:childTnLst>
                                </p:cTn>
                              </p:par>
                              <p:par>
                                <p:cTn id="17" presetID="8" presetClass="entr" presetSubtype="16"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amond(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77"/>
          <p:cNvGrpSpPr/>
          <p:nvPr/>
        </p:nvGrpSpPr>
        <p:grpSpPr bwMode="gray">
          <a:xfrm>
            <a:off x="0" y="3925154"/>
            <a:ext cx="9144000" cy="1488734"/>
            <a:chOff x="0" y="3521573"/>
            <a:chExt cx="9144000" cy="1488734"/>
          </a:xfrm>
        </p:grpSpPr>
        <p:sp>
          <p:nvSpPr>
            <p:cNvPr id="3" name="Rechteck 58"/>
            <p:cNvSpPr/>
            <p:nvPr/>
          </p:nvSpPr>
          <p:spPr bwMode="gray">
            <a:xfrm>
              <a:off x="0" y="3710499"/>
              <a:ext cx="9144000" cy="1299808"/>
            </a:xfrm>
            <a:prstGeom prst="rect">
              <a:avLst/>
            </a:prstGeom>
            <a:gradFill>
              <a:gsLst>
                <a:gs pos="0">
                  <a:schemeClr val="tx1">
                    <a:alpha val="10000"/>
                  </a:schemeClr>
                </a:gs>
                <a:gs pos="100000">
                  <a:schemeClr val="accent1">
                    <a:tint val="23500"/>
                    <a:satMod val="160000"/>
                    <a:alpha val="0"/>
                  </a:schemeClr>
                </a:gs>
              </a:gsLst>
              <a:lin ang="5400000" scaled="0"/>
            </a:gradFill>
            <a:ln w="12700">
              <a:noFill/>
              <a:round/>
              <a:headEnd/>
              <a:tailEnd/>
            </a:ln>
          </p:spPr>
          <p:txBody>
            <a:bodyPr rtlCol="0" anchor="ctr"/>
            <a:lstStyle/>
            <a:p>
              <a:pPr algn="ctr"/>
              <a:endParaRPr lang="de-DE" dirty="0"/>
            </a:p>
          </p:txBody>
        </p:sp>
        <p:sp>
          <p:nvSpPr>
            <p:cNvPr id="4" name="Rechteck 59"/>
            <p:cNvSpPr/>
            <p:nvPr/>
          </p:nvSpPr>
          <p:spPr bwMode="gray">
            <a:xfrm flipV="1">
              <a:off x="0" y="3521573"/>
              <a:ext cx="9144000" cy="188925"/>
            </a:xfrm>
            <a:prstGeom prst="rect">
              <a:avLst/>
            </a:prstGeom>
            <a:gradFill>
              <a:gsLst>
                <a:gs pos="0">
                  <a:schemeClr val="tx1">
                    <a:alpha val="10000"/>
                  </a:schemeClr>
                </a:gs>
                <a:gs pos="100000">
                  <a:schemeClr val="accent1">
                    <a:tint val="23500"/>
                    <a:satMod val="160000"/>
                    <a:alpha val="0"/>
                  </a:schemeClr>
                </a:gs>
              </a:gsLst>
              <a:lin ang="5400000" scaled="0"/>
            </a:gradFill>
            <a:ln w="12700">
              <a:noFill/>
              <a:round/>
              <a:headEnd/>
              <a:tailEnd/>
            </a:ln>
          </p:spPr>
          <p:txBody>
            <a:bodyPr rtlCol="0" anchor="ctr"/>
            <a:lstStyle/>
            <a:p>
              <a:pPr algn="ctr"/>
              <a:endParaRPr lang="de-DE" dirty="0"/>
            </a:p>
          </p:txBody>
        </p:sp>
      </p:grpSp>
      <p:sp>
        <p:nvSpPr>
          <p:cNvPr id="13"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Reglas del Método Científico</a:t>
            </a:r>
            <a:endParaRPr lang="de-DE" sz="4400" kern="0" spc="-150" dirty="0">
              <a:solidFill>
                <a:schemeClr val="tx1">
                  <a:lumMod val="50000"/>
                  <a:lumOff val="50000"/>
                </a:schemeClr>
              </a:solidFill>
              <a:latin typeface="+mj-lt"/>
              <a:ea typeface="+mj-ea"/>
              <a:cs typeface="+mj-cs"/>
            </a:endParaRPr>
          </a:p>
        </p:txBody>
      </p:sp>
      <p:grpSp>
        <p:nvGrpSpPr>
          <p:cNvPr id="15" name="14 Grupo"/>
          <p:cNvGrpSpPr/>
          <p:nvPr/>
        </p:nvGrpSpPr>
        <p:grpSpPr>
          <a:xfrm>
            <a:off x="704146" y="1340768"/>
            <a:ext cx="7612270" cy="926628"/>
            <a:chOff x="704146" y="1052736"/>
            <a:chExt cx="7612270" cy="926628"/>
          </a:xfrm>
        </p:grpSpPr>
        <p:sp>
          <p:nvSpPr>
            <p:cNvPr id="5" name="Rechteck 36"/>
            <p:cNvSpPr/>
            <p:nvPr/>
          </p:nvSpPr>
          <p:spPr bwMode="gray">
            <a:xfrm>
              <a:off x="1438273" y="1205136"/>
              <a:ext cx="6660000" cy="708660"/>
            </a:xfrm>
            <a:prstGeom prst="rect">
              <a:avLst/>
            </a:prstGeom>
            <a:solidFill>
              <a:srgbClr val="0088EE"/>
            </a:solidFill>
            <a:ln w="12700">
              <a:solidFill>
                <a:srgbClr val="C0C0C0"/>
              </a:solidFill>
              <a:miter lim="800000"/>
              <a:headEnd/>
              <a:tailEnd/>
            </a:ln>
            <a:effectLst>
              <a:outerShdw blurRad="50800" dist="38100" dir="2700000" algn="tl" rotWithShape="0">
                <a:prstClr val="black">
                  <a:alpha val="40000"/>
                </a:prstClr>
              </a:outerShdw>
            </a:effectLst>
          </p:spPr>
          <p:txBody>
            <a:bodyPr lIns="216000" tIns="36000" rIns="216000" bIns="36000" anchor="ctr"/>
            <a:lstStyle/>
            <a:p>
              <a:pPr>
                <a:spcAft>
                  <a:spcPct val="20000"/>
                </a:spcAft>
              </a:pPr>
              <a:endParaRPr lang="en-US" b="1" noProof="1">
                <a:solidFill>
                  <a:srgbClr val="FFFFFF"/>
                </a:solidFill>
                <a:effectLst>
                  <a:outerShdw blurRad="38100" dist="38100" dir="2700000" algn="tl">
                    <a:srgbClr val="000000">
                      <a:alpha val="43137"/>
                    </a:srgbClr>
                  </a:outerShdw>
                </a:effectLst>
              </a:endParaRPr>
            </a:p>
          </p:txBody>
        </p:sp>
        <p:sp>
          <p:nvSpPr>
            <p:cNvPr id="6" name="Abgerundetes Rechteck 37"/>
            <p:cNvSpPr/>
            <p:nvPr/>
          </p:nvSpPr>
          <p:spPr bwMode="gray">
            <a:xfrm>
              <a:off x="704146" y="1052736"/>
              <a:ext cx="926630" cy="926628"/>
            </a:xfrm>
            <a:prstGeom prst="roundRect">
              <a:avLst>
                <a:gd name="adj" fmla="val 9083"/>
              </a:avLst>
            </a:prstGeom>
            <a:gradFill flip="none" rotWithShape="1">
              <a:gsLst>
                <a:gs pos="0">
                  <a:srgbClr val="0088EE">
                    <a:shade val="30000"/>
                    <a:satMod val="115000"/>
                  </a:srgbClr>
                </a:gs>
                <a:gs pos="50000">
                  <a:srgbClr val="0088EE">
                    <a:shade val="67500"/>
                    <a:satMod val="115000"/>
                  </a:srgbClr>
                </a:gs>
                <a:gs pos="100000">
                  <a:srgbClr val="0088EE">
                    <a:shade val="100000"/>
                    <a:satMod val="115000"/>
                  </a:srgbClr>
                </a:gs>
              </a:gsLst>
              <a:lin ang="16200000" scaled="1"/>
              <a:tileRect/>
            </a:gradFill>
            <a:ln w="12700">
              <a:noFill/>
              <a:round/>
              <a:headEnd/>
              <a:tailEnd/>
            </a:ln>
            <a:scene3d>
              <a:camera prst="perspectiveRelaxed" fov="3600000">
                <a:rot lat="20999999" lon="19499988" rev="0"/>
              </a:camera>
              <a:lightRig rig="threePt" dir="t"/>
            </a:scene3d>
            <a:sp3d extrusionH="787400">
              <a:bevelT w="63500" h="63500"/>
              <a:bevelB w="63500" h="63500"/>
            </a:sp3d>
          </p:spPr>
          <p:txBody>
            <a:bodyPr rtlCol="0" anchor="ctr"/>
            <a:lstStyle/>
            <a:p>
              <a:pPr algn="ctr"/>
              <a:r>
                <a:rPr lang="de-DE" sz="3200" b="1" dirty="0" smtClean="0">
                  <a:solidFill>
                    <a:srgbClr val="FFFFFF"/>
                  </a:solidFill>
                  <a:effectLst>
                    <a:innerShdw blurRad="63500" dist="50800" dir="18900000">
                      <a:prstClr val="black">
                        <a:alpha val="50000"/>
                      </a:prstClr>
                    </a:innerShdw>
                  </a:effectLst>
                </a:rPr>
                <a:t>1</a:t>
              </a:r>
              <a:endParaRPr lang="de-DE" sz="3200" b="1" dirty="0">
                <a:solidFill>
                  <a:srgbClr val="FFFFFF"/>
                </a:solidFill>
                <a:effectLst>
                  <a:innerShdw blurRad="63500" dist="50800" dir="18900000">
                    <a:prstClr val="black">
                      <a:alpha val="50000"/>
                    </a:prstClr>
                  </a:innerShdw>
                </a:effectLst>
              </a:endParaRPr>
            </a:p>
          </p:txBody>
        </p:sp>
        <p:sp>
          <p:nvSpPr>
            <p:cNvPr id="14" name="13 CuadroTexto"/>
            <p:cNvSpPr txBox="1"/>
            <p:nvPr/>
          </p:nvSpPr>
          <p:spPr>
            <a:xfrm>
              <a:off x="1589955" y="1271973"/>
              <a:ext cx="6726461" cy="553998"/>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ct val="150000"/>
                </a:lnSpc>
              </a:pPr>
              <a:r>
                <a:rPr lang="es-MX" sz="2000" b="1" dirty="0" smtClean="0">
                  <a:ln>
                    <a:prstDash val="solid"/>
                  </a:ln>
                  <a:solidFill>
                    <a:schemeClr val="bg1"/>
                  </a:solidFill>
                  <a:latin typeface="Adobe Gothic Std B" pitchFamily="34" charset="-128"/>
                  <a:ea typeface="Adobe Gothic Std B" pitchFamily="34" charset="-128"/>
                  <a:cs typeface="Aharoni" pitchFamily="2" charset="-79"/>
                </a:rPr>
                <a:t>Formular </a:t>
              </a:r>
              <a:r>
                <a:rPr lang="es-MX" sz="2000" b="1" dirty="0">
                  <a:ln>
                    <a:prstDash val="solid"/>
                  </a:ln>
                  <a:solidFill>
                    <a:schemeClr val="bg1"/>
                  </a:solidFill>
                  <a:latin typeface="Adobe Gothic Std B" pitchFamily="34" charset="-128"/>
                  <a:ea typeface="Adobe Gothic Std B" pitchFamily="34" charset="-128"/>
                  <a:cs typeface="Aharoni" pitchFamily="2" charset="-79"/>
                </a:rPr>
                <a:t>el problema con precisión y </a:t>
              </a:r>
              <a:r>
                <a:rPr lang="es-MX" sz="2000" b="1" dirty="0" smtClean="0">
                  <a:ln>
                    <a:prstDash val="solid"/>
                  </a:ln>
                  <a:solidFill>
                    <a:schemeClr val="bg1"/>
                  </a:solidFill>
                  <a:latin typeface="Adobe Gothic Std B" pitchFamily="34" charset="-128"/>
                  <a:ea typeface="Adobe Gothic Std B" pitchFamily="34" charset="-128"/>
                  <a:cs typeface="Aharoni" pitchFamily="2" charset="-79"/>
                </a:rPr>
                <a:t>claridad</a:t>
              </a:r>
            </a:p>
          </p:txBody>
        </p:sp>
      </p:grpSp>
      <p:grpSp>
        <p:nvGrpSpPr>
          <p:cNvPr id="17" name="16 Grupo"/>
          <p:cNvGrpSpPr/>
          <p:nvPr/>
        </p:nvGrpSpPr>
        <p:grpSpPr>
          <a:xfrm>
            <a:off x="208846" y="2479480"/>
            <a:ext cx="8935154" cy="926628"/>
            <a:chOff x="208846" y="2191448"/>
            <a:chExt cx="8935154" cy="926628"/>
          </a:xfrm>
        </p:grpSpPr>
        <p:sp>
          <p:nvSpPr>
            <p:cNvPr id="7" name="Rechteck 39"/>
            <p:cNvSpPr/>
            <p:nvPr/>
          </p:nvSpPr>
          <p:spPr bwMode="gray">
            <a:xfrm>
              <a:off x="1438273" y="2337976"/>
              <a:ext cx="6660000" cy="708660"/>
            </a:xfrm>
            <a:prstGeom prst="rect">
              <a:avLst/>
            </a:prstGeom>
            <a:gradFill>
              <a:gsLst>
                <a:gs pos="0">
                  <a:srgbClr val="FFFFFF"/>
                </a:gs>
                <a:gs pos="100000">
                  <a:srgbClr val="D9D9D9"/>
                </a:gs>
              </a:gsLst>
              <a:lin ang="5400000" scaled="1"/>
            </a:gradFill>
            <a:ln w="12700">
              <a:solidFill>
                <a:srgbClr val="C0C0C0"/>
              </a:solidFill>
              <a:miter lim="800000"/>
              <a:headEnd/>
              <a:tailEnd/>
            </a:ln>
            <a:effectLst>
              <a:outerShdw blurRad="50800" dist="38100" dir="2700000" algn="tl" rotWithShape="0">
                <a:prstClr val="black">
                  <a:alpha val="40000"/>
                </a:prstClr>
              </a:outerShdw>
            </a:effectLst>
          </p:spPr>
          <p:txBody>
            <a:bodyPr lIns="216000" tIns="36000" rIns="216000" bIns="36000" anchor="ctr"/>
            <a:lstStyle/>
            <a:p>
              <a:pPr>
                <a:spcAft>
                  <a:spcPct val="20000"/>
                </a:spcAft>
              </a:pPr>
              <a:endParaRPr lang="en-US" sz="1600" noProof="1">
                <a:solidFill>
                  <a:srgbClr val="404040"/>
                </a:solidFill>
              </a:endParaRPr>
            </a:p>
          </p:txBody>
        </p:sp>
        <p:sp>
          <p:nvSpPr>
            <p:cNvPr id="8" name="Abgerundetes Rechteck 40"/>
            <p:cNvSpPr/>
            <p:nvPr/>
          </p:nvSpPr>
          <p:spPr bwMode="gray">
            <a:xfrm>
              <a:off x="208846" y="2191448"/>
              <a:ext cx="926630" cy="926628"/>
            </a:xfrm>
            <a:prstGeom prst="roundRect">
              <a:avLst>
                <a:gd name="adj" fmla="val 9083"/>
              </a:avLst>
            </a:prstGeom>
            <a:gradFill>
              <a:gsLst>
                <a:gs pos="0">
                  <a:srgbClr val="D9D9D9"/>
                </a:gs>
                <a:gs pos="100000">
                  <a:srgbClr val="A6A6A6"/>
                </a:gs>
              </a:gsLst>
              <a:lin ang="5400000" scaled="0"/>
            </a:gradFill>
            <a:ln w="12700">
              <a:noFill/>
              <a:round/>
              <a:headEnd/>
              <a:tailEnd/>
            </a:ln>
            <a:scene3d>
              <a:camera prst="perspectiveRelaxed" fov="3600000">
                <a:rot lat="21299999" lon="2100000" rev="0"/>
              </a:camera>
              <a:lightRig rig="threePt" dir="t">
                <a:rot lat="0" lon="0" rev="6600000"/>
              </a:lightRig>
            </a:scene3d>
            <a:sp3d extrusionH="787400">
              <a:bevelT w="63500" h="63500"/>
              <a:bevelB w="63500" h="63500"/>
            </a:sp3d>
          </p:spPr>
          <p:txBody>
            <a:bodyPr rtlCol="0" anchor="ctr"/>
            <a:lstStyle/>
            <a:p>
              <a:pPr algn="ctr"/>
              <a:r>
                <a:rPr lang="de-DE" sz="3200" b="1" dirty="0" smtClean="0">
                  <a:solidFill>
                    <a:srgbClr val="404040"/>
                  </a:solidFill>
                  <a:effectLst>
                    <a:innerShdw blurRad="63500" dist="50800" dir="18900000">
                      <a:prstClr val="black">
                        <a:alpha val="50000"/>
                      </a:prstClr>
                    </a:innerShdw>
                  </a:effectLst>
                </a:rPr>
                <a:t>2</a:t>
              </a:r>
              <a:endParaRPr lang="de-DE" sz="3200" b="1" dirty="0">
                <a:solidFill>
                  <a:srgbClr val="404040"/>
                </a:solidFill>
                <a:effectLst>
                  <a:innerShdw blurRad="63500" dist="50800" dir="18900000">
                    <a:prstClr val="black">
                      <a:alpha val="50000"/>
                    </a:prstClr>
                  </a:innerShdw>
                </a:effectLst>
              </a:endParaRPr>
            </a:p>
          </p:txBody>
        </p:sp>
        <p:sp>
          <p:nvSpPr>
            <p:cNvPr id="16" name="15 CuadroTexto"/>
            <p:cNvSpPr txBox="1"/>
            <p:nvPr/>
          </p:nvSpPr>
          <p:spPr>
            <a:xfrm>
              <a:off x="1589955" y="2384734"/>
              <a:ext cx="7554045" cy="553998"/>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ct val="150000"/>
                </a:lnSpc>
              </a:pPr>
              <a:r>
                <a:rPr lang="es-MX" sz="2000" b="1" dirty="0" smtClean="0">
                  <a:ln>
                    <a:prstDash val="solid"/>
                  </a:ln>
                  <a:solidFill>
                    <a:schemeClr val="tx1">
                      <a:lumMod val="85000"/>
                      <a:lumOff val="15000"/>
                    </a:schemeClr>
                  </a:solidFill>
                  <a:latin typeface="Adobe Gothic Std B" pitchFamily="34" charset="-128"/>
                  <a:ea typeface="Adobe Gothic Std B" pitchFamily="34" charset="-128"/>
                  <a:cs typeface="Arial Unicode MS" pitchFamily="34" charset="-128"/>
                </a:rPr>
                <a:t>Proponer conjeturas bien definidas y fundamentadas</a:t>
              </a:r>
            </a:p>
          </p:txBody>
        </p:sp>
      </p:grpSp>
      <p:grpSp>
        <p:nvGrpSpPr>
          <p:cNvPr id="21" name="20 Grupo"/>
          <p:cNvGrpSpPr/>
          <p:nvPr/>
        </p:nvGrpSpPr>
        <p:grpSpPr>
          <a:xfrm>
            <a:off x="704146" y="3641052"/>
            <a:ext cx="9196446" cy="926628"/>
            <a:chOff x="704146" y="3641052"/>
            <a:chExt cx="9196446" cy="926628"/>
          </a:xfrm>
        </p:grpSpPr>
        <p:sp>
          <p:nvSpPr>
            <p:cNvPr id="9" name="Rechteck 51"/>
            <p:cNvSpPr/>
            <p:nvPr/>
          </p:nvSpPr>
          <p:spPr bwMode="gray">
            <a:xfrm>
              <a:off x="1438273" y="3713128"/>
              <a:ext cx="6660000" cy="708660"/>
            </a:xfrm>
            <a:prstGeom prst="rect">
              <a:avLst/>
            </a:prstGeom>
            <a:solidFill>
              <a:srgbClr val="0088EE"/>
            </a:solidFill>
            <a:ln w="12700">
              <a:solidFill>
                <a:srgbClr val="C0C0C0"/>
              </a:solidFill>
              <a:miter lim="800000"/>
              <a:headEnd/>
              <a:tailEnd/>
            </a:ln>
            <a:effectLst>
              <a:outerShdw blurRad="50800" dist="38100" dir="2700000" algn="tl" rotWithShape="0">
                <a:prstClr val="black">
                  <a:alpha val="40000"/>
                </a:prstClr>
              </a:outerShdw>
            </a:effectLst>
          </p:spPr>
          <p:txBody>
            <a:bodyPr lIns="216000" tIns="36000" rIns="216000" bIns="36000" anchor="ctr"/>
            <a:lstStyle/>
            <a:p>
              <a:pPr>
                <a:spcAft>
                  <a:spcPct val="20000"/>
                </a:spcAft>
              </a:pPr>
              <a:endParaRPr lang="en-US" sz="1600" noProof="1">
                <a:solidFill>
                  <a:srgbClr val="404040"/>
                </a:solidFill>
              </a:endParaRPr>
            </a:p>
          </p:txBody>
        </p:sp>
        <p:sp>
          <p:nvSpPr>
            <p:cNvPr id="10" name="Abgerundetes Rechteck 57"/>
            <p:cNvSpPr/>
            <p:nvPr/>
          </p:nvSpPr>
          <p:spPr bwMode="gray">
            <a:xfrm>
              <a:off x="704146" y="3641052"/>
              <a:ext cx="926630" cy="926628"/>
            </a:xfrm>
            <a:prstGeom prst="roundRect">
              <a:avLst>
                <a:gd name="adj" fmla="val 9083"/>
              </a:avLst>
            </a:prstGeom>
            <a:gradFill flip="none" rotWithShape="1">
              <a:gsLst>
                <a:gs pos="0">
                  <a:srgbClr val="0088EE">
                    <a:shade val="30000"/>
                    <a:satMod val="115000"/>
                  </a:srgbClr>
                </a:gs>
                <a:gs pos="50000">
                  <a:srgbClr val="0088EE">
                    <a:shade val="67500"/>
                    <a:satMod val="115000"/>
                  </a:srgbClr>
                </a:gs>
                <a:gs pos="100000">
                  <a:srgbClr val="0088EE">
                    <a:shade val="100000"/>
                    <a:satMod val="115000"/>
                  </a:srgbClr>
                </a:gs>
              </a:gsLst>
              <a:lin ang="16200000" scaled="1"/>
              <a:tileRect/>
            </a:gradFill>
            <a:ln w="12700">
              <a:noFill/>
              <a:round/>
              <a:headEnd/>
              <a:tailEnd/>
            </a:ln>
            <a:scene3d>
              <a:camera prst="perspectiveRelaxed" fov="3600000">
                <a:rot lat="300000" lon="19499988" rev="0"/>
              </a:camera>
              <a:lightRig rig="threePt" dir="t"/>
            </a:scene3d>
            <a:sp3d extrusionH="787400">
              <a:bevelT w="63500" h="63500"/>
              <a:bevelB w="63500" h="63500"/>
            </a:sp3d>
          </p:spPr>
          <p:txBody>
            <a:bodyPr rtlCol="0" anchor="ctr"/>
            <a:lstStyle/>
            <a:p>
              <a:pPr algn="ctr"/>
              <a:r>
                <a:rPr lang="de-DE" sz="3200" b="1" dirty="0" smtClean="0">
                  <a:solidFill>
                    <a:schemeClr val="bg1"/>
                  </a:solidFill>
                  <a:effectLst>
                    <a:innerShdw blurRad="63500" dist="50800" dir="18900000">
                      <a:prstClr val="black">
                        <a:alpha val="50000"/>
                      </a:prstClr>
                    </a:innerShdw>
                  </a:effectLst>
                </a:rPr>
                <a:t>3</a:t>
              </a:r>
              <a:endParaRPr lang="de-DE" sz="3200" b="1" dirty="0">
                <a:solidFill>
                  <a:schemeClr val="bg1"/>
                </a:solidFill>
                <a:effectLst>
                  <a:innerShdw blurRad="63500" dist="50800" dir="18900000">
                    <a:prstClr val="black">
                      <a:alpha val="50000"/>
                    </a:prstClr>
                  </a:innerShdw>
                </a:effectLst>
              </a:endParaRPr>
            </a:p>
          </p:txBody>
        </p:sp>
        <p:sp>
          <p:nvSpPr>
            <p:cNvPr id="18" name="17 CuadroTexto"/>
            <p:cNvSpPr txBox="1"/>
            <p:nvPr/>
          </p:nvSpPr>
          <p:spPr>
            <a:xfrm>
              <a:off x="1619671" y="3789040"/>
              <a:ext cx="8280921" cy="553998"/>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ct val="150000"/>
                </a:lnSpc>
              </a:pPr>
              <a:r>
                <a:rPr lang="es-MX" sz="2000" b="1" dirty="0" smtClean="0">
                  <a:ln>
                    <a:prstDash val="solid"/>
                  </a:ln>
                  <a:solidFill>
                    <a:schemeClr val="bg1"/>
                  </a:solidFill>
                  <a:latin typeface="Adobe Gothic Std B" pitchFamily="34" charset="-128"/>
                  <a:ea typeface="Adobe Gothic Std B" pitchFamily="34" charset="-128"/>
                  <a:cs typeface="Arial Unicode MS" pitchFamily="34" charset="-128"/>
                </a:rPr>
                <a:t>Contrastar estrictamente las hipótesis</a:t>
              </a:r>
            </a:p>
          </p:txBody>
        </p:sp>
      </p:grpSp>
      <p:grpSp>
        <p:nvGrpSpPr>
          <p:cNvPr id="20" name="19 Grupo"/>
          <p:cNvGrpSpPr/>
          <p:nvPr/>
        </p:nvGrpSpPr>
        <p:grpSpPr>
          <a:xfrm>
            <a:off x="208846" y="4779765"/>
            <a:ext cx="9657839" cy="1097507"/>
            <a:chOff x="208846" y="4491733"/>
            <a:chExt cx="9657839" cy="1097507"/>
          </a:xfrm>
        </p:grpSpPr>
        <p:sp>
          <p:nvSpPr>
            <p:cNvPr id="11" name="Rechteck 61"/>
            <p:cNvSpPr/>
            <p:nvPr/>
          </p:nvSpPr>
          <p:spPr bwMode="gray">
            <a:xfrm>
              <a:off x="1438273" y="4512216"/>
              <a:ext cx="6660000" cy="708660"/>
            </a:xfrm>
            <a:prstGeom prst="rect">
              <a:avLst/>
            </a:prstGeom>
            <a:gradFill>
              <a:gsLst>
                <a:gs pos="0">
                  <a:srgbClr val="FFFFFF"/>
                </a:gs>
                <a:gs pos="100000">
                  <a:srgbClr val="D9D9D9"/>
                </a:gs>
              </a:gsLst>
              <a:lin ang="5400000" scaled="1"/>
            </a:gradFill>
            <a:ln w="12700">
              <a:solidFill>
                <a:srgbClr val="C0C0C0"/>
              </a:solidFill>
              <a:miter lim="800000"/>
              <a:headEnd/>
              <a:tailEnd/>
            </a:ln>
            <a:effectLst>
              <a:outerShdw blurRad="50800" dist="38100" dir="2700000" algn="tl" rotWithShape="0">
                <a:prstClr val="black">
                  <a:alpha val="40000"/>
                </a:prstClr>
              </a:outerShdw>
            </a:effectLst>
          </p:spPr>
          <p:txBody>
            <a:bodyPr lIns="216000" tIns="36000" rIns="216000" bIns="36000" anchor="ctr"/>
            <a:lstStyle/>
            <a:p>
              <a:pPr>
                <a:spcAft>
                  <a:spcPct val="20000"/>
                </a:spcAft>
              </a:pPr>
              <a:endParaRPr lang="en-US" sz="1600" noProof="1">
                <a:solidFill>
                  <a:srgbClr val="404040"/>
                </a:solidFill>
              </a:endParaRPr>
            </a:p>
          </p:txBody>
        </p:sp>
        <p:sp>
          <p:nvSpPr>
            <p:cNvPr id="12" name="Abgerundetes Rechteck 62"/>
            <p:cNvSpPr/>
            <p:nvPr/>
          </p:nvSpPr>
          <p:spPr bwMode="gray">
            <a:xfrm>
              <a:off x="208846" y="4491733"/>
              <a:ext cx="926630" cy="926628"/>
            </a:xfrm>
            <a:prstGeom prst="roundRect">
              <a:avLst>
                <a:gd name="adj" fmla="val 9083"/>
              </a:avLst>
            </a:prstGeom>
            <a:gradFill>
              <a:gsLst>
                <a:gs pos="0">
                  <a:srgbClr val="D9D9D9"/>
                </a:gs>
                <a:gs pos="100000">
                  <a:srgbClr val="A6A6A6"/>
                </a:gs>
              </a:gsLst>
              <a:lin ang="5400000" scaled="0"/>
            </a:gradFill>
            <a:ln w="12700">
              <a:noFill/>
              <a:round/>
              <a:headEnd/>
              <a:tailEnd/>
            </a:ln>
            <a:scene3d>
              <a:camera prst="perspectiveRelaxed" fov="3600000">
                <a:rot lat="600000" lon="2100000" rev="0"/>
              </a:camera>
              <a:lightRig rig="threePt" dir="t">
                <a:rot lat="0" lon="0" rev="6600000"/>
              </a:lightRig>
            </a:scene3d>
            <a:sp3d extrusionH="787400">
              <a:bevelT w="63500" h="63500"/>
              <a:bevelB w="63500" h="63500"/>
            </a:sp3d>
          </p:spPr>
          <p:txBody>
            <a:bodyPr rtlCol="0" anchor="ctr"/>
            <a:lstStyle/>
            <a:p>
              <a:pPr algn="ctr"/>
              <a:r>
                <a:rPr lang="de-DE" sz="3200" b="1" dirty="0" smtClean="0">
                  <a:solidFill>
                    <a:srgbClr val="404040"/>
                  </a:solidFill>
                  <a:effectLst>
                    <a:innerShdw blurRad="63500" dist="50800" dir="18900000">
                      <a:prstClr val="black">
                        <a:alpha val="50000"/>
                      </a:prstClr>
                    </a:innerShdw>
                  </a:effectLst>
                </a:rPr>
                <a:t>4</a:t>
              </a:r>
              <a:endParaRPr lang="de-DE" sz="3200" b="1" dirty="0">
                <a:solidFill>
                  <a:srgbClr val="404040"/>
                </a:solidFill>
                <a:effectLst>
                  <a:innerShdw blurRad="63500" dist="50800" dir="18900000">
                    <a:prstClr val="black">
                      <a:alpha val="50000"/>
                    </a:prstClr>
                  </a:innerShdw>
                </a:effectLst>
              </a:endParaRPr>
            </a:p>
          </p:txBody>
        </p:sp>
        <p:sp>
          <p:nvSpPr>
            <p:cNvPr id="19" name="18 CuadroTexto"/>
            <p:cNvSpPr txBox="1"/>
            <p:nvPr/>
          </p:nvSpPr>
          <p:spPr>
            <a:xfrm>
              <a:off x="1585764" y="4535105"/>
              <a:ext cx="8280921" cy="1054135"/>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ct val="150000"/>
                </a:lnSpc>
              </a:pPr>
              <a:r>
                <a:rPr lang="es-MX" sz="2000" b="1" dirty="0" smtClean="0">
                  <a:ln>
                    <a:prstDash val="solid"/>
                  </a:ln>
                  <a:solidFill>
                    <a:schemeClr val="tx1">
                      <a:lumMod val="85000"/>
                      <a:lumOff val="15000"/>
                    </a:schemeClr>
                  </a:solidFill>
                  <a:latin typeface="Adobe Gothic Std B" pitchFamily="34" charset="-128"/>
                  <a:ea typeface="Adobe Gothic Std B" pitchFamily="34" charset="-128"/>
                  <a:cs typeface="Arial Unicode MS" pitchFamily="34" charset="-128"/>
                </a:rPr>
                <a:t>Minimizar errores experimentales</a:t>
              </a:r>
              <a:endParaRPr lang="es-MX" sz="2000" b="1" dirty="0">
                <a:ln>
                  <a:prstDash val="solid"/>
                </a:ln>
                <a:solidFill>
                  <a:schemeClr val="tx1">
                    <a:lumMod val="85000"/>
                    <a:lumOff val="15000"/>
                  </a:schemeClr>
                </a:solidFill>
                <a:latin typeface="Adobe Gothic Std B" pitchFamily="34" charset="-128"/>
                <a:ea typeface="Adobe Gothic Std B" pitchFamily="34" charset="-128"/>
                <a:cs typeface="Arial Unicode MS" pitchFamily="34" charset="-128"/>
              </a:endParaRPr>
            </a:p>
            <a:p>
              <a:pPr algn="just">
                <a:lnSpc>
                  <a:spcPts val="3900"/>
                </a:lnSpc>
              </a:pPr>
              <a:endParaRPr lang="es-MX" sz="2000" b="1" dirty="0" smtClean="0">
                <a:ln>
                  <a:prstDash val="solid"/>
                </a:ln>
                <a:solidFill>
                  <a:schemeClr val="tx1">
                    <a:lumMod val="85000"/>
                    <a:lumOff val="15000"/>
                  </a:schemeClr>
                </a:solidFill>
                <a:latin typeface="Adobe Gothic Std B" pitchFamily="34" charset="-128"/>
                <a:ea typeface="Adobe Gothic Std B" pitchFamily="34" charset="-128"/>
                <a:cs typeface="Arial Unicode MS" pitchFamily="34" charset="-128"/>
              </a:endParaRPr>
            </a:p>
          </p:txBody>
        </p:sp>
      </p:grpSp>
    </p:spTree>
    <p:extLst>
      <p:ext uri="{BB962C8B-B14F-4D97-AF65-F5344CB8AC3E}">
        <p14:creationId xmlns:p14="http://schemas.microsoft.com/office/powerpoint/2010/main" val="156713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1730375" y="1340768"/>
            <a:ext cx="1702072" cy="1989807"/>
            <a:chOff x="1492" y="1538"/>
            <a:chExt cx="624" cy="240"/>
          </a:xfrm>
        </p:grpSpPr>
        <p:sp>
          <p:nvSpPr>
            <p:cNvPr id="3" name="Line 40"/>
            <p:cNvSpPr>
              <a:spLocks noChangeShapeType="1"/>
            </p:cNvSpPr>
            <p:nvPr/>
          </p:nvSpPr>
          <p:spPr bwMode="auto">
            <a:xfrm>
              <a:off x="1732" y="1538"/>
              <a:ext cx="384"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4" name="Line 41"/>
            <p:cNvSpPr>
              <a:spLocks noChangeShapeType="1"/>
            </p:cNvSpPr>
            <p:nvPr/>
          </p:nvSpPr>
          <p:spPr bwMode="auto">
            <a:xfrm flipV="1">
              <a:off x="1492" y="1538"/>
              <a:ext cx="240" cy="24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grpSp>
      <p:sp>
        <p:nvSpPr>
          <p:cNvPr id="5" name="Line 36"/>
          <p:cNvSpPr>
            <a:spLocks noChangeShapeType="1"/>
          </p:cNvSpPr>
          <p:nvPr/>
        </p:nvSpPr>
        <p:spPr bwMode="auto">
          <a:xfrm flipV="1">
            <a:off x="2500313" y="3624264"/>
            <a:ext cx="1278973" cy="293686"/>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6" name="Line 37"/>
          <p:cNvSpPr>
            <a:spLocks noChangeShapeType="1"/>
          </p:cNvSpPr>
          <p:nvPr/>
        </p:nvSpPr>
        <p:spPr bwMode="auto">
          <a:xfrm>
            <a:off x="2762250" y="4445000"/>
            <a:ext cx="634345" cy="2063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sz="2400">
              <a:latin typeface="Calibri Light" pitchFamily="34" charset="0"/>
            </a:endParaRPr>
          </a:p>
        </p:txBody>
      </p:sp>
      <p:grpSp>
        <p:nvGrpSpPr>
          <p:cNvPr id="10" name="Group 42"/>
          <p:cNvGrpSpPr>
            <a:grpSpLocks/>
          </p:cNvGrpSpPr>
          <p:nvPr/>
        </p:nvGrpSpPr>
        <p:grpSpPr bwMode="auto">
          <a:xfrm>
            <a:off x="2600326" y="4949825"/>
            <a:ext cx="933722" cy="423863"/>
            <a:chOff x="1444" y="3218"/>
            <a:chExt cx="672" cy="192"/>
          </a:xfrm>
        </p:grpSpPr>
        <p:sp>
          <p:nvSpPr>
            <p:cNvPr id="11" name="Line 43"/>
            <p:cNvSpPr>
              <a:spLocks noChangeShapeType="1"/>
            </p:cNvSpPr>
            <p:nvPr/>
          </p:nvSpPr>
          <p:spPr bwMode="auto">
            <a:xfrm>
              <a:off x="1732" y="3410"/>
              <a:ext cx="384"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2" name="Line 44"/>
            <p:cNvSpPr>
              <a:spLocks noChangeShapeType="1"/>
            </p:cNvSpPr>
            <p:nvPr/>
          </p:nvSpPr>
          <p:spPr bwMode="auto">
            <a:xfrm>
              <a:off x="1444" y="3218"/>
              <a:ext cx="288" cy="19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grpSp>
      <p:sp>
        <p:nvSpPr>
          <p:cNvPr id="14" name="AutoShape 47"/>
          <p:cNvSpPr>
            <a:spLocks noChangeArrowheads="1"/>
          </p:cNvSpPr>
          <p:nvPr/>
        </p:nvSpPr>
        <p:spPr bwMode="gray">
          <a:xfrm>
            <a:off x="3692138" y="3329915"/>
            <a:ext cx="4968875" cy="587375"/>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lgn="ctr"/>
            <a:endParaRPr lang="es-ES" sz="2400">
              <a:latin typeface="Calibri Light" pitchFamily="34" charset="0"/>
            </a:endParaRPr>
          </a:p>
        </p:txBody>
      </p:sp>
      <p:sp>
        <p:nvSpPr>
          <p:cNvPr id="15" name="Rectangle 48"/>
          <p:cNvSpPr>
            <a:spLocks noChangeArrowheads="1"/>
          </p:cNvSpPr>
          <p:nvPr/>
        </p:nvSpPr>
        <p:spPr bwMode="auto">
          <a:xfrm>
            <a:off x="4085426" y="3345966"/>
            <a:ext cx="4545232"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eaLnBrk="0" hangingPunct="0"/>
            <a:r>
              <a:rPr lang="en-US" sz="2400" dirty="0" smtClean="0">
                <a:latin typeface="Calibri Light" pitchFamily="34" charset="0"/>
              </a:rPr>
              <a:t>Elegir instrumentos metodológicos</a:t>
            </a:r>
            <a:endParaRPr lang="en-US" sz="2400" dirty="0">
              <a:latin typeface="Calibri Light" pitchFamily="34" charset="0"/>
            </a:endParaRPr>
          </a:p>
          <a:p>
            <a:pPr eaLnBrk="0" hangingPunct="0"/>
            <a:r>
              <a:rPr lang="es-ES_tradnl" sz="2400" dirty="0" smtClean="0">
                <a:latin typeface="Calibri Light" pitchFamily="34" charset="0"/>
              </a:rPr>
              <a:t> </a:t>
            </a:r>
            <a:endParaRPr lang="es-ES_tradnl" sz="2400" dirty="0">
              <a:latin typeface="Calibri Light" pitchFamily="34" charset="0"/>
            </a:endParaRPr>
          </a:p>
          <a:p>
            <a:pPr eaLnBrk="0" hangingPunct="0"/>
            <a:endParaRPr lang="en-US" sz="2400" dirty="0">
              <a:solidFill>
                <a:srgbClr val="000000"/>
              </a:solidFill>
              <a:latin typeface="Calibri Light" pitchFamily="34" charset="0"/>
            </a:endParaRPr>
          </a:p>
        </p:txBody>
      </p:sp>
      <p:sp>
        <p:nvSpPr>
          <p:cNvPr id="16" name="AutoShape 49"/>
          <p:cNvSpPr>
            <a:spLocks noChangeArrowheads="1"/>
          </p:cNvSpPr>
          <p:nvPr/>
        </p:nvSpPr>
        <p:spPr bwMode="gray">
          <a:xfrm>
            <a:off x="3416145" y="4143966"/>
            <a:ext cx="5413375" cy="601663"/>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lgn="ctr"/>
            <a:r>
              <a:rPr lang="es-ES_tradnl" sz="2400">
                <a:latin typeface="Calibri Light" pitchFamily="34" charset="0"/>
              </a:rPr>
              <a:t> </a:t>
            </a:r>
            <a:endParaRPr lang="es-ES" sz="2400">
              <a:latin typeface="Calibri Light" pitchFamily="34" charset="0"/>
            </a:endParaRPr>
          </a:p>
        </p:txBody>
      </p:sp>
      <p:sp>
        <p:nvSpPr>
          <p:cNvPr id="17" name="Rectangle 50"/>
          <p:cNvSpPr>
            <a:spLocks noChangeArrowheads="1"/>
          </p:cNvSpPr>
          <p:nvPr/>
        </p:nvSpPr>
        <p:spPr bwMode="auto">
          <a:xfrm>
            <a:off x="3429000" y="4265474"/>
            <a:ext cx="6041753"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eaLnBrk="0" hangingPunct="0"/>
            <a:r>
              <a:rPr lang="en-US" sz="2400" dirty="0" smtClean="0">
                <a:latin typeface="Calibri Light" pitchFamily="34" charset="0"/>
              </a:rPr>
              <a:t>Obtener, analizar e interpretar datos</a:t>
            </a:r>
            <a:endParaRPr lang="en-US" sz="2400" dirty="0">
              <a:latin typeface="Calibri Light" pitchFamily="34" charset="0"/>
            </a:endParaRPr>
          </a:p>
          <a:p>
            <a:pPr eaLnBrk="0" hangingPunct="0"/>
            <a:r>
              <a:rPr lang="es-ES_tradnl" sz="2400" dirty="0" smtClean="0">
                <a:latin typeface="Calibri Light" pitchFamily="34" charset="0"/>
              </a:rPr>
              <a:t>  </a:t>
            </a:r>
            <a:endParaRPr lang="es-ES_tradnl" sz="2400" dirty="0">
              <a:latin typeface="Calibri Light" pitchFamily="34" charset="0"/>
            </a:endParaRPr>
          </a:p>
          <a:p>
            <a:pPr eaLnBrk="0" hangingPunct="0"/>
            <a:r>
              <a:rPr lang="es-ES_tradnl" sz="2400" dirty="0">
                <a:latin typeface="Calibri Light" pitchFamily="34" charset="0"/>
              </a:rPr>
              <a:t> </a:t>
            </a:r>
          </a:p>
          <a:p>
            <a:pPr eaLnBrk="0" hangingPunct="0"/>
            <a:endParaRPr lang="es-ES_tradnl" sz="2400" dirty="0">
              <a:latin typeface="Calibri Light" pitchFamily="34" charset="0"/>
            </a:endParaRPr>
          </a:p>
          <a:p>
            <a:pPr eaLnBrk="0" hangingPunct="0"/>
            <a:endParaRPr lang="en-US" sz="2400" dirty="0">
              <a:solidFill>
                <a:srgbClr val="000000"/>
              </a:solidFill>
              <a:latin typeface="Calibri Light" pitchFamily="34" charset="0"/>
            </a:endParaRPr>
          </a:p>
        </p:txBody>
      </p:sp>
      <p:grpSp>
        <p:nvGrpSpPr>
          <p:cNvPr id="39" name="38 Grupo"/>
          <p:cNvGrpSpPr/>
          <p:nvPr/>
        </p:nvGrpSpPr>
        <p:grpSpPr>
          <a:xfrm>
            <a:off x="2195514" y="2276872"/>
            <a:ext cx="6529801" cy="1347392"/>
            <a:chOff x="2195514" y="2276872"/>
            <a:chExt cx="6529801" cy="1347392"/>
          </a:xfrm>
        </p:grpSpPr>
        <p:grpSp>
          <p:nvGrpSpPr>
            <p:cNvPr id="38" name="37 Grupo"/>
            <p:cNvGrpSpPr/>
            <p:nvPr/>
          </p:nvGrpSpPr>
          <p:grpSpPr>
            <a:xfrm>
              <a:off x="3665865" y="2276872"/>
              <a:ext cx="5059450" cy="1132379"/>
              <a:chOff x="3665865" y="2276872"/>
              <a:chExt cx="5059450" cy="1132379"/>
            </a:xfrm>
          </p:grpSpPr>
          <p:sp>
            <p:nvSpPr>
              <p:cNvPr id="13" name="AutoShape 45"/>
              <p:cNvSpPr>
                <a:spLocks noChangeArrowheads="1"/>
              </p:cNvSpPr>
              <p:nvPr/>
            </p:nvSpPr>
            <p:spPr bwMode="gray">
              <a:xfrm>
                <a:off x="3665865" y="2276872"/>
                <a:ext cx="4770005" cy="499641"/>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lgn="ctr"/>
                <a:endParaRPr lang="es-ES"/>
              </a:p>
            </p:txBody>
          </p:sp>
          <p:sp>
            <p:nvSpPr>
              <p:cNvPr id="37" name="Rectangle 48"/>
              <p:cNvSpPr>
                <a:spLocks noChangeArrowheads="1"/>
              </p:cNvSpPr>
              <p:nvPr/>
            </p:nvSpPr>
            <p:spPr bwMode="auto">
              <a:xfrm>
                <a:off x="3972787" y="2301255"/>
                <a:ext cx="4752528" cy="11079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eaLnBrk="0" hangingPunct="0"/>
                <a:r>
                  <a:rPr lang="es-MX" sz="2400" dirty="0" smtClean="0">
                    <a:latin typeface="Calibri Light" pitchFamily="34" charset="0"/>
                  </a:rPr>
                  <a:t>Proponer </a:t>
                </a:r>
                <a:r>
                  <a:rPr lang="es-MX" sz="2400" dirty="0">
                    <a:latin typeface="Calibri Light" pitchFamily="34" charset="0"/>
                  </a:rPr>
                  <a:t>una </a:t>
                </a:r>
                <a:r>
                  <a:rPr lang="es-MX" sz="2400" dirty="0" smtClean="0">
                    <a:latin typeface="Calibri Light" pitchFamily="34" charset="0"/>
                  </a:rPr>
                  <a:t>explicación </a:t>
                </a:r>
                <a:r>
                  <a:rPr lang="es-MX" sz="2400" dirty="0">
                    <a:latin typeface="Calibri Light" pitchFamily="34" charset="0"/>
                  </a:rPr>
                  <a:t>verosímil </a:t>
                </a:r>
                <a:r>
                  <a:rPr lang="es-ES_tradnl" sz="2400" dirty="0" smtClean="0">
                    <a:latin typeface="Calibri Light" pitchFamily="34" charset="0"/>
                  </a:rPr>
                  <a:t> </a:t>
                </a:r>
                <a:endParaRPr lang="es-ES_tradnl" sz="2400" dirty="0">
                  <a:latin typeface="Calibri Light" pitchFamily="34" charset="0"/>
                </a:endParaRPr>
              </a:p>
              <a:p>
                <a:pPr eaLnBrk="0" hangingPunct="0"/>
                <a:endParaRPr lang="en-US" dirty="0">
                  <a:solidFill>
                    <a:srgbClr val="000000"/>
                  </a:solidFill>
                  <a:latin typeface="Calibri Light" pitchFamily="34" charset="0"/>
                </a:endParaRPr>
              </a:p>
            </p:txBody>
          </p:sp>
        </p:grpSp>
        <p:grpSp>
          <p:nvGrpSpPr>
            <p:cNvPr id="7" name="Group 39"/>
            <p:cNvGrpSpPr>
              <a:grpSpLocks/>
            </p:cNvGrpSpPr>
            <p:nvPr/>
          </p:nvGrpSpPr>
          <p:grpSpPr bwMode="auto">
            <a:xfrm>
              <a:off x="2195514" y="2512253"/>
              <a:ext cx="1583772" cy="1112011"/>
              <a:chOff x="1492" y="1539"/>
              <a:chExt cx="478" cy="239"/>
            </a:xfrm>
          </p:grpSpPr>
          <p:sp>
            <p:nvSpPr>
              <p:cNvPr id="8" name="Line 40"/>
              <p:cNvSpPr>
                <a:spLocks noChangeShapeType="1"/>
              </p:cNvSpPr>
              <p:nvPr/>
            </p:nvSpPr>
            <p:spPr bwMode="auto">
              <a:xfrm flipV="1">
                <a:off x="1725" y="1539"/>
                <a:ext cx="245" cy="4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9" name="Line 41"/>
              <p:cNvSpPr>
                <a:spLocks noChangeShapeType="1"/>
              </p:cNvSpPr>
              <p:nvPr/>
            </p:nvSpPr>
            <p:spPr bwMode="auto">
              <a:xfrm flipV="1">
                <a:off x="1492" y="1580"/>
                <a:ext cx="235" cy="19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grpSp>
        <p:sp>
          <p:nvSpPr>
            <p:cNvPr id="18" name="Oval 51"/>
            <p:cNvSpPr>
              <a:spLocks noChangeArrowheads="1"/>
            </p:cNvSpPr>
            <p:nvPr/>
          </p:nvSpPr>
          <p:spPr bwMode="gray">
            <a:xfrm>
              <a:off x="3676650" y="2427710"/>
              <a:ext cx="203200" cy="201612"/>
            </a:xfrm>
            <a:prstGeom prst="ellipse">
              <a:avLst/>
            </a:prstGeom>
            <a:gradFill rotWithShape="1">
              <a:gsLst>
                <a:gs pos="0">
                  <a:schemeClr val="accent1"/>
                </a:gs>
                <a:gs pos="100000">
                  <a:schemeClr val="accent1">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lgn="ctr">
                <a:defRPr/>
              </a:pPr>
              <a:endParaRPr lang="es-ES">
                <a:cs typeface="+mn-cs"/>
              </a:endParaRPr>
            </a:p>
          </p:txBody>
        </p:sp>
      </p:grpSp>
      <p:sp>
        <p:nvSpPr>
          <p:cNvPr id="19" name="Oval 53"/>
          <p:cNvSpPr>
            <a:spLocks noChangeArrowheads="1"/>
          </p:cNvSpPr>
          <p:nvPr/>
        </p:nvSpPr>
        <p:spPr bwMode="gray">
          <a:xfrm>
            <a:off x="3193395" y="4393563"/>
            <a:ext cx="203200" cy="203200"/>
          </a:xfrm>
          <a:prstGeom prst="ellipse">
            <a:avLst/>
          </a:prstGeom>
          <a:gradFill rotWithShape="1">
            <a:gsLst>
              <a:gs pos="0">
                <a:schemeClr val="accent1"/>
              </a:gs>
              <a:gs pos="100000">
                <a:schemeClr val="accent1">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lgn="ctr">
              <a:defRPr/>
            </a:pPr>
            <a:endParaRPr lang="es-ES" sz="2400">
              <a:latin typeface="Calibri Light" pitchFamily="34" charset="0"/>
            </a:endParaRPr>
          </a:p>
        </p:txBody>
      </p:sp>
      <p:sp>
        <p:nvSpPr>
          <p:cNvPr id="20" name="AutoShape 54"/>
          <p:cNvSpPr>
            <a:spLocks noChangeArrowheads="1"/>
          </p:cNvSpPr>
          <p:nvPr/>
        </p:nvSpPr>
        <p:spPr bwMode="gray">
          <a:xfrm>
            <a:off x="3534048" y="5041900"/>
            <a:ext cx="5386179" cy="663575"/>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lgn="ctr"/>
            <a:endParaRPr lang="es-ES" sz="2400">
              <a:latin typeface="Calibri Light" pitchFamily="34" charset="0"/>
            </a:endParaRPr>
          </a:p>
        </p:txBody>
      </p:sp>
      <p:sp>
        <p:nvSpPr>
          <p:cNvPr id="21" name="Rectangle 55"/>
          <p:cNvSpPr>
            <a:spLocks noChangeArrowheads="1"/>
          </p:cNvSpPr>
          <p:nvPr/>
        </p:nvSpPr>
        <p:spPr bwMode="auto">
          <a:xfrm>
            <a:off x="3879850" y="5090277"/>
            <a:ext cx="5167064" cy="1200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eaLnBrk="0" hangingPunct="0"/>
            <a:r>
              <a:rPr lang="en-US" sz="2400" dirty="0" smtClean="0">
                <a:latin typeface="Calibri Light" pitchFamily="34" charset="0"/>
              </a:rPr>
              <a:t>Estimar la validez de los datos obtenidos</a:t>
            </a:r>
            <a:endParaRPr lang="en-US" sz="2400" dirty="0">
              <a:latin typeface="Calibri Light" pitchFamily="34" charset="0"/>
            </a:endParaRPr>
          </a:p>
          <a:p>
            <a:pPr eaLnBrk="0" hangingPunct="0"/>
            <a:endParaRPr lang="en-US" sz="2400" dirty="0">
              <a:latin typeface="Calibri Light" pitchFamily="34" charset="0"/>
            </a:endParaRPr>
          </a:p>
        </p:txBody>
      </p:sp>
      <p:sp>
        <p:nvSpPr>
          <p:cNvPr id="22" name="Oval 59"/>
          <p:cNvSpPr>
            <a:spLocks noChangeArrowheads="1"/>
          </p:cNvSpPr>
          <p:nvPr/>
        </p:nvSpPr>
        <p:spPr bwMode="gray">
          <a:xfrm>
            <a:off x="3330847" y="5241925"/>
            <a:ext cx="203200" cy="203200"/>
          </a:xfrm>
          <a:prstGeom prst="ellipse">
            <a:avLst/>
          </a:prstGeom>
          <a:gradFill rotWithShape="1">
            <a:gsLst>
              <a:gs pos="0">
                <a:schemeClr val="accent1"/>
              </a:gs>
              <a:gs pos="100000">
                <a:schemeClr val="accent1">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lgn="ctr">
              <a:defRPr/>
            </a:pPr>
            <a:endParaRPr lang="es-ES" sz="2400">
              <a:latin typeface="Calibri Light" pitchFamily="34" charset="0"/>
            </a:endParaRPr>
          </a:p>
        </p:txBody>
      </p:sp>
      <p:grpSp>
        <p:nvGrpSpPr>
          <p:cNvPr id="23" name="Group 60"/>
          <p:cNvGrpSpPr>
            <a:grpSpLocks/>
          </p:cNvGrpSpPr>
          <p:nvPr/>
        </p:nvGrpSpPr>
        <p:grpSpPr bwMode="auto">
          <a:xfrm>
            <a:off x="379413" y="3360738"/>
            <a:ext cx="2373312" cy="2371725"/>
            <a:chOff x="192" y="1631"/>
            <a:chExt cx="1684" cy="1683"/>
          </a:xfrm>
        </p:grpSpPr>
        <p:sp>
          <p:nvSpPr>
            <p:cNvPr id="24" name="Oval 61"/>
            <p:cNvSpPr>
              <a:spLocks noChangeArrowheads="1"/>
            </p:cNvSpPr>
            <p:nvPr/>
          </p:nvSpPr>
          <p:spPr bwMode="gray">
            <a:xfrm>
              <a:off x="192" y="1631"/>
              <a:ext cx="1684" cy="1683"/>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lgn="ctr">
                <a:defRPr/>
              </a:pPr>
              <a:endParaRPr lang="es-ES">
                <a:cs typeface="+mn-cs"/>
              </a:endParaRPr>
            </a:p>
          </p:txBody>
        </p:sp>
        <p:sp>
          <p:nvSpPr>
            <p:cNvPr id="25" name="Oval 62"/>
            <p:cNvSpPr>
              <a:spLocks noChangeArrowheads="1"/>
            </p:cNvSpPr>
            <p:nvPr/>
          </p:nvSpPr>
          <p:spPr bwMode="gray">
            <a:xfrm>
              <a:off x="304" y="1740"/>
              <a:ext cx="1461" cy="1462"/>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lgn="ctr">
                <a:defRPr/>
              </a:pPr>
              <a:endParaRPr lang="es-ES">
                <a:cs typeface="+mn-cs"/>
              </a:endParaRPr>
            </a:p>
          </p:txBody>
        </p:sp>
        <p:sp>
          <p:nvSpPr>
            <p:cNvPr id="26" name="Oval 63"/>
            <p:cNvSpPr>
              <a:spLocks noChangeArrowheads="1"/>
            </p:cNvSpPr>
            <p:nvPr/>
          </p:nvSpPr>
          <p:spPr bwMode="gray">
            <a:xfrm>
              <a:off x="288" y="1754"/>
              <a:ext cx="1461" cy="1462"/>
            </a:xfrm>
            <a:prstGeom prst="ellipse">
              <a:avLst/>
            </a:prstGeom>
            <a:gradFill rotWithShape="1">
              <a:gsLst>
                <a:gs pos="0">
                  <a:schemeClr val="hlink">
                    <a:gamma/>
                    <a:shade val="63529"/>
                    <a:invGamma/>
                  </a:schemeClr>
                </a:gs>
                <a:gs pos="100000">
                  <a:schemeClr val="hlink">
                    <a:alpha val="0"/>
                  </a:schemeClr>
                </a:gs>
              </a:gsLst>
              <a:lin ang="2700000" scaled="1"/>
            </a:gradFill>
            <a:ln w="38100" algn="ctr">
              <a:noFill/>
              <a:round/>
              <a:headEnd/>
              <a:tailEnd/>
            </a:ln>
            <a:effectLst/>
          </p:spPr>
          <p:txBody>
            <a:bodyPr anchor="ctr">
              <a:spAutoFit/>
            </a:bodyPr>
            <a:lstStyle/>
            <a:p>
              <a:pPr algn="ctr">
                <a:defRPr/>
              </a:pPr>
              <a:endParaRPr lang="es-ES">
                <a:cs typeface="+mn-cs"/>
              </a:endParaRPr>
            </a:p>
          </p:txBody>
        </p:sp>
        <p:sp>
          <p:nvSpPr>
            <p:cNvPr id="27" name="Oval 64"/>
            <p:cNvSpPr>
              <a:spLocks noChangeArrowheads="1"/>
            </p:cNvSpPr>
            <p:nvPr/>
          </p:nvSpPr>
          <p:spPr bwMode="gray">
            <a:xfrm>
              <a:off x="375" y="1814"/>
              <a:ext cx="1317" cy="1316"/>
            </a:xfrm>
            <a:prstGeom prst="ellipse">
              <a:avLst/>
            </a:prstGeom>
            <a:solidFill>
              <a:srgbClr val="000000"/>
            </a:solidFill>
            <a:ln>
              <a:noFill/>
            </a:ln>
            <a:extLst>
              <a:ext uri="{91240B29-F687-4f45-9708-019B960494DF}">
                <a14:hiddenLine xmlns="" xmlns:a14="http://schemas.microsoft.com/office/drawing/2010/main" w="38100" algn="ctr">
                  <a:solidFill>
                    <a:srgbClr val="000000"/>
                  </a:solidFill>
                  <a:round/>
                  <a:headEnd/>
                  <a:tailEnd/>
                </a14:hiddenLine>
              </a:ext>
            </a:extLst>
          </p:spPr>
          <p:txBody>
            <a:bodyPr anchor="ctr">
              <a:spAutoFit/>
            </a:bodyPr>
            <a:lstStyle/>
            <a:p>
              <a:pPr algn="ctr"/>
              <a:endParaRPr lang="es-ES"/>
            </a:p>
          </p:txBody>
        </p:sp>
        <p:sp>
          <p:nvSpPr>
            <p:cNvPr id="28" name="Oval 65"/>
            <p:cNvSpPr>
              <a:spLocks noChangeArrowheads="1"/>
            </p:cNvSpPr>
            <p:nvPr/>
          </p:nvSpPr>
          <p:spPr bwMode="gray">
            <a:xfrm>
              <a:off x="396" y="1835"/>
              <a:ext cx="1276" cy="1277"/>
            </a:xfrm>
            <a:prstGeom prst="ellipse">
              <a:avLst/>
            </a:prstGeom>
            <a:gradFill rotWithShape="1">
              <a:gsLst>
                <a:gs pos="0">
                  <a:srgbClr val="636869"/>
                </a:gs>
                <a:gs pos="100000">
                  <a:srgbClr val="D6E1E2"/>
                </a:gs>
              </a:gsLst>
              <a:lin ang="5400000" scaled="1"/>
            </a:gradFill>
            <a:ln>
              <a:noFill/>
            </a:ln>
            <a:extLst>
              <a:ext uri="{91240B29-F687-4f45-9708-019B960494DF}">
                <a14:hiddenLine xmlns="" xmlns:a14="http://schemas.microsoft.com/office/drawing/2010/main" w="9525" algn="ctr">
                  <a:solidFill>
                    <a:srgbClr val="000000"/>
                  </a:solidFill>
                  <a:round/>
                  <a:headEnd/>
                  <a:tailEnd/>
                </a14:hiddenLine>
              </a:ext>
            </a:extLst>
          </p:spPr>
          <p:txBody>
            <a:bodyPr vert="eaVert" wrap="none" anchor="ctr"/>
            <a:lstStyle/>
            <a:p>
              <a:pPr algn="ctr"/>
              <a:endParaRPr lang="es-ES"/>
            </a:p>
          </p:txBody>
        </p:sp>
        <p:sp>
          <p:nvSpPr>
            <p:cNvPr id="29" name="Oval 66"/>
            <p:cNvSpPr>
              <a:spLocks noChangeArrowheads="1"/>
            </p:cNvSpPr>
            <p:nvPr/>
          </p:nvSpPr>
          <p:spPr bwMode="gray">
            <a:xfrm>
              <a:off x="412" y="1842"/>
              <a:ext cx="1246" cy="1246"/>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 xmlns:a14="http://schemas.microsoft.com/office/drawing/2010/main" w="9525" algn="ctr">
                  <a:solidFill>
                    <a:srgbClr val="000000"/>
                  </a:solidFill>
                  <a:round/>
                  <a:headEnd/>
                  <a:tailEnd/>
                </a14:hiddenLine>
              </a:ext>
            </a:extLst>
          </p:spPr>
          <p:txBody>
            <a:bodyPr vert="eaVert" wrap="none" anchor="ctr"/>
            <a:lstStyle/>
            <a:p>
              <a:pPr algn="ctr"/>
              <a:endParaRPr lang="es-ES"/>
            </a:p>
          </p:txBody>
        </p:sp>
        <p:sp>
          <p:nvSpPr>
            <p:cNvPr id="30" name="Oval 67"/>
            <p:cNvSpPr>
              <a:spLocks noChangeArrowheads="1"/>
            </p:cNvSpPr>
            <p:nvPr/>
          </p:nvSpPr>
          <p:spPr bwMode="gray">
            <a:xfrm>
              <a:off x="426" y="1854"/>
              <a:ext cx="1184" cy="1164"/>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 xmlns:a14="http://schemas.microsoft.com/office/drawing/2010/main" w="9525" algn="ctr">
                  <a:solidFill>
                    <a:srgbClr val="000000"/>
                  </a:solidFill>
                  <a:round/>
                  <a:headEnd/>
                  <a:tailEnd/>
                </a14:hiddenLine>
              </a:ext>
            </a:extLst>
          </p:spPr>
          <p:txBody>
            <a:bodyPr vert="eaVert" wrap="none" anchor="ctr"/>
            <a:lstStyle/>
            <a:p>
              <a:pPr algn="ctr"/>
              <a:endParaRPr lang="es-ES"/>
            </a:p>
          </p:txBody>
        </p:sp>
        <p:sp>
          <p:nvSpPr>
            <p:cNvPr id="31" name="Oval 68"/>
            <p:cNvSpPr>
              <a:spLocks noChangeArrowheads="1"/>
            </p:cNvSpPr>
            <p:nvPr/>
          </p:nvSpPr>
          <p:spPr bwMode="gray">
            <a:xfrm>
              <a:off x="480" y="1872"/>
              <a:ext cx="1053" cy="945"/>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 xmlns:a14="http://schemas.microsoft.com/office/drawing/2010/main" w="9525" algn="ctr">
                  <a:solidFill>
                    <a:srgbClr val="000000"/>
                  </a:solidFill>
                  <a:round/>
                  <a:headEnd/>
                  <a:tailEnd/>
                </a14:hiddenLine>
              </a:ext>
            </a:extLst>
          </p:spPr>
          <p:txBody>
            <a:bodyPr vert="eaVert" wrap="none" anchor="ctr"/>
            <a:lstStyle/>
            <a:p>
              <a:pPr algn="ctr"/>
              <a:endParaRPr lang="es-ES"/>
            </a:p>
          </p:txBody>
        </p:sp>
        <p:sp>
          <p:nvSpPr>
            <p:cNvPr id="32" name="Text Box 69"/>
            <p:cNvSpPr txBox="1">
              <a:spLocks noChangeArrowheads="1"/>
            </p:cNvSpPr>
            <p:nvPr/>
          </p:nvSpPr>
          <p:spPr bwMode="gray">
            <a:xfrm>
              <a:off x="400" y="2283"/>
              <a:ext cx="1297" cy="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i="1" spc="-150" dirty="0" err="1" smtClean="0">
                  <a:solidFill>
                    <a:srgbClr val="000000"/>
                  </a:solidFill>
                </a:rPr>
                <a:t>Metodología</a:t>
              </a:r>
              <a:endParaRPr lang="en-US" sz="2400" b="1" i="1" spc="-150" dirty="0">
                <a:solidFill>
                  <a:srgbClr val="000000"/>
                </a:solidFill>
              </a:endParaRPr>
            </a:p>
          </p:txBody>
        </p:sp>
      </p:grpSp>
      <p:sp>
        <p:nvSpPr>
          <p:cNvPr id="33" name="AutoShape 45"/>
          <p:cNvSpPr>
            <a:spLocks noChangeArrowheads="1"/>
          </p:cNvSpPr>
          <p:nvPr/>
        </p:nvSpPr>
        <p:spPr bwMode="gray">
          <a:xfrm>
            <a:off x="3259902" y="1077852"/>
            <a:ext cx="3626434" cy="5328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lgn="ctr"/>
            <a:endParaRPr lang="es-ES"/>
          </a:p>
        </p:txBody>
      </p:sp>
      <p:sp>
        <p:nvSpPr>
          <p:cNvPr id="34" name="Rectangle 46"/>
          <p:cNvSpPr>
            <a:spLocks noChangeArrowheads="1"/>
          </p:cNvSpPr>
          <p:nvPr/>
        </p:nvSpPr>
        <p:spPr bwMode="auto">
          <a:xfrm>
            <a:off x="3294995" y="1155567"/>
            <a:ext cx="3773687" cy="7181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eaLnBrk="0" hangingPunct="0">
              <a:lnSpc>
                <a:spcPts val="2400"/>
              </a:lnSpc>
            </a:pPr>
            <a:r>
              <a:rPr lang="en-US" sz="2400" dirty="0" smtClean="0">
                <a:solidFill>
                  <a:srgbClr val="000000"/>
                </a:solidFill>
                <a:latin typeface="Calibri Light" pitchFamily="34" charset="0"/>
              </a:rPr>
              <a:t>Planteamieto del Problema</a:t>
            </a:r>
            <a:endParaRPr lang="en-US" sz="2400" dirty="0">
              <a:solidFill>
                <a:srgbClr val="000000"/>
              </a:solidFill>
              <a:latin typeface="Calibri Light" pitchFamily="34" charset="0"/>
            </a:endParaRPr>
          </a:p>
        </p:txBody>
      </p:sp>
      <p:sp>
        <p:nvSpPr>
          <p:cNvPr id="35" name="Oval 51"/>
          <p:cNvSpPr>
            <a:spLocks noChangeArrowheads="1"/>
          </p:cNvSpPr>
          <p:nvPr/>
        </p:nvSpPr>
        <p:spPr bwMode="gray">
          <a:xfrm>
            <a:off x="3248204" y="1237228"/>
            <a:ext cx="203200" cy="200025"/>
          </a:xfrm>
          <a:prstGeom prst="ellipse">
            <a:avLst/>
          </a:prstGeom>
          <a:gradFill rotWithShape="1">
            <a:gsLst>
              <a:gs pos="0">
                <a:schemeClr val="accent1"/>
              </a:gs>
              <a:gs pos="100000">
                <a:schemeClr val="accent1">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lgn="ctr">
              <a:defRPr/>
            </a:pPr>
            <a:endParaRPr lang="es-ES">
              <a:cs typeface="+mn-cs"/>
            </a:endParaRPr>
          </a:p>
        </p:txBody>
      </p:sp>
      <p:sp>
        <p:nvSpPr>
          <p:cNvPr id="36" name="Oval 51"/>
          <p:cNvSpPr>
            <a:spLocks noChangeArrowheads="1"/>
          </p:cNvSpPr>
          <p:nvPr/>
        </p:nvSpPr>
        <p:spPr bwMode="gray">
          <a:xfrm>
            <a:off x="3676650" y="3498850"/>
            <a:ext cx="203200" cy="201613"/>
          </a:xfrm>
          <a:prstGeom prst="ellipse">
            <a:avLst/>
          </a:prstGeom>
          <a:gradFill rotWithShape="1">
            <a:gsLst>
              <a:gs pos="0">
                <a:schemeClr val="accent1"/>
              </a:gs>
              <a:gs pos="100000">
                <a:schemeClr val="accent1">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lgn="ctr">
              <a:defRPr/>
            </a:pPr>
            <a:endParaRPr lang="es-ES" sz="2400">
              <a:latin typeface="Calibri Light" pitchFamily="34" charset="0"/>
            </a:endParaRPr>
          </a:p>
        </p:txBody>
      </p:sp>
      <p:sp>
        <p:nvSpPr>
          <p:cNvPr id="40"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Pasos del Método Científico</a:t>
            </a:r>
            <a:endParaRPr lang="de-DE" sz="4400" kern="0" spc="-150" dirty="0">
              <a:solidFill>
                <a:schemeClr val="tx1">
                  <a:lumMod val="50000"/>
                  <a:lumOff val="50000"/>
                </a:schemeClr>
              </a:solidFill>
              <a:latin typeface="+mj-lt"/>
              <a:ea typeface="+mj-ea"/>
              <a:cs typeface="+mj-cs"/>
            </a:endParaRPr>
          </a:p>
        </p:txBody>
      </p:sp>
    </p:spTree>
    <p:extLst>
      <p:ext uri="{BB962C8B-B14F-4D97-AF65-F5344CB8AC3E}">
        <p14:creationId xmlns:p14="http://schemas.microsoft.com/office/powerpoint/2010/main" val="163256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ox(in)">
                                      <p:cBhvr>
                                        <p:cTn id="7" dur="2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4"/>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5"/>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4" grpId="0" animBg="1"/>
      <p:bldP spid="15" grpId="0"/>
      <p:bldP spid="16" grpId="0" animBg="1"/>
      <p:bldP spid="17" grpId="0"/>
      <p:bldP spid="19" grpId="0" animBg="1"/>
      <p:bldP spid="20" grpId="0" animBg="1"/>
      <p:bldP spid="21" grpId="0"/>
      <p:bldP spid="22" grpId="0" animBg="1"/>
      <p:bldP spid="33" grpId="0" animBg="1"/>
      <p:bldP spid="34" grpId="0"/>
      <p:bldP spid="35" grpId="0" animBg="1"/>
      <p:bldP spid="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807316"/>
            <a:ext cx="8280921" cy="109260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 el paso que permite hacer cuestionamientos sobre un fenómeno de interés.</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8"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Problema de Investigación</a:t>
            </a:r>
            <a:endParaRPr lang="de-DE" sz="4400" kern="0" spc="-150" dirty="0">
              <a:solidFill>
                <a:schemeClr val="tx1">
                  <a:lumMod val="50000"/>
                  <a:lumOff val="50000"/>
                </a:schemeClr>
              </a:solidFill>
              <a:latin typeface="+mj-lt"/>
              <a:ea typeface="+mj-ea"/>
              <a:cs typeface="+mj-cs"/>
            </a:endParaRPr>
          </a:p>
        </p:txBody>
      </p:sp>
      <p:grpSp>
        <p:nvGrpSpPr>
          <p:cNvPr id="9" name="8 Grupo"/>
          <p:cNvGrpSpPr/>
          <p:nvPr/>
        </p:nvGrpSpPr>
        <p:grpSpPr>
          <a:xfrm>
            <a:off x="539552" y="2320138"/>
            <a:ext cx="8424936" cy="1631968"/>
            <a:chOff x="388714" y="860928"/>
            <a:chExt cx="8424936" cy="1631968"/>
          </a:xfrm>
        </p:grpSpPr>
        <p:sp>
          <p:nvSpPr>
            <p:cNvPr id="10" name="9 Rectángulo"/>
            <p:cNvSpPr/>
            <p:nvPr/>
          </p:nvSpPr>
          <p:spPr>
            <a:xfrm>
              <a:off x="388714" y="951572"/>
              <a:ext cx="8424936" cy="154132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860928"/>
              <a:ext cx="8280921" cy="152997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La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formulación del problema de investigación es la etapa donde se estructura formalmente la idea de investigación, es este el primer paso, donde se define qué hacer</a:t>
              </a:r>
            </a:p>
          </p:txBody>
        </p:sp>
      </p:grpSp>
      <p:grpSp>
        <p:nvGrpSpPr>
          <p:cNvPr id="12" name="11 Grupo"/>
          <p:cNvGrpSpPr/>
          <p:nvPr/>
        </p:nvGrpSpPr>
        <p:grpSpPr>
          <a:xfrm>
            <a:off x="539552" y="4663618"/>
            <a:ext cx="8424937" cy="2030108"/>
            <a:chOff x="395535" y="4177064"/>
            <a:chExt cx="8424937" cy="2030108"/>
          </a:xfrm>
        </p:grpSpPr>
        <p:sp>
          <p:nvSpPr>
            <p:cNvPr id="13" name="12 Rectángulo"/>
            <p:cNvSpPr/>
            <p:nvPr/>
          </p:nvSpPr>
          <p:spPr>
            <a:xfrm>
              <a:off x="395536" y="4237070"/>
              <a:ext cx="8424936" cy="1585696"/>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177064"/>
              <a:ext cx="8280921" cy="2030108"/>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Una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buena formulación del problema delimita la investigación y le sirve </a:t>
              </a:r>
            </a:p>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de guía. Una vez planteado, se deben explicitar los factores o elementos relevantes relacionados con él.</a:t>
              </a: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14924" y="1772816"/>
            <a:ext cx="547838" cy="4017590"/>
            <a:chOff x="14924" y="836712"/>
            <a:chExt cx="547838" cy="4017590"/>
          </a:xfrm>
        </p:grpSpPr>
        <p:cxnSp>
          <p:nvCxnSpPr>
            <p:cNvPr id="16" name="15 Conector recto"/>
            <p:cNvCxnSpPr/>
            <p:nvPr/>
          </p:nvCxnSpPr>
          <p:spPr>
            <a:xfrm flipH="1">
              <a:off x="255712" y="2223914"/>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74762" y="459128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836712"/>
              <a:ext cx="0" cy="3744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4924" y="2081156"/>
              <a:ext cx="373428" cy="411740"/>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20638" y="4442562"/>
              <a:ext cx="373428" cy="411740"/>
            </a:xfrm>
            <a:prstGeom prst="rect">
              <a:avLst/>
            </a:prstGeom>
          </p:spPr>
        </p:pic>
      </p:grpSp>
    </p:spTree>
    <p:extLst>
      <p:ext uri="{BB962C8B-B14F-4D97-AF65-F5344CB8AC3E}">
        <p14:creationId xmlns:p14="http://schemas.microsoft.com/office/powerpoint/2010/main" val="52764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807316"/>
            <a:ext cx="8280921" cy="109260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Aseveración que busca darle respuesta a una pregunta procedente del problema de investigación.</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8"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Hipótesis</a:t>
            </a:r>
            <a:endParaRPr lang="de-DE" sz="4400" kern="0" spc="-150" dirty="0">
              <a:solidFill>
                <a:schemeClr val="tx1">
                  <a:lumMod val="50000"/>
                  <a:lumOff val="50000"/>
                </a:schemeClr>
              </a:solidFill>
              <a:latin typeface="+mj-lt"/>
              <a:ea typeface="+mj-ea"/>
              <a:cs typeface="+mj-cs"/>
            </a:endParaRPr>
          </a:p>
        </p:txBody>
      </p:sp>
      <p:grpSp>
        <p:nvGrpSpPr>
          <p:cNvPr id="9" name="8 Grupo"/>
          <p:cNvGrpSpPr/>
          <p:nvPr/>
        </p:nvGrpSpPr>
        <p:grpSpPr>
          <a:xfrm>
            <a:off x="539552" y="2132856"/>
            <a:ext cx="8424936" cy="2083066"/>
            <a:chOff x="388714" y="822828"/>
            <a:chExt cx="8424936" cy="2083066"/>
          </a:xfrm>
        </p:grpSpPr>
        <p:sp>
          <p:nvSpPr>
            <p:cNvPr id="10" name="9 Rectángulo"/>
            <p:cNvSpPr/>
            <p:nvPr/>
          </p:nvSpPr>
          <p:spPr>
            <a:xfrm>
              <a:off x="388714" y="951572"/>
              <a:ext cx="8424936" cy="195432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822828"/>
              <a:ext cx="8280921" cy="206082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 una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respuesta lógica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 las preguntas. Cada respuesta es una introducción tentativa que puede servir como una guía para el resto de la  investigación. Estas soluciones preliminares a un problema son las HIPÓTESIS</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2" name="11 Grupo"/>
          <p:cNvGrpSpPr/>
          <p:nvPr/>
        </p:nvGrpSpPr>
        <p:grpSpPr>
          <a:xfrm>
            <a:off x="539552" y="4590214"/>
            <a:ext cx="8424937" cy="2560957"/>
            <a:chOff x="395535" y="4103660"/>
            <a:chExt cx="8424937" cy="2560957"/>
          </a:xfrm>
        </p:grpSpPr>
        <p:sp>
          <p:nvSpPr>
            <p:cNvPr id="13" name="12 Rectángulo"/>
            <p:cNvSpPr/>
            <p:nvPr/>
          </p:nvSpPr>
          <p:spPr>
            <a:xfrm>
              <a:off x="395536" y="4237070"/>
              <a:ext cx="8424936" cy="1945736"/>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103660"/>
              <a:ext cx="8280921" cy="256095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Hipótesis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 una declaración que puede ser falsa o  verdadera, y que debe ser sometida a  comprobación (experimentación). Los resultados</a:t>
              </a:r>
            </a:p>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de la experimentación determinarán el carácter final (falso o verdadero) de la hipótesis</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14924" y="1772816"/>
            <a:ext cx="547838" cy="4017590"/>
            <a:chOff x="14924" y="836712"/>
            <a:chExt cx="547838" cy="4017590"/>
          </a:xfrm>
        </p:grpSpPr>
        <p:cxnSp>
          <p:nvCxnSpPr>
            <p:cNvPr id="16" name="15 Conector recto"/>
            <p:cNvCxnSpPr/>
            <p:nvPr/>
          </p:nvCxnSpPr>
          <p:spPr>
            <a:xfrm flipH="1">
              <a:off x="255712" y="2223914"/>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74762" y="459128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836712"/>
              <a:ext cx="0" cy="3744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4924" y="2081156"/>
              <a:ext cx="373428" cy="411740"/>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20638" y="4442562"/>
              <a:ext cx="373428" cy="411740"/>
            </a:xfrm>
            <a:prstGeom prst="rect">
              <a:avLst/>
            </a:prstGeom>
          </p:spPr>
        </p:pic>
      </p:grpSp>
    </p:spTree>
    <p:extLst>
      <p:ext uri="{BB962C8B-B14F-4D97-AF65-F5344CB8AC3E}">
        <p14:creationId xmlns:p14="http://schemas.microsoft.com/office/powerpoint/2010/main" val="226708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807316"/>
            <a:ext cx="8280921" cy="102983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 un proceso planificado, en el cual se utilizan herramientas que permiten comprobar las hipótesis formuladas.</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8"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Experimentación</a:t>
            </a:r>
            <a:endParaRPr lang="de-DE" sz="4400" kern="0" spc="-150" dirty="0">
              <a:solidFill>
                <a:schemeClr val="tx1">
                  <a:lumMod val="50000"/>
                  <a:lumOff val="50000"/>
                </a:schemeClr>
              </a:solidFill>
              <a:latin typeface="+mj-lt"/>
              <a:ea typeface="+mj-ea"/>
              <a:cs typeface="+mj-cs"/>
            </a:endParaRPr>
          </a:p>
        </p:txBody>
      </p:sp>
      <p:grpSp>
        <p:nvGrpSpPr>
          <p:cNvPr id="9" name="8 Grupo"/>
          <p:cNvGrpSpPr/>
          <p:nvPr/>
        </p:nvGrpSpPr>
        <p:grpSpPr>
          <a:xfrm>
            <a:off x="539552" y="2132856"/>
            <a:ext cx="8424936" cy="2593018"/>
            <a:chOff x="388714" y="822828"/>
            <a:chExt cx="8424936" cy="2593018"/>
          </a:xfrm>
        </p:grpSpPr>
        <p:sp>
          <p:nvSpPr>
            <p:cNvPr id="10" name="9 Rectángulo"/>
            <p:cNvSpPr/>
            <p:nvPr/>
          </p:nvSpPr>
          <p:spPr>
            <a:xfrm>
              <a:off x="388714" y="951572"/>
              <a:ext cx="8424936" cy="195432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822828"/>
              <a:ext cx="8280921" cy="2593018"/>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Para su comprobación, las hipótesis son sometidas a pruebas sistemáticas para comprobar su ocurrencia en el  futuro. Estas comprobaciones en conjunto reciben el nombre de EXPERIMENTACIÓN.</a:t>
              </a: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2" name="11 Grupo"/>
          <p:cNvGrpSpPr/>
          <p:nvPr/>
        </p:nvGrpSpPr>
        <p:grpSpPr>
          <a:xfrm>
            <a:off x="539552" y="4704514"/>
            <a:ext cx="8424937" cy="1620086"/>
            <a:chOff x="395535" y="4103660"/>
            <a:chExt cx="8424937" cy="1620086"/>
          </a:xfrm>
        </p:grpSpPr>
        <p:sp>
          <p:nvSpPr>
            <p:cNvPr id="13" name="12 Rectángulo"/>
            <p:cNvSpPr/>
            <p:nvPr/>
          </p:nvSpPr>
          <p:spPr>
            <a:xfrm>
              <a:off x="395536" y="4237070"/>
              <a:ext cx="8424936" cy="1486676"/>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103660"/>
              <a:ext cx="8280921" cy="156068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La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experimentación puede realizarse de diversas maneras, pero la experimentación controlada es una característica propia del método científico</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14924" y="1772816"/>
            <a:ext cx="547838" cy="4017590"/>
            <a:chOff x="14924" y="836712"/>
            <a:chExt cx="547838" cy="4017590"/>
          </a:xfrm>
        </p:grpSpPr>
        <p:cxnSp>
          <p:nvCxnSpPr>
            <p:cNvPr id="16" name="15 Conector recto"/>
            <p:cNvCxnSpPr/>
            <p:nvPr/>
          </p:nvCxnSpPr>
          <p:spPr>
            <a:xfrm flipH="1">
              <a:off x="255712" y="2223914"/>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74762" y="459128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836712"/>
              <a:ext cx="0" cy="3744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4924" y="2081156"/>
              <a:ext cx="373428" cy="411740"/>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20638" y="4442562"/>
              <a:ext cx="373428" cy="411740"/>
            </a:xfrm>
            <a:prstGeom prst="rect">
              <a:avLst/>
            </a:prstGeom>
          </p:spPr>
        </p:pic>
      </p:grpSp>
    </p:spTree>
    <p:extLst>
      <p:ext uri="{BB962C8B-B14F-4D97-AF65-F5344CB8AC3E}">
        <p14:creationId xmlns:p14="http://schemas.microsoft.com/office/powerpoint/2010/main" val="85245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539552" y="1469512"/>
            <a:ext cx="8424936" cy="3111616"/>
            <a:chOff x="388714" y="951572"/>
            <a:chExt cx="8424936" cy="3111616"/>
          </a:xfrm>
        </p:grpSpPr>
        <p:sp>
          <p:nvSpPr>
            <p:cNvPr id="3" name="2 Rectángulo"/>
            <p:cNvSpPr/>
            <p:nvPr/>
          </p:nvSpPr>
          <p:spPr>
            <a:xfrm>
              <a:off x="388714" y="951572"/>
              <a:ext cx="8424936" cy="289559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CuadroTexto"/>
            <p:cNvSpPr txBox="1"/>
            <p:nvPr/>
          </p:nvSpPr>
          <p:spPr>
            <a:xfrm>
              <a:off x="395536" y="1032807"/>
              <a:ext cx="8280921" cy="303038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En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experimentación controlada debemos tener dos grupos de prueba: un sujeto llamado grupo de control o grupo testigo, y otro llamado grupo experimental. El grupo de control y el grupo experimental, son sometidos a las mismas condiciones, excluyendo la variable que se ha  elegido para el estudio.</a:t>
              </a: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5" name="4 Grupo"/>
          <p:cNvGrpSpPr/>
          <p:nvPr/>
        </p:nvGrpSpPr>
        <p:grpSpPr>
          <a:xfrm>
            <a:off x="14924" y="980728"/>
            <a:ext cx="528788" cy="2088232"/>
            <a:chOff x="14924" y="836712"/>
            <a:chExt cx="528788" cy="2088232"/>
          </a:xfrm>
        </p:grpSpPr>
        <p:cxnSp>
          <p:nvCxnSpPr>
            <p:cNvPr id="6" name="5 Conector recto"/>
            <p:cNvCxnSpPr/>
            <p:nvPr/>
          </p:nvCxnSpPr>
          <p:spPr>
            <a:xfrm flipH="1">
              <a:off x="255712" y="263691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182588" y="836712"/>
              <a:ext cx="0" cy="1836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9" name="8 Imagen" descr="1.png"/>
            <p:cNvPicPr>
              <a:picLocks noChangeAspect="1"/>
            </p:cNvPicPr>
            <p:nvPr/>
          </p:nvPicPr>
          <p:blipFill>
            <a:blip r:embed="rId2" cstate="print">
              <a:lum bright="10000" contrast="-10000"/>
            </a:blip>
            <a:stretch>
              <a:fillRect/>
            </a:stretch>
          </p:blipFill>
          <p:spPr>
            <a:xfrm>
              <a:off x="14924" y="2513204"/>
              <a:ext cx="373428" cy="411740"/>
            </a:xfrm>
            <a:prstGeom prst="rect">
              <a:avLst/>
            </a:prstGeom>
          </p:spPr>
        </p:pic>
      </p:grpSp>
      <p:sp>
        <p:nvSpPr>
          <p:cNvPr id="11"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Experimentación Controlada</a:t>
            </a:r>
            <a:endParaRPr lang="de-DE" sz="4400" kern="0" spc="-150" dirty="0">
              <a:solidFill>
                <a:schemeClr val="tx1">
                  <a:lumMod val="50000"/>
                  <a:lumOff val="50000"/>
                </a:schemeClr>
              </a:solidFill>
              <a:latin typeface="+mj-lt"/>
              <a:ea typeface="+mj-ea"/>
              <a:cs typeface="+mj-cs"/>
            </a:endParaRPr>
          </a:p>
        </p:txBody>
      </p:sp>
    </p:spTree>
    <p:extLst>
      <p:ext uri="{BB962C8B-B14F-4D97-AF65-F5344CB8AC3E}">
        <p14:creationId xmlns:p14="http://schemas.microsoft.com/office/powerpoint/2010/main" val="4113045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14924" y="836712"/>
            <a:ext cx="509738" cy="4372180"/>
            <a:chOff x="14924" y="836712"/>
            <a:chExt cx="509738" cy="4372180"/>
          </a:xfrm>
        </p:grpSpPr>
        <p:cxnSp>
          <p:nvCxnSpPr>
            <p:cNvPr id="11" name="10 Conector recto"/>
            <p:cNvCxnSpPr/>
            <p:nvPr/>
          </p:nvCxnSpPr>
          <p:spPr>
            <a:xfrm flipH="1">
              <a:off x="217612" y="1829966"/>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flipH="1">
              <a:off x="236662" y="494587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182588" y="836712"/>
              <a:ext cx="0" cy="408432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4" name="13 Imagen" descr="1.png"/>
            <p:cNvPicPr>
              <a:picLocks noChangeAspect="1"/>
            </p:cNvPicPr>
            <p:nvPr/>
          </p:nvPicPr>
          <p:blipFill>
            <a:blip r:embed="rId2" cstate="print">
              <a:lum bright="10000" contrast="-10000"/>
            </a:blip>
            <a:stretch>
              <a:fillRect/>
            </a:stretch>
          </p:blipFill>
          <p:spPr>
            <a:xfrm>
              <a:off x="14924" y="1677282"/>
              <a:ext cx="373428" cy="411740"/>
            </a:xfrm>
            <a:prstGeom prst="rect">
              <a:avLst/>
            </a:prstGeom>
          </p:spPr>
        </p:pic>
        <p:pic>
          <p:nvPicPr>
            <p:cNvPr id="15" name="14 Imagen" descr="1.png"/>
            <p:cNvPicPr>
              <a:picLocks noChangeAspect="1"/>
            </p:cNvPicPr>
            <p:nvPr/>
          </p:nvPicPr>
          <p:blipFill>
            <a:blip r:embed="rId2" cstate="print">
              <a:lum bright="10000" contrast="-10000"/>
            </a:blip>
            <a:stretch>
              <a:fillRect/>
            </a:stretch>
          </p:blipFill>
          <p:spPr>
            <a:xfrm>
              <a:off x="20638" y="4797152"/>
              <a:ext cx="373428" cy="411740"/>
            </a:xfrm>
            <a:prstGeom prst="rect">
              <a:avLst/>
            </a:prstGeom>
          </p:spPr>
        </p:pic>
      </p:grpSp>
      <p:grpSp>
        <p:nvGrpSpPr>
          <p:cNvPr id="8" name="7 Grupo"/>
          <p:cNvGrpSpPr/>
          <p:nvPr/>
        </p:nvGrpSpPr>
        <p:grpSpPr>
          <a:xfrm>
            <a:off x="505055" y="4365104"/>
            <a:ext cx="8448767" cy="1784434"/>
            <a:chOff x="371705" y="4365104"/>
            <a:chExt cx="8448767" cy="1784434"/>
          </a:xfrm>
        </p:grpSpPr>
        <p:sp>
          <p:nvSpPr>
            <p:cNvPr id="6" name="5 Rectángulo"/>
            <p:cNvSpPr/>
            <p:nvPr/>
          </p:nvSpPr>
          <p:spPr>
            <a:xfrm>
              <a:off x="395536" y="4385538"/>
              <a:ext cx="8424936" cy="1764000"/>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CuadroTexto"/>
            <p:cNvSpPr txBox="1"/>
            <p:nvPr/>
          </p:nvSpPr>
          <p:spPr>
            <a:xfrm>
              <a:off x="371705" y="4365104"/>
              <a:ext cx="8280921" cy="159274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i="1" u="sng"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Metodología</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es un cuerpo de conocimientos que describe y analiza los métodos, sus limitaciones y alcances, así como sus potenciales para alcanzar un objetivo de investigación.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sp>
        <p:nvSpPr>
          <p:cNvPr id="3"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Conceptos Básicos</a:t>
            </a:r>
            <a:endParaRPr lang="de-DE" sz="4400" kern="0" spc="-150" dirty="0">
              <a:solidFill>
                <a:schemeClr val="tx1">
                  <a:lumMod val="50000"/>
                  <a:lumOff val="50000"/>
                </a:schemeClr>
              </a:solidFill>
              <a:latin typeface="+mj-lt"/>
              <a:ea typeface="+mj-ea"/>
              <a:cs typeface="+mj-cs"/>
            </a:endParaRPr>
          </a:p>
        </p:txBody>
      </p:sp>
      <p:grpSp>
        <p:nvGrpSpPr>
          <p:cNvPr id="9" name="8 Grupo"/>
          <p:cNvGrpSpPr/>
          <p:nvPr/>
        </p:nvGrpSpPr>
        <p:grpSpPr>
          <a:xfrm>
            <a:off x="522064" y="1068502"/>
            <a:ext cx="8424936" cy="2649260"/>
            <a:chOff x="388714" y="1068502"/>
            <a:chExt cx="8424936" cy="2649260"/>
          </a:xfrm>
        </p:grpSpPr>
        <p:sp>
          <p:nvSpPr>
            <p:cNvPr id="7" name="6 Rectángulo"/>
            <p:cNvSpPr/>
            <p:nvPr/>
          </p:nvSpPr>
          <p:spPr>
            <a:xfrm>
              <a:off x="388714" y="1068502"/>
              <a:ext cx="8424936" cy="262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CuadroTexto"/>
            <p:cNvSpPr txBox="1"/>
            <p:nvPr/>
          </p:nvSpPr>
          <p:spPr>
            <a:xfrm>
              <a:off x="395535" y="1124744"/>
              <a:ext cx="8280921" cy="2593018"/>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i="1" u="sng"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M</a:t>
              </a:r>
              <a:r>
                <a:rPr lang="es-MX" sz="2000" b="1" i="1" u="sng"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étodo</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proviene del término griego </a:t>
              </a:r>
              <a:r>
                <a:rPr lang="es-MX" sz="2000" b="1" i="1" dirty="0" err="1"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methodus</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que significa el camino hacia algo. En forma común se entiende por método al modo de hacer con orden alguna cosa. En sentido general, la palabra puede significar la ruta o el camino que se sigue para alcanzar un determinado fin que se haya propuesto de antemano.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spTree>
    <p:extLst>
      <p:ext uri="{BB962C8B-B14F-4D97-AF65-F5344CB8AC3E}">
        <p14:creationId xmlns:p14="http://schemas.microsoft.com/office/powerpoint/2010/main" val="79141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539552" y="1686932"/>
            <a:ext cx="8424936" cy="2174116"/>
            <a:chOff x="388714" y="951572"/>
            <a:chExt cx="8424936" cy="2174116"/>
          </a:xfrm>
        </p:grpSpPr>
        <p:sp>
          <p:nvSpPr>
            <p:cNvPr id="3" name="2 Rectángulo"/>
            <p:cNvSpPr/>
            <p:nvPr/>
          </p:nvSpPr>
          <p:spPr>
            <a:xfrm>
              <a:off x="388714" y="951572"/>
              <a:ext cx="8424936" cy="195948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CuadroTexto"/>
            <p:cNvSpPr txBox="1"/>
            <p:nvPr/>
          </p:nvSpPr>
          <p:spPr>
            <a:xfrm>
              <a:off x="395536" y="1032807"/>
              <a:ext cx="8280921" cy="209288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Luego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de la experimentación se evalúan los resultados con  base a sus alcances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ESPACIAL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y  T</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EMPORAL,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para así determinar si la  hipótesis original evaluada es verdadera o falsa</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5" name="4 Grupo"/>
          <p:cNvGrpSpPr/>
          <p:nvPr/>
        </p:nvGrpSpPr>
        <p:grpSpPr>
          <a:xfrm>
            <a:off x="14924" y="980728"/>
            <a:ext cx="528788" cy="2088232"/>
            <a:chOff x="14924" y="836712"/>
            <a:chExt cx="528788" cy="2088232"/>
          </a:xfrm>
        </p:grpSpPr>
        <p:cxnSp>
          <p:nvCxnSpPr>
            <p:cNvPr id="6" name="5 Conector recto"/>
            <p:cNvCxnSpPr/>
            <p:nvPr/>
          </p:nvCxnSpPr>
          <p:spPr>
            <a:xfrm flipH="1">
              <a:off x="255712" y="263691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182588" y="836712"/>
              <a:ext cx="0" cy="1836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9" name="8 Imagen" descr="1.png"/>
            <p:cNvPicPr>
              <a:picLocks noChangeAspect="1"/>
            </p:cNvPicPr>
            <p:nvPr/>
          </p:nvPicPr>
          <p:blipFill>
            <a:blip r:embed="rId2" cstate="print">
              <a:lum bright="10000" contrast="-10000"/>
            </a:blip>
            <a:stretch>
              <a:fillRect/>
            </a:stretch>
          </p:blipFill>
          <p:spPr>
            <a:xfrm>
              <a:off x="14924" y="2513204"/>
              <a:ext cx="373428" cy="411740"/>
            </a:xfrm>
            <a:prstGeom prst="rect">
              <a:avLst/>
            </a:prstGeom>
          </p:spPr>
        </p:pic>
      </p:grpSp>
      <p:sp>
        <p:nvSpPr>
          <p:cNvPr id="11"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Conclusión de la Investigación</a:t>
            </a:r>
            <a:endParaRPr lang="de-DE" sz="4400" kern="0" spc="-150" dirty="0">
              <a:solidFill>
                <a:schemeClr val="tx1">
                  <a:lumMod val="50000"/>
                  <a:lumOff val="50000"/>
                </a:schemeClr>
              </a:solidFill>
              <a:latin typeface="+mj-lt"/>
              <a:ea typeface="+mj-ea"/>
              <a:cs typeface="+mj-cs"/>
            </a:endParaRPr>
          </a:p>
        </p:txBody>
      </p:sp>
    </p:spTree>
    <p:extLst>
      <p:ext uri="{BB962C8B-B14F-4D97-AF65-F5344CB8AC3E}">
        <p14:creationId xmlns:p14="http://schemas.microsoft.com/office/powerpoint/2010/main" val="24444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539552" y="1686932"/>
            <a:ext cx="8424936" cy="2318132"/>
            <a:chOff x="388714" y="951572"/>
            <a:chExt cx="8424936" cy="2318132"/>
          </a:xfrm>
        </p:grpSpPr>
        <p:sp>
          <p:nvSpPr>
            <p:cNvPr id="3" name="2 Rectángulo"/>
            <p:cNvSpPr/>
            <p:nvPr/>
          </p:nvSpPr>
          <p:spPr>
            <a:xfrm>
              <a:off x="388714" y="951572"/>
              <a:ext cx="8424936" cy="231813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CuadroTexto"/>
            <p:cNvSpPr txBox="1"/>
            <p:nvPr/>
          </p:nvSpPr>
          <p:spPr>
            <a:xfrm>
              <a:off x="395536" y="1032807"/>
              <a:ext cx="8280921" cy="2030108"/>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 la actividad o conjunto de actividades dirigidas a lograr un objetivo específico, cuyas características han sido previamente determinadas. Este conjunto de actividades se unifican y se presentan bajo un título, que generalmente se desprende como el producto de una hipótesis. </a:t>
              </a:r>
            </a:p>
          </p:txBody>
        </p:sp>
      </p:grpSp>
      <p:grpSp>
        <p:nvGrpSpPr>
          <p:cNvPr id="5" name="4 Grupo"/>
          <p:cNvGrpSpPr/>
          <p:nvPr/>
        </p:nvGrpSpPr>
        <p:grpSpPr>
          <a:xfrm>
            <a:off x="14924" y="980728"/>
            <a:ext cx="528788" cy="2088232"/>
            <a:chOff x="14924" y="836712"/>
            <a:chExt cx="528788" cy="2088232"/>
          </a:xfrm>
        </p:grpSpPr>
        <p:cxnSp>
          <p:nvCxnSpPr>
            <p:cNvPr id="6" name="5 Conector recto"/>
            <p:cNvCxnSpPr/>
            <p:nvPr/>
          </p:nvCxnSpPr>
          <p:spPr>
            <a:xfrm flipH="1">
              <a:off x="255712" y="263691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182588" y="836712"/>
              <a:ext cx="0" cy="1836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9" name="8 Imagen" descr="1.png"/>
            <p:cNvPicPr>
              <a:picLocks noChangeAspect="1"/>
            </p:cNvPicPr>
            <p:nvPr/>
          </p:nvPicPr>
          <p:blipFill>
            <a:blip r:embed="rId2" cstate="print">
              <a:lum bright="10000" contrast="-10000"/>
            </a:blip>
            <a:stretch>
              <a:fillRect/>
            </a:stretch>
          </p:blipFill>
          <p:spPr>
            <a:xfrm>
              <a:off x="14924" y="2513204"/>
              <a:ext cx="373428" cy="411740"/>
            </a:xfrm>
            <a:prstGeom prst="rect">
              <a:avLst/>
            </a:prstGeom>
          </p:spPr>
        </p:pic>
      </p:grpSp>
      <p:sp>
        <p:nvSpPr>
          <p:cNvPr id="11"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Proyecto de Investigación</a:t>
            </a:r>
            <a:endParaRPr lang="de-DE" sz="4400" kern="0" spc="-150" dirty="0">
              <a:solidFill>
                <a:schemeClr val="tx1">
                  <a:lumMod val="50000"/>
                  <a:lumOff val="50000"/>
                </a:schemeClr>
              </a:solidFill>
              <a:latin typeface="+mj-lt"/>
              <a:ea typeface="+mj-ea"/>
              <a:cs typeface="+mj-cs"/>
            </a:endParaRPr>
          </a:p>
        </p:txBody>
      </p:sp>
    </p:spTree>
    <p:extLst>
      <p:ext uri="{BB962C8B-B14F-4D97-AF65-F5344CB8AC3E}">
        <p14:creationId xmlns:p14="http://schemas.microsoft.com/office/powerpoint/2010/main" val="172129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807316"/>
            <a:ext cx="8280921" cy="109260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Establecer los hechos básicos que constituyen el punto de partida de cualquier conocimiento de cualquier actividad humana.</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8"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Objetivos del Proyecto Investigación</a:t>
            </a:r>
            <a:endParaRPr lang="de-DE" sz="4400" kern="0" spc="-150" dirty="0">
              <a:solidFill>
                <a:schemeClr val="tx1">
                  <a:lumMod val="50000"/>
                  <a:lumOff val="50000"/>
                </a:schemeClr>
              </a:solidFill>
              <a:latin typeface="+mj-lt"/>
              <a:ea typeface="+mj-ea"/>
              <a:cs typeface="+mj-cs"/>
            </a:endParaRPr>
          </a:p>
        </p:txBody>
      </p:sp>
      <p:grpSp>
        <p:nvGrpSpPr>
          <p:cNvPr id="9" name="8 Grupo"/>
          <p:cNvGrpSpPr/>
          <p:nvPr/>
        </p:nvGrpSpPr>
        <p:grpSpPr>
          <a:xfrm>
            <a:off x="539552" y="2320138"/>
            <a:ext cx="8424936" cy="1631968"/>
            <a:chOff x="388714" y="860928"/>
            <a:chExt cx="8424936" cy="1631968"/>
          </a:xfrm>
        </p:grpSpPr>
        <p:sp>
          <p:nvSpPr>
            <p:cNvPr id="10" name="9 Rectángulo"/>
            <p:cNvSpPr/>
            <p:nvPr/>
          </p:nvSpPr>
          <p:spPr>
            <a:xfrm>
              <a:off x="388714" y="951572"/>
              <a:ext cx="8424936" cy="154132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860928"/>
              <a:ext cx="8280921" cy="159274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Ampliar y profundizar la información acerca de los temas que el hombre necesita conocer y comprender para una correcta orientación de su trabajo de investigación u actividad.</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2" name="11 Grupo"/>
          <p:cNvGrpSpPr/>
          <p:nvPr/>
        </p:nvGrpSpPr>
        <p:grpSpPr>
          <a:xfrm>
            <a:off x="539552" y="4663618"/>
            <a:ext cx="8424937" cy="2092881"/>
            <a:chOff x="395535" y="4177064"/>
            <a:chExt cx="8424937" cy="2092881"/>
          </a:xfrm>
        </p:grpSpPr>
        <p:sp>
          <p:nvSpPr>
            <p:cNvPr id="13" name="12 Rectángulo"/>
            <p:cNvSpPr/>
            <p:nvPr/>
          </p:nvSpPr>
          <p:spPr>
            <a:xfrm>
              <a:off x="395536" y="4237070"/>
              <a:ext cx="8424936" cy="1585696"/>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177064"/>
              <a:ext cx="8280921" cy="209288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Buscar la aplicación práctica de los conocimientos obtenidos para la satisfacción de las necesidades y de los problemas  que envuelven un fenómeno determinado.</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14924" y="1772816"/>
            <a:ext cx="547838" cy="4017590"/>
            <a:chOff x="14924" y="836712"/>
            <a:chExt cx="547838" cy="4017590"/>
          </a:xfrm>
        </p:grpSpPr>
        <p:cxnSp>
          <p:nvCxnSpPr>
            <p:cNvPr id="16" name="15 Conector recto"/>
            <p:cNvCxnSpPr/>
            <p:nvPr/>
          </p:nvCxnSpPr>
          <p:spPr>
            <a:xfrm flipH="1">
              <a:off x="255712" y="2223914"/>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74762" y="459128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836712"/>
              <a:ext cx="0" cy="3744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4924" y="2081156"/>
              <a:ext cx="373428" cy="411740"/>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20638" y="4442562"/>
              <a:ext cx="373428" cy="411740"/>
            </a:xfrm>
            <a:prstGeom prst="rect">
              <a:avLst/>
            </a:prstGeom>
          </p:spPr>
        </p:pic>
      </p:grpSp>
    </p:spTree>
    <p:extLst>
      <p:ext uri="{BB962C8B-B14F-4D97-AF65-F5344CB8AC3E}">
        <p14:creationId xmlns:p14="http://schemas.microsoft.com/office/powerpoint/2010/main" val="178407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
          <p:cNvSpPr>
            <a:spLocks noChangeArrowheads="1"/>
          </p:cNvSpPr>
          <p:nvPr/>
        </p:nvSpPr>
        <p:spPr bwMode="gray">
          <a:xfrm>
            <a:off x="2271713" y="2100263"/>
            <a:ext cx="2743200" cy="2743200"/>
          </a:xfrm>
          <a:prstGeom prst="ellipse">
            <a:avLst/>
          </a:prstGeom>
          <a:solidFill>
            <a:schemeClr val="bg1">
              <a:alpha val="79999"/>
            </a:schemeClr>
          </a:solidFill>
          <a:ln>
            <a:noFill/>
          </a:ln>
          <a:extLst>
            <a:ext uri="{91240B29-F687-4f45-9708-019B960494DF}">
              <a14:hiddenLine xmlns="" xmlns:a14="http://schemas.microsoft.com/office/drawing/2010/main" w="9525" algn="ctr">
                <a:solidFill>
                  <a:srgbClr val="000000"/>
                </a:solidFill>
                <a:round/>
                <a:headEnd/>
                <a:tailEnd/>
              </a14:hiddenLine>
            </a:ext>
          </a:extLst>
        </p:spPr>
        <p:txBody>
          <a:bodyPr wrap="none" anchor="ctr"/>
          <a:lstStyle/>
          <a:p>
            <a:endParaRPr lang="es-ES">
              <a:latin typeface="Calibri Light" pitchFamily="34" charset="0"/>
            </a:endParaRPr>
          </a:p>
        </p:txBody>
      </p:sp>
      <p:grpSp>
        <p:nvGrpSpPr>
          <p:cNvPr id="193" name="192 Grupo"/>
          <p:cNvGrpSpPr/>
          <p:nvPr/>
        </p:nvGrpSpPr>
        <p:grpSpPr>
          <a:xfrm>
            <a:off x="3498850" y="2952750"/>
            <a:ext cx="1619250" cy="1619250"/>
            <a:chOff x="3498850" y="2952750"/>
            <a:chExt cx="1619250" cy="1619250"/>
          </a:xfrm>
        </p:grpSpPr>
        <p:sp>
          <p:nvSpPr>
            <p:cNvPr id="3" name="Oval 3"/>
            <p:cNvSpPr>
              <a:spLocks noChangeArrowheads="1"/>
            </p:cNvSpPr>
            <p:nvPr/>
          </p:nvSpPr>
          <p:spPr bwMode="gray">
            <a:xfrm>
              <a:off x="3498850" y="2952750"/>
              <a:ext cx="1619250" cy="1619250"/>
            </a:xfrm>
            <a:prstGeom prst="ellipse">
              <a:avLst/>
            </a:prstGeom>
            <a:solidFill>
              <a:srgbClr val="DCDCDC">
                <a:alpha val="50195"/>
              </a:srgbClr>
            </a:solidFill>
            <a:ln>
              <a:noFill/>
            </a:ln>
            <a:extLst>
              <a:ext uri="{91240B29-F687-4f45-9708-019B960494DF}">
                <a14:hiddenLine xmlns="" xmlns:a14="http://schemas.microsoft.com/office/drawing/2010/main" w="9525" algn="ctr">
                  <a:solidFill>
                    <a:srgbClr val="000000"/>
                  </a:solidFill>
                  <a:round/>
                  <a:headEnd/>
                  <a:tailEnd/>
                </a14:hiddenLine>
              </a:ext>
            </a:extLst>
          </p:spPr>
          <p:txBody>
            <a:bodyPr wrap="none" anchor="ctr"/>
            <a:lstStyle/>
            <a:p>
              <a:endParaRPr lang="es-ES">
                <a:latin typeface="Calibri Light" pitchFamily="34" charset="0"/>
              </a:endParaRPr>
            </a:p>
          </p:txBody>
        </p:sp>
        <p:sp>
          <p:nvSpPr>
            <p:cNvPr id="7" name="Oval 9"/>
            <p:cNvSpPr>
              <a:spLocks noChangeArrowheads="1"/>
            </p:cNvSpPr>
            <p:nvPr/>
          </p:nvSpPr>
          <p:spPr bwMode="gray">
            <a:xfrm>
              <a:off x="4137025" y="3343275"/>
              <a:ext cx="895350" cy="895350"/>
            </a:xfrm>
            <a:prstGeom prst="ellipse">
              <a:avLst/>
            </a:prstGeom>
            <a:solidFill>
              <a:srgbClr val="C0C0C0">
                <a:alpha val="50195"/>
              </a:srgbClr>
            </a:solidFill>
            <a:ln>
              <a:noFill/>
            </a:ln>
            <a:extLst>
              <a:ext uri="{91240B29-F687-4f45-9708-019B960494DF}">
                <a14:hiddenLine xmlns="" xmlns:a14="http://schemas.microsoft.com/office/drawing/2010/main" w="9525" algn="ctr">
                  <a:solidFill>
                    <a:srgbClr val="000000"/>
                  </a:solidFill>
                  <a:round/>
                  <a:headEnd/>
                  <a:tailEnd/>
                </a14:hiddenLine>
              </a:ext>
            </a:extLst>
          </p:spPr>
          <p:txBody>
            <a:bodyPr wrap="none" anchor="ctr"/>
            <a:lstStyle/>
            <a:p>
              <a:endParaRPr lang="es-ES">
                <a:latin typeface="Calibri Light" pitchFamily="34" charset="0"/>
              </a:endParaRPr>
            </a:p>
          </p:txBody>
        </p:sp>
        <p:grpSp>
          <p:nvGrpSpPr>
            <p:cNvPr id="95" name="Group 156"/>
            <p:cNvGrpSpPr>
              <a:grpSpLocks/>
            </p:cNvGrpSpPr>
            <p:nvPr/>
          </p:nvGrpSpPr>
          <p:grpSpPr bwMode="auto">
            <a:xfrm rot="4976862" flipH="1">
              <a:off x="4324350" y="3517900"/>
              <a:ext cx="673100" cy="647700"/>
              <a:chOff x="1944" y="1111"/>
              <a:chExt cx="204" cy="196"/>
            </a:xfrm>
          </p:grpSpPr>
          <p:pic>
            <p:nvPicPr>
              <p:cNvPr id="96" name="Picture 157" descr="circuler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flipH="1">
                <a:off x="1961" y="1124"/>
                <a:ext cx="174" cy="1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7" name="Oval 158"/>
              <p:cNvSpPr>
                <a:spLocks noChangeArrowheads="1"/>
              </p:cNvSpPr>
              <p:nvPr/>
            </p:nvSpPr>
            <p:spPr bwMode="gray">
              <a:xfrm flipH="1">
                <a:off x="1962" y="1124"/>
                <a:ext cx="173" cy="172"/>
              </a:xfrm>
              <a:prstGeom prst="ellipse">
                <a:avLst/>
              </a:prstGeom>
              <a:gradFill rotWithShape="1">
                <a:gsLst>
                  <a:gs pos="0">
                    <a:schemeClr val="bg2">
                      <a:gamma/>
                      <a:shade val="46275"/>
                      <a:invGamma/>
                    </a:schemeClr>
                  </a:gs>
                  <a:gs pos="50000">
                    <a:schemeClr val="bg2">
                      <a:alpha val="50000"/>
                    </a:schemeClr>
                  </a:gs>
                  <a:gs pos="100000">
                    <a:schemeClr val="bg2">
                      <a:gamma/>
                      <a:shade val="46275"/>
                      <a:invGamma/>
                    </a:schemeClr>
                  </a:gs>
                </a:gsLst>
                <a:lin ang="5400000" scaled="1"/>
              </a:gradFill>
              <a:ln w="9525" algn="ctr">
                <a:noFill/>
                <a:round/>
                <a:headEnd/>
                <a:tailEnd/>
              </a:ln>
              <a:effectLst/>
            </p:spPr>
            <p:txBody>
              <a:bodyPr wrap="none" anchor="ctr"/>
              <a:lstStyle/>
              <a:p>
                <a:pPr>
                  <a:defRPr/>
                </a:pPr>
                <a:endParaRPr lang="es-ES">
                  <a:latin typeface="Calibri Light" pitchFamily="34" charset="0"/>
                </a:endParaRPr>
              </a:p>
            </p:txBody>
          </p:sp>
          <p:grpSp>
            <p:nvGrpSpPr>
              <p:cNvPr id="98" name="Group 159"/>
              <p:cNvGrpSpPr>
                <a:grpSpLocks/>
              </p:cNvGrpSpPr>
              <p:nvPr/>
            </p:nvGrpSpPr>
            <p:grpSpPr bwMode="auto">
              <a:xfrm rot="1297425" flipV="1">
                <a:off x="1972" y="1254"/>
                <a:ext cx="150" cy="40"/>
                <a:chOff x="2532" y="1051"/>
                <a:chExt cx="888" cy="263"/>
              </a:xfrm>
            </p:grpSpPr>
            <p:grpSp>
              <p:nvGrpSpPr>
                <p:cNvPr id="101" name="Group 160"/>
                <p:cNvGrpSpPr>
                  <a:grpSpLocks/>
                </p:cNvGrpSpPr>
                <p:nvPr/>
              </p:nvGrpSpPr>
              <p:grpSpPr bwMode="auto">
                <a:xfrm>
                  <a:off x="2532" y="1051"/>
                  <a:ext cx="743" cy="185"/>
                  <a:chOff x="1565" y="2568"/>
                  <a:chExt cx="1118" cy="279"/>
                </a:xfrm>
              </p:grpSpPr>
              <p:sp>
                <p:nvSpPr>
                  <p:cNvPr id="107" name="AutoShape 161"/>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08" name="AutoShape 162"/>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09" name="AutoShape 163"/>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10" name="AutoShape 164"/>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nvGrpSpPr>
                <p:cNvPr id="102" name="Group 165"/>
                <p:cNvGrpSpPr>
                  <a:grpSpLocks/>
                </p:cNvGrpSpPr>
                <p:nvPr/>
              </p:nvGrpSpPr>
              <p:grpSpPr bwMode="auto">
                <a:xfrm rot="1353540">
                  <a:off x="2768" y="1128"/>
                  <a:ext cx="652" cy="186"/>
                  <a:chOff x="1701" y="2568"/>
                  <a:chExt cx="982" cy="279"/>
                </a:xfrm>
              </p:grpSpPr>
              <p:sp>
                <p:nvSpPr>
                  <p:cNvPr id="104" name="AutoShape 167"/>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05" name="AutoShape 168"/>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06" name="AutoShape 169"/>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sp>
            <p:nvSpPr>
              <p:cNvPr id="99" name="Arc 170"/>
              <p:cNvSpPr>
                <a:spLocks/>
              </p:cNvSpPr>
              <p:nvPr/>
            </p:nvSpPr>
            <p:spPr bwMode="gray">
              <a:xfrm rot="3847716">
                <a:off x="1948" y="1107"/>
                <a:ext cx="196" cy="204"/>
              </a:xfrm>
              <a:custGeom>
                <a:avLst/>
                <a:gdLst>
                  <a:gd name="T0" fmla="*/ 0 w 43200"/>
                  <a:gd name="T1" fmla="*/ 0 h 43155"/>
                  <a:gd name="T2" fmla="*/ 0 w 43200"/>
                  <a:gd name="T3" fmla="*/ 0 h 43155"/>
                  <a:gd name="T4" fmla="*/ 0 w 43200"/>
                  <a:gd name="T5" fmla="*/ 0 h 43155"/>
                  <a:gd name="T6" fmla="*/ 0 60000 65536"/>
                  <a:gd name="T7" fmla="*/ 0 60000 65536"/>
                  <a:gd name="T8" fmla="*/ 0 60000 65536"/>
                  <a:gd name="T9" fmla="*/ 0 w 43200"/>
                  <a:gd name="T10" fmla="*/ 0 h 43155"/>
                  <a:gd name="T11" fmla="*/ 43200 w 43200"/>
                  <a:gd name="T12" fmla="*/ 43155 h 43155"/>
                </a:gdLst>
                <a:ahLst/>
                <a:cxnLst>
                  <a:cxn ang="T6">
                    <a:pos x="T0" y="T1"/>
                  </a:cxn>
                  <a:cxn ang="T7">
                    <a:pos x="T2" y="T3"/>
                  </a:cxn>
                  <a:cxn ang="T8">
                    <a:pos x="T4" y="T5"/>
                  </a:cxn>
                </a:cxnLst>
                <a:rect l="T9" t="T10" r="T11" b="T12"/>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lnTo>
                      <a:pt x="3603" y="33544"/>
                    </a:lnTo>
                    <a:close/>
                  </a:path>
                </a:pathLst>
              </a:custGeom>
              <a:noFill/>
              <a:ln w="12700">
                <a:solidFill>
                  <a:srgbClr val="000000"/>
                </a:solidFill>
                <a:prstDash val="sysDot"/>
                <a:round/>
                <a:headEnd/>
                <a:tailEnd type="triangle" w="sm" len="sm"/>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Light" pitchFamily="34" charset="0"/>
                </a:endParaRPr>
              </a:p>
            </p:txBody>
          </p:sp>
          <p:pic>
            <p:nvPicPr>
              <p:cNvPr id="100" name="Picture 171" descr="light_shadow1"/>
              <p:cNvPicPr>
                <a:picLocks noChangeAspect="1" noChangeArrowheads="1"/>
              </p:cNvPicPr>
              <p:nvPr/>
            </p:nvPicPr>
            <p:blipFill>
              <a:blip r:embed="rId3">
                <a:extLst>
                  <a:ext uri="{28A0092B-C50C-407E-A947-70E740481C1C}">
                    <a14:useLocalDpi xmlns:a14="http://schemas.microsoft.com/office/drawing/2010/main" val="0"/>
                  </a:ext>
                </a:extLst>
              </a:blip>
              <a:srcRect t="23740"/>
              <a:stretch>
                <a:fillRect/>
              </a:stretch>
            </p:blipFill>
            <p:spPr bwMode="gray">
              <a:xfrm rot="2569845" flipH="1">
                <a:off x="2015" y="1139"/>
                <a:ext cx="129" cy="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grpSp>
        <p:nvGrpSpPr>
          <p:cNvPr id="188" name="187 Grupo"/>
          <p:cNvGrpSpPr/>
          <p:nvPr/>
        </p:nvGrpSpPr>
        <p:grpSpPr>
          <a:xfrm>
            <a:off x="514350" y="1125538"/>
            <a:ext cx="4097338" cy="2370137"/>
            <a:chOff x="514350" y="1125538"/>
            <a:chExt cx="4097338" cy="2370137"/>
          </a:xfrm>
        </p:grpSpPr>
        <p:sp>
          <p:nvSpPr>
            <p:cNvPr id="4" name="Line 5"/>
            <p:cNvSpPr>
              <a:spLocks noChangeShapeType="1"/>
            </p:cNvSpPr>
            <p:nvPr/>
          </p:nvSpPr>
          <p:spPr bwMode="gray">
            <a:xfrm>
              <a:off x="4143375" y="2438400"/>
              <a:ext cx="371475" cy="10572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latin typeface="Calibri Light" pitchFamily="34" charset="0"/>
              </a:endParaRPr>
            </a:p>
          </p:txBody>
        </p:sp>
        <p:grpSp>
          <p:nvGrpSpPr>
            <p:cNvPr id="8" name="Group 40"/>
            <p:cNvGrpSpPr>
              <a:grpSpLocks/>
            </p:cNvGrpSpPr>
            <p:nvPr/>
          </p:nvGrpSpPr>
          <p:grpSpPr bwMode="auto">
            <a:xfrm>
              <a:off x="3465513" y="1296988"/>
              <a:ext cx="1146175" cy="1384300"/>
              <a:chOff x="2064" y="1008"/>
              <a:chExt cx="722" cy="872"/>
            </a:xfrm>
          </p:grpSpPr>
          <p:sp>
            <p:nvSpPr>
              <p:cNvPr id="9" name="Oval 41"/>
              <p:cNvSpPr>
                <a:spLocks noChangeArrowheads="1"/>
              </p:cNvSpPr>
              <p:nvPr/>
            </p:nvSpPr>
            <p:spPr bwMode="gray">
              <a:xfrm>
                <a:off x="2064" y="1008"/>
                <a:ext cx="722" cy="727"/>
              </a:xfrm>
              <a:prstGeom prst="ellipse">
                <a:avLst/>
              </a:prstGeom>
              <a:solidFill>
                <a:srgbClr val="EAEAEA">
                  <a:alpha val="50195"/>
                </a:srgbClr>
              </a:solidFill>
              <a:ln>
                <a:noFill/>
              </a:ln>
              <a:extLst>
                <a:ext uri="{91240B29-F687-4f45-9708-019B960494DF}">
                  <a14:hiddenLine xmlns="" xmlns:a14="http://schemas.microsoft.com/office/drawing/2010/main" w="9525" algn="ctr">
                    <a:solidFill>
                      <a:srgbClr val="000000"/>
                    </a:solidFill>
                    <a:round/>
                    <a:headEnd/>
                    <a:tailEnd/>
                  </a14:hiddenLine>
                </a:ext>
              </a:extLst>
            </p:spPr>
            <p:txBody>
              <a:bodyPr wrap="none" anchor="ctr"/>
              <a:lstStyle/>
              <a:p>
                <a:endParaRPr lang="es-ES">
                  <a:latin typeface="Calibri Light" pitchFamily="34" charset="0"/>
                </a:endParaRPr>
              </a:p>
            </p:txBody>
          </p:sp>
          <p:grpSp>
            <p:nvGrpSpPr>
              <p:cNvPr id="10" name="Group 42"/>
              <p:cNvGrpSpPr>
                <a:grpSpLocks/>
              </p:cNvGrpSpPr>
              <p:nvPr/>
            </p:nvGrpSpPr>
            <p:grpSpPr bwMode="auto">
              <a:xfrm>
                <a:off x="2086" y="1031"/>
                <a:ext cx="680" cy="849"/>
                <a:chOff x="3975" y="1593"/>
                <a:chExt cx="931" cy="1163"/>
              </a:xfrm>
            </p:grpSpPr>
            <p:pic>
              <p:nvPicPr>
                <p:cNvPr id="23" name="Picture 43" descr="circuler_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3975" y="1593"/>
                  <a:ext cx="925" cy="9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4" name="Oval 44"/>
                <p:cNvSpPr>
                  <a:spLocks noChangeArrowheads="1"/>
                </p:cNvSpPr>
                <p:nvPr/>
              </p:nvSpPr>
              <p:spPr bwMode="gray">
                <a:xfrm>
                  <a:off x="3975" y="1593"/>
                  <a:ext cx="931" cy="937"/>
                </a:xfrm>
                <a:prstGeom prst="ellipse">
                  <a:avLst/>
                </a:prstGeom>
                <a:solidFill>
                  <a:schemeClr val="accent2">
                    <a:alpha val="50195"/>
                  </a:schemeClr>
                </a:solidFill>
                <a:ln>
                  <a:noFill/>
                </a:ln>
                <a:extLst>
                  <a:ext uri="{91240B29-F687-4f45-9708-019B960494DF}">
                    <a14:hiddenLine xmlns="" xmlns:a14="http://schemas.microsoft.com/office/drawing/2010/main" w="9525" algn="ctr">
                      <a:solidFill>
                        <a:srgbClr val="000000"/>
                      </a:solidFill>
                      <a:round/>
                      <a:headEnd/>
                      <a:tailEnd/>
                    </a14:hiddenLine>
                  </a:ext>
                </a:extLst>
              </p:spPr>
              <p:txBody>
                <a:bodyPr wrap="none" anchor="ctr"/>
                <a:lstStyle/>
                <a:p>
                  <a:endParaRPr lang="es-ES">
                    <a:latin typeface="Calibri Light" pitchFamily="34" charset="0"/>
                  </a:endParaRPr>
                </a:p>
              </p:txBody>
            </p:sp>
            <p:pic>
              <p:nvPicPr>
                <p:cNvPr id="25" name="Picture 45" descr="light_shadow1"/>
                <p:cNvPicPr>
                  <a:picLocks noChangeAspect="1" noChangeArrowheads="1"/>
                </p:cNvPicPr>
                <p:nvPr/>
              </p:nvPicPr>
              <p:blipFill>
                <a:blip r:embed="rId5">
                  <a:extLst>
                    <a:ext uri="{28A0092B-C50C-407E-A947-70E740481C1C}">
                      <a14:useLocalDpi xmlns:a14="http://schemas.microsoft.com/office/drawing/2010/main" val="0"/>
                    </a:ext>
                  </a:extLst>
                </a:blip>
                <a:srcRect t="14285"/>
                <a:stretch>
                  <a:fillRect/>
                </a:stretch>
              </p:blipFill>
              <p:spPr bwMode="gray">
                <a:xfrm>
                  <a:off x="3984" y="1632"/>
                  <a:ext cx="682" cy="5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26" name="Group 46"/>
                <p:cNvGrpSpPr>
                  <a:grpSpLocks/>
                </p:cNvGrpSpPr>
                <p:nvPr/>
              </p:nvGrpSpPr>
              <p:grpSpPr bwMode="auto">
                <a:xfrm rot="-3733502" flipH="1" flipV="1">
                  <a:off x="4256" y="2247"/>
                  <a:ext cx="820" cy="198"/>
                  <a:chOff x="2532" y="1051"/>
                  <a:chExt cx="893" cy="246"/>
                </a:xfrm>
              </p:grpSpPr>
              <p:grpSp>
                <p:nvGrpSpPr>
                  <p:cNvPr id="27" name="Group 47"/>
                  <p:cNvGrpSpPr>
                    <a:grpSpLocks/>
                  </p:cNvGrpSpPr>
                  <p:nvPr/>
                </p:nvGrpSpPr>
                <p:grpSpPr bwMode="auto">
                  <a:xfrm>
                    <a:off x="2532" y="1051"/>
                    <a:ext cx="743" cy="185"/>
                    <a:chOff x="1565" y="2568"/>
                    <a:chExt cx="1118" cy="279"/>
                  </a:xfrm>
                </p:grpSpPr>
                <p:sp>
                  <p:nvSpPr>
                    <p:cNvPr id="33" name="AutoShape 48"/>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34" name="AutoShape 49"/>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35" name="AutoShape 50"/>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36" name="AutoShape 51"/>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nvGrpSpPr>
                  <p:cNvPr id="28" name="Group 52"/>
                  <p:cNvGrpSpPr>
                    <a:grpSpLocks/>
                  </p:cNvGrpSpPr>
                  <p:nvPr/>
                </p:nvGrpSpPr>
                <p:grpSpPr bwMode="auto">
                  <a:xfrm rot="1353540">
                    <a:off x="2682" y="1111"/>
                    <a:ext cx="743" cy="186"/>
                    <a:chOff x="1565" y="2568"/>
                    <a:chExt cx="1118" cy="279"/>
                  </a:xfrm>
                </p:grpSpPr>
                <p:sp>
                  <p:nvSpPr>
                    <p:cNvPr id="29" name="AutoShape 53"/>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30" name="AutoShape 54"/>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31" name="AutoShape 55"/>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32" name="AutoShape 56"/>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grpSp>
          <p:grpSp>
            <p:nvGrpSpPr>
              <p:cNvPr id="11" name="Group 57"/>
              <p:cNvGrpSpPr>
                <a:grpSpLocks/>
              </p:cNvGrpSpPr>
              <p:nvPr/>
            </p:nvGrpSpPr>
            <p:grpSpPr bwMode="auto">
              <a:xfrm rot="-3733502" flipH="1" flipV="1">
                <a:off x="2362" y="1505"/>
                <a:ext cx="527" cy="128"/>
                <a:chOff x="2532" y="1051"/>
                <a:chExt cx="893" cy="246"/>
              </a:xfrm>
            </p:grpSpPr>
            <p:grpSp>
              <p:nvGrpSpPr>
                <p:cNvPr id="13" name="Group 58"/>
                <p:cNvGrpSpPr>
                  <a:grpSpLocks/>
                </p:cNvGrpSpPr>
                <p:nvPr/>
              </p:nvGrpSpPr>
              <p:grpSpPr bwMode="auto">
                <a:xfrm>
                  <a:off x="2532" y="1051"/>
                  <a:ext cx="743" cy="185"/>
                  <a:chOff x="1565" y="2568"/>
                  <a:chExt cx="1118" cy="279"/>
                </a:xfrm>
              </p:grpSpPr>
              <p:sp>
                <p:nvSpPr>
                  <p:cNvPr id="19" name="AutoShape 59"/>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20" name="AutoShape 60"/>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21" name="AutoShape 61"/>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22" name="AutoShape 62"/>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nvGrpSpPr>
                <p:cNvPr id="14" name="Group 63"/>
                <p:cNvGrpSpPr>
                  <a:grpSpLocks/>
                </p:cNvGrpSpPr>
                <p:nvPr/>
              </p:nvGrpSpPr>
              <p:grpSpPr bwMode="auto">
                <a:xfrm rot="1353540">
                  <a:off x="2682" y="1111"/>
                  <a:ext cx="743" cy="186"/>
                  <a:chOff x="1565" y="2568"/>
                  <a:chExt cx="1118" cy="279"/>
                </a:xfrm>
              </p:grpSpPr>
              <p:sp>
                <p:nvSpPr>
                  <p:cNvPr id="15" name="AutoShape 64"/>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6" name="AutoShape 65"/>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7" name="AutoShape 66"/>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8" name="AutoShape 67"/>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sp>
            <p:nvSpPr>
              <p:cNvPr id="12" name="Rectangle 68"/>
              <p:cNvSpPr>
                <a:spLocks noChangeArrowheads="1"/>
              </p:cNvSpPr>
              <p:nvPr/>
            </p:nvSpPr>
            <p:spPr bwMode="gray">
              <a:xfrm>
                <a:off x="2120" y="1272"/>
                <a:ext cx="568"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p>
                <a:pPr algn="ctr"/>
                <a:r>
                  <a:rPr lang="en-US" sz="1600" b="1" dirty="0" err="1" smtClean="0">
                    <a:solidFill>
                      <a:srgbClr val="000000"/>
                    </a:solidFill>
                    <a:latin typeface="Calibri Light" pitchFamily="34" charset="0"/>
                  </a:rPr>
                  <a:t>Describir</a:t>
                </a:r>
                <a:endParaRPr lang="en-US" sz="1600" b="1" dirty="0">
                  <a:solidFill>
                    <a:srgbClr val="000000"/>
                  </a:solidFill>
                  <a:latin typeface="Calibri Light" pitchFamily="34" charset="0"/>
                </a:endParaRPr>
              </a:p>
            </p:txBody>
          </p:sp>
        </p:grpSp>
        <p:sp>
          <p:nvSpPr>
            <p:cNvPr id="112" name="AutoShape 174"/>
            <p:cNvSpPr>
              <a:spLocks/>
            </p:cNvSpPr>
            <p:nvPr/>
          </p:nvSpPr>
          <p:spPr bwMode="auto">
            <a:xfrm>
              <a:off x="514350" y="1125538"/>
              <a:ext cx="2524125" cy="974725"/>
            </a:xfrm>
            <a:prstGeom prst="accentCallout2">
              <a:avLst>
                <a:gd name="adj1" fmla="val 43796"/>
                <a:gd name="adj2" fmla="val 104782"/>
                <a:gd name="adj3" fmla="val 43796"/>
                <a:gd name="adj4" fmla="val 114843"/>
                <a:gd name="adj5" fmla="val 62362"/>
                <a:gd name="adj6" fmla="val 122346"/>
              </a:avLst>
            </a:prstGeom>
            <a:noFill/>
            <a:ln w="9525">
              <a:solidFill>
                <a:schemeClr val="tx2"/>
              </a:solidFill>
              <a:miter lim="800000"/>
              <a:headEnd/>
              <a:tailEnd type="diamond" w="med" len="med"/>
            </a:ln>
            <a:effectLst/>
          </p:spPr>
          <p:txBody>
            <a:bodyPr anchor="ctr"/>
            <a:lstStyle/>
            <a:p>
              <a:pPr algn="r" eaLnBrk="0" hangingPunct="0">
                <a:defRPr/>
              </a:pPr>
              <a:r>
                <a:rPr lang="es-ES_tradnl" b="1" dirty="0">
                  <a:latin typeface="Calibri Light" pitchFamily="34" charset="0"/>
                </a:rPr>
                <a:t>F</a:t>
              </a:r>
              <a:r>
                <a:rPr lang="es-ES_tradnl" b="1" dirty="0" smtClean="0">
                  <a:latin typeface="Calibri Light" pitchFamily="34" charset="0"/>
                </a:rPr>
                <a:t>enómenos </a:t>
              </a:r>
              <a:r>
                <a:rPr lang="es-ES_tradnl" b="1" dirty="0">
                  <a:latin typeface="Calibri Light" pitchFamily="34" charset="0"/>
                </a:rPr>
                <a:t>de interés</a:t>
              </a:r>
            </a:p>
            <a:p>
              <a:pPr algn="r" eaLnBrk="0" hangingPunct="0">
                <a:defRPr/>
              </a:pPr>
              <a:endParaRPr lang="en-US" b="1" dirty="0">
                <a:latin typeface="Calibri Light" pitchFamily="34" charset="0"/>
              </a:endParaRPr>
            </a:p>
          </p:txBody>
        </p:sp>
      </p:grpSp>
      <p:grpSp>
        <p:nvGrpSpPr>
          <p:cNvPr id="192" name="191 Grupo"/>
          <p:cNvGrpSpPr/>
          <p:nvPr/>
        </p:nvGrpSpPr>
        <p:grpSpPr>
          <a:xfrm>
            <a:off x="395288" y="3062288"/>
            <a:ext cx="3957637" cy="1714500"/>
            <a:chOff x="395288" y="3062288"/>
            <a:chExt cx="3957637" cy="1714500"/>
          </a:xfrm>
        </p:grpSpPr>
        <p:sp>
          <p:nvSpPr>
            <p:cNvPr id="5" name="Line 6"/>
            <p:cNvSpPr>
              <a:spLocks noChangeShapeType="1"/>
            </p:cNvSpPr>
            <p:nvPr/>
          </p:nvSpPr>
          <p:spPr bwMode="gray">
            <a:xfrm flipH="1">
              <a:off x="3629025" y="3857625"/>
              <a:ext cx="723900" cy="18256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latin typeface="Calibri Light" pitchFamily="34" charset="0"/>
              </a:endParaRPr>
            </a:p>
          </p:txBody>
        </p:sp>
        <p:grpSp>
          <p:nvGrpSpPr>
            <p:cNvPr id="37" name="Group 69"/>
            <p:cNvGrpSpPr>
              <a:grpSpLocks/>
            </p:cNvGrpSpPr>
            <p:nvPr/>
          </p:nvGrpSpPr>
          <p:grpSpPr bwMode="auto">
            <a:xfrm>
              <a:off x="2808288" y="3392488"/>
              <a:ext cx="1146175" cy="1384300"/>
              <a:chOff x="2064" y="1008"/>
              <a:chExt cx="722" cy="872"/>
            </a:xfrm>
          </p:grpSpPr>
          <p:sp>
            <p:nvSpPr>
              <p:cNvPr id="38" name="Oval 70"/>
              <p:cNvSpPr>
                <a:spLocks noChangeArrowheads="1"/>
              </p:cNvSpPr>
              <p:nvPr/>
            </p:nvSpPr>
            <p:spPr bwMode="gray">
              <a:xfrm>
                <a:off x="2064" y="1008"/>
                <a:ext cx="722" cy="727"/>
              </a:xfrm>
              <a:prstGeom prst="ellipse">
                <a:avLst/>
              </a:prstGeom>
              <a:solidFill>
                <a:srgbClr val="EAEAEA">
                  <a:alpha val="50195"/>
                </a:srgbClr>
              </a:solidFill>
              <a:ln>
                <a:noFill/>
              </a:ln>
              <a:extLst>
                <a:ext uri="{91240B29-F687-4f45-9708-019B960494DF}">
                  <a14:hiddenLine xmlns="" xmlns:a14="http://schemas.microsoft.com/office/drawing/2010/main" w="9525" algn="ctr">
                    <a:solidFill>
                      <a:srgbClr val="000000"/>
                    </a:solidFill>
                    <a:round/>
                    <a:headEnd/>
                    <a:tailEnd/>
                  </a14:hiddenLine>
                </a:ext>
              </a:extLst>
            </p:spPr>
            <p:txBody>
              <a:bodyPr wrap="none" anchor="ctr"/>
              <a:lstStyle/>
              <a:p>
                <a:endParaRPr lang="es-ES">
                  <a:latin typeface="Calibri Light" pitchFamily="34" charset="0"/>
                </a:endParaRPr>
              </a:p>
            </p:txBody>
          </p:sp>
          <p:grpSp>
            <p:nvGrpSpPr>
              <p:cNvPr id="39" name="Group 71"/>
              <p:cNvGrpSpPr>
                <a:grpSpLocks/>
              </p:cNvGrpSpPr>
              <p:nvPr/>
            </p:nvGrpSpPr>
            <p:grpSpPr bwMode="auto">
              <a:xfrm>
                <a:off x="2086" y="1031"/>
                <a:ext cx="680" cy="849"/>
                <a:chOff x="3975" y="1593"/>
                <a:chExt cx="931" cy="1163"/>
              </a:xfrm>
            </p:grpSpPr>
            <p:pic>
              <p:nvPicPr>
                <p:cNvPr id="52" name="Picture 72" descr="circuler_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3975" y="1593"/>
                  <a:ext cx="925" cy="9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3" name="Oval 73"/>
                <p:cNvSpPr>
                  <a:spLocks noChangeArrowheads="1"/>
                </p:cNvSpPr>
                <p:nvPr/>
              </p:nvSpPr>
              <p:spPr bwMode="gray">
                <a:xfrm>
                  <a:off x="3975" y="1593"/>
                  <a:ext cx="931" cy="937"/>
                </a:xfrm>
                <a:prstGeom prst="ellipse">
                  <a:avLst/>
                </a:prstGeom>
                <a:solidFill>
                  <a:schemeClr val="accent1">
                    <a:alpha val="50195"/>
                  </a:schemeClr>
                </a:solidFill>
                <a:ln>
                  <a:noFill/>
                </a:ln>
                <a:extLst>
                  <a:ext uri="{91240B29-F687-4f45-9708-019B960494DF}">
                    <a14:hiddenLine xmlns="" xmlns:a14="http://schemas.microsoft.com/office/drawing/2010/main" w="9525" algn="ctr">
                      <a:solidFill>
                        <a:srgbClr val="000000"/>
                      </a:solidFill>
                      <a:round/>
                      <a:headEnd/>
                      <a:tailEnd/>
                    </a14:hiddenLine>
                  </a:ext>
                </a:extLst>
              </p:spPr>
              <p:txBody>
                <a:bodyPr wrap="none" anchor="ctr"/>
                <a:lstStyle/>
                <a:p>
                  <a:endParaRPr lang="es-ES">
                    <a:latin typeface="Calibri Light" pitchFamily="34" charset="0"/>
                  </a:endParaRPr>
                </a:p>
              </p:txBody>
            </p:sp>
            <p:pic>
              <p:nvPicPr>
                <p:cNvPr id="54" name="Picture 74" descr="light_shadow1"/>
                <p:cNvPicPr>
                  <a:picLocks noChangeAspect="1" noChangeArrowheads="1"/>
                </p:cNvPicPr>
                <p:nvPr/>
              </p:nvPicPr>
              <p:blipFill>
                <a:blip r:embed="rId5">
                  <a:extLst>
                    <a:ext uri="{28A0092B-C50C-407E-A947-70E740481C1C}">
                      <a14:useLocalDpi xmlns:a14="http://schemas.microsoft.com/office/drawing/2010/main" val="0"/>
                    </a:ext>
                  </a:extLst>
                </a:blip>
                <a:srcRect t="14285"/>
                <a:stretch>
                  <a:fillRect/>
                </a:stretch>
              </p:blipFill>
              <p:spPr bwMode="gray">
                <a:xfrm>
                  <a:off x="3984" y="1632"/>
                  <a:ext cx="682" cy="5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55" name="Group 75"/>
                <p:cNvGrpSpPr>
                  <a:grpSpLocks/>
                </p:cNvGrpSpPr>
                <p:nvPr/>
              </p:nvGrpSpPr>
              <p:grpSpPr bwMode="auto">
                <a:xfrm rot="-3733502" flipH="1" flipV="1">
                  <a:off x="4256" y="2247"/>
                  <a:ext cx="820" cy="198"/>
                  <a:chOff x="2532" y="1051"/>
                  <a:chExt cx="893" cy="246"/>
                </a:xfrm>
              </p:grpSpPr>
              <p:grpSp>
                <p:nvGrpSpPr>
                  <p:cNvPr id="56" name="Group 76"/>
                  <p:cNvGrpSpPr>
                    <a:grpSpLocks/>
                  </p:cNvGrpSpPr>
                  <p:nvPr/>
                </p:nvGrpSpPr>
                <p:grpSpPr bwMode="auto">
                  <a:xfrm>
                    <a:off x="2532" y="1051"/>
                    <a:ext cx="743" cy="185"/>
                    <a:chOff x="1565" y="2568"/>
                    <a:chExt cx="1118" cy="279"/>
                  </a:xfrm>
                </p:grpSpPr>
                <p:sp>
                  <p:nvSpPr>
                    <p:cNvPr id="62" name="AutoShape 77"/>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63" name="AutoShape 78"/>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64" name="AutoShape 79"/>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65" name="AutoShape 80"/>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nvGrpSpPr>
                  <p:cNvPr id="57" name="Group 81"/>
                  <p:cNvGrpSpPr>
                    <a:grpSpLocks/>
                  </p:cNvGrpSpPr>
                  <p:nvPr/>
                </p:nvGrpSpPr>
                <p:grpSpPr bwMode="auto">
                  <a:xfrm rot="1353540">
                    <a:off x="2682" y="1111"/>
                    <a:ext cx="743" cy="186"/>
                    <a:chOff x="1565" y="2568"/>
                    <a:chExt cx="1118" cy="279"/>
                  </a:xfrm>
                </p:grpSpPr>
                <p:sp>
                  <p:nvSpPr>
                    <p:cNvPr id="58" name="AutoShape 82"/>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59" name="AutoShape 83"/>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60" name="AutoShape 84"/>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61" name="AutoShape 85"/>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grpSp>
          <p:grpSp>
            <p:nvGrpSpPr>
              <p:cNvPr id="40" name="Group 86"/>
              <p:cNvGrpSpPr>
                <a:grpSpLocks/>
              </p:cNvGrpSpPr>
              <p:nvPr/>
            </p:nvGrpSpPr>
            <p:grpSpPr bwMode="auto">
              <a:xfrm rot="-3733502" flipH="1" flipV="1">
                <a:off x="2362" y="1505"/>
                <a:ext cx="527" cy="128"/>
                <a:chOff x="2532" y="1051"/>
                <a:chExt cx="893" cy="246"/>
              </a:xfrm>
            </p:grpSpPr>
            <p:grpSp>
              <p:nvGrpSpPr>
                <p:cNvPr id="42" name="Group 87"/>
                <p:cNvGrpSpPr>
                  <a:grpSpLocks/>
                </p:cNvGrpSpPr>
                <p:nvPr/>
              </p:nvGrpSpPr>
              <p:grpSpPr bwMode="auto">
                <a:xfrm>
                  <a:off x="2532" y="1051"/>
                  <a:ext cx="743" cy="185"/>
                  <a:chOff x="1565" y="2568"/>
                  <a:chExt cx="1118" cy="279"/>
                </a:xfrm>
              </p:grpSpPr>
              <p:sp>
                <p:nvSpPr>
                  <p:cNvPr id="48" name="AutoShape 88"/>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49" name="AutoShape 89"/>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50" name="AutoShape 90"/>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51" name="AutoShape 91"/>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nvGrpSpPr>
                <p:cNvPr id="43" name="Group 92"/>
                <p:cNvGrpSpPr>
                  <a:grpSpLocks/>
                </p:cNvGrpSpPr>
                <p:nvPr/>
              </p:nvGrpSpPr>
              <p:grpSpPr bwMode="auto">
                <a:xfrm rot="1353540">
                  <a:off x="2682" y="1111"/>
                  <a:ext cx="743" cy="186"/>
                  <a:chOff x="1565" y="2568"/>
                  <a:chExt cx="1118" cy="279"/>
                </a:xfrm>
              </p:grpSpPr>
              <p:sp>
                <p:nvSpPr>
                  <p:cNvPr id="44" name="AutoShape 93"/>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45" name="AutoShape 94"/>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46" name="AutoShape 95"/>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47" name="AutoShape 96"/>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sp>
            <p:nvSpPr>
              <p:cNvPr id="41" name="Rectangle 97"/>
              <p:cNvSpPr>
                <a:spLocks noChangeArrowheads="1"/>
              </p:cNvSpPr>
              <p:nvPr/>
            </p:nvSpPr>
            <p:spPr bwMode="gray">
              <a:xfrm>
                <a:off x="2070" y="1272"/>
                <a:ext cx="652"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p>
                <a:pPr algn="ctr"/>
                <a:r>
                  <a:rPr lang="en-US" sz="1600" b="1" dirty="0" err="1" smtClean="0">
                    <a:solidFill>
                      <a:srgbClr val="000000"/>
                    </a:solidFill>
                    <a:latin typeface="Calibri Light" pitchFamily="34" charset="0"/>
                  </a:rPr>
                  <a:t>Solucionar</a:t>
                </a:r>
                <a:endParaRPr lang="en-US" sz="1600" b="1" dirty="0">
                  <a:solidFill>
                    <a:srgbClr val="000000"/>
                  </a:solidFill>
                  <a:latin typeface="Calibri Light" pitchFamily="34" charset="0"/>
                </a:endParaRPr>
              </a:p>
            </p:txBody>
          </p:sp>
        </p:grpSp>
        <p:sp>
          <p:nvSpPr>
            <p:cNvPr id="113" name="AutoShape 175"/>
            <p:cNvSpPr>
              <a:spLocks/>
            </p:cNvSpPr>
            <p:nvPr/>
          </p:nvSpPr>
          <p:spPr bwMode="auto">
            <a:xfrm>
              <a:off x="395288" y="3062288"/>
              <a:ext cx="2066925" cy="1143000"/>
            </a:xfrm>
            <a:prstGeom prst="accentCallout2">
              <a:avLst>
                <a:gd name="adj1" fmla="val 26278"/>
                <a:gd name="adj2" fmla="val 104782"/>
                <a:gd name="adj3" fmla="val 26278"/>
                <a:gd name="adj4" fmla="val 118926"/>
                <a:gd name="adj5" fmla="val 45006"/>
                <a:gd name="adj6" fmla="val 126514"/>
              </a:avLst>
            </a:prstGeom>
            <a:noFill/>
            <a:ln w="9525">
              <a:solidFill>
                <a:srgbClr val="00B050"/>
              </a:solidFill>
              <a:miter lim="800000"/>
              <a:headEnd/>
              <a:tailEnd type="diamond" w="med" len="med"/>
            </a:ln>
            <a:effectLst/>
          </p:spPr>
          <p:txBody>
            <a:bodyPr anchor="ctr"/>
            <a:lstStyle/>
            <a:p>
              <a:pPr algn="r" eaLnBrk="0" hangingPunct="0">
                <a:defRPr/>
              </a:pPr>
              <a:r>
                <a:rPr lang="es-ES_tradnl" b="1" dirty="0" smtClean="0">
                  <a:latin typeface="Calibri Light" pitchFamily="34" charset="0"/>
                </a:rPr>
                <a:t>Problemas  vinculados a un fenómeno</a:t>
              </a:r>
              <a:endParaRPr lang="en-US" b="1" dirty="0">
                <a:latin typeface="Calibri Light" pitchFamily="34" charset="0"/>
              </a:endParaRPr>
            </a:p>
          </p:txBody>
        </p:sp>
      </p:grpSp>
      <p:grpSp>
        <p:nvGrpSpPr>
          <p:cNvPr id="191" name="190 Grupo"/>
          <p:cNvGrpSpPr/>
          <p:nvPr/>
        </p:nvGrpSpPr>
        <p:grpSpPr>
          <a:xfrm>
            <a:off x="1000126" y="4057650"/>
            <a:ext cx="3933581" cy="2373313"/>
            <a:chOff x="1000126" y="4057650"/>
            <a:chExt cx="3933581" cy="2373313"/>
          </a:xfrm>
        </p:grpSpPr>
        <p:grpSp>
          <p:nvGrpSpPr>
            <p:cNvPr id="119" name="Group 69"/>
            <p:cNvGrpSpPr>
              <a:grpSpLocks/>
            </p:cNvGrpSpPr>
            <p:nvPr/>
          </p:nvGrpSpPr>
          <p:grpSpPr bwMode="auto">
            <a:xfrm>
              <a:off x="3787532" y="4946917"/>
              <a:ext cx="1146175" cy="1374775"/>
              <a:chOff x="2064" y="1008"/>
              <a:chExt cx="722" cy="866"/>
            </a:xfrm>
          </p:grpSpPr>
          <p:sp>
            <p:nvSpPr>
              <p:cNvPr id="120" name="Oval 70"/>
              <p:cNvSpPr>
                <a:spLocks noChangeArrowheads="1"/>
              </p:cNvSpPr>
              <p:nvPr/>
            </p:nvSpPr>
            <p:spPr bwMode="gray">
              <a:xfrm>
                <a:off x="2064" y="1008"/>
                <a:ext cx="722" cy="727"/>
              </a:xfrm>
              <a:prstGeom prst="ellipse">
                <a:avLst/>
              </a:prstGeom>
              <a:solidFill>
                <a:srgbClr val="EAEAEA">
                  <a:alpha val="50195"/>
                </a:srgbClr>
              </a:solidFill>
              <a:ln>
                <a:noFill/>
              </a:ln>
              <a:extLst>
                <a:ext uri="{91240B29-F687-4f45-9708-019B960494DF}">
                  <a14:hiddenLine xmlns="" xmlns:a14="http://schemas.microsoft.com/office/drawing/2010/main" w="9525" algn="ctr">
                    <a:solidFill>
                      <a:srgbClr val="000000"/>
                    </a:solidFill>
                    <a:round/>
                    <a:headEnd/>
                    <a:tailEnd/>
                  </a14:hiddenLine>
                </a:ext>
              </a:extLst>
            </p:spPr>
            <p:txBody>
              <a:bodyPr wrap="none" anchor="ctr"/>
              <a:lstStyle/>
              <a:p>
                <a:endParaRPr lang="es-ES">
                  <a:latin typeface="Calibri Light" pitchFamily="34" charset="0"/>
                </a:endParaRPr>
              </a:p>
            </p:txBody>
          </p:sp>
          <p:grpSp>
            <p:nvGrpSpPr>
              <p:cNvPr id="121" name="Group 71"/>
              <p:cNvGrpSpPr>
                <a:grpSpLocks/>
              </p:cNvGrpSpPr>
              <p:nvPr/>
            </p:nvGrpSpPr>
            <p:grpSpPr bwMode="auto">
              <a:xfrm>
                <a:off x="2086" y="1030"/>
                <a:ext cx="680" cy="844"/>
                <a:chOff x="3975" y="1593"/>
                <a:chExt cx="931" cy="1157"/>
              </a:xfrm>
            </p:grpSpPr>
            <p:pic>
              <p:nvPicPr>
                <p:cNvPr id="134" name="Picture 72" descr="circuler_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3975" y="1593"/>
                  <a:ext cx="925" cy="9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5" name="Oval 73"/>
                <p:cNvSpPr>
                  <a:spLocks noChangeArrowheads="1"/>
                </p:cNvSpPr>
                <p:nvPr/>
              </p:nvSpPr>
              <p:spPr bwMode="gray">
                <a:xfrm>
                  <a:off x="3975" y="1593"/>
                  <a:ext cx="931" cy="937"/>
                </a:xfrm>
                <a:prstGeom prst="ellipse">
                  <a:avLst/>
                </a:prstGeom>
                <a:ln/>
                <a:extLst/>
              </p:spPr>
              <p:style>
                <a:lnRef idx="1">
                  <a:schemeClr val="accent2"/>
                </a:lnRef>
                <a:fillRef idx="2">
                  <a:schemeClr val="accent2"/>
                </a:fillRef>
                <a:effectRef idx="1">
                  <a:schemeClr val="accent2"/>
                </a:effectRef>
                <a:fontRef idx="minor">
                  <a:schemeClr val="dk1"/>
                </a:fontRef>
              </p:style>
              <p:txBody>
                <a:bodyPr wrap="none" anchor="ctr"/>
                <a:lstStyle/>
                <a:p>
                  <a:endParaRPr lang="es-ES">
                    <a:latin typeface="Calibri Light" pitchFamily="34" charset="0"/>
                  </a:endParaRPr>
                </a:p>
              </p:txBody>
            </p:sp>
            <p:pic>
              <p:nvPicPr>
                <p:cNvPr id="136" name="Picture 74" descr="light_shadow1"/>
                <p:cNvPicPr>
                  <a:picLocks noChangeAspect="1" noChangeArrowheads="1"/>
                </p:cNvPicPr>
                <p:nvPr/>
              </p:nvPicPr>
              <p:blipFill>
                <a:blip r:embed="rId5">
                  <a:extLst>
                    <a:ext uri="{28A0092B-C50C-407E-A947-70E740481C1C}">
                      <a14:useLocalDpi xmlns:a14="http://schemas.microsoft.com/office/drawing/2010/main" val="0"/>
                    </a:ext>
                  </a:extLst>
                </a:blip>
                <a:srcRect t="14285"/>
                <a:stretch>
                  <a:fillRect/>
                </a:stretch>
              </p:blipFill>
              <p:spPr bwMode="gray">
                <a:xfrm>
                  <a:off x="3984" y="1632"/>
                  <a:ext cx="682" cy="5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37" name="Group 75"/>
                <p:cNvGrpSpPr>
                  <a:grpSpLocks/>
                </p:cNvGrpSpPr>
                <p:nvPr/>
              </p:nvGrpSpPr>
              <p:grpSpPr bwMode="auto">
                <a:xfrm rot="-3733502" flipH="1" flipV="1">
                  <a:off x="4250" y="2244"/>
                  <a:ext cx="821" cy="191"/>
                  <a:chOff x="2528" y="1060"/>
                  <a:chExt cx="894" cy="236"/>
                </a:xfrm>
              </p:grpSpPr>
              <p:grpSp>
                <p:nvGrpSpPr>
                  <p:cNvPr id="138" name="Group 76"/>
                  <p:cNvGrpSpPr>
                    <a:grpSpLocks/>
                  </p:cNvGrpSpPr>
                  <p:nvPr/>
                </p:nvGrpSpPr>
                <p:grpSpPr bwMode="auto">
                  <a:xfrm>
                    <a:off x="2528" y="1060"/>
                    <a:ext cx="742" cy="186"/>
                    <a:chOff x="1565" y="2568"/>
                    <a:chExt cx="1118" cy="279"/>
                  </a:xfrm>
                </p:grpSpPr>
                <p:sp>
                  <p:nvSpPr>
                    <p:cNvPr id="144" name="AutoShape 77"/>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45" name="AutoShape 78"/>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46" name="AutoShape 79"/>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47" name="AutoShape 80"/>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nvGrpSpPr>
                  <p:cNvPr id="139" name="Group 81"/>
                  <p:cNvGrpSpPr>
                    <a:grpSpLocks/>
                  </p:cNvGrpSpPr>
                  <p:nvPr/>
                </p:nvGrpSpPr>
                <p:grpSpPr bwMode="auto">
                  <a:xfrm rot="1353540">
                    <a:off x="2680" y="1110"/>
                    <a:ext cx="742" cy="186"/>
                    <a:chOff x="1565" y="2568"/>
                    <a:chExt cx="1118" cy="279"/>
                  </a:xfrm>
                </p:grpSpPr>
                <p:sp>
                  <p:nvSpPr>
                    <p:cNvPr id="140" name="AutoShape 82"/>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41" name="AutoShape 83"/>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42" name="AutoShape 84"/>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43" name="AutoShape 85"/>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grpSp>
          <p:grpSp>
            <p:nvGrpSpPr>
              <p:cNvPr id="122" name="Group 86"/>
              <p:cNvGrpSpPr>
                <a:grpSpLocks/>
              </p:cNvGrpSpPr>
              <p:nvPr/>
            </p:nvGrpSpPr>
            <p:grpSpPr bwMode="auto">
              <a:xfrm rot="-3733502" flipH="1" flipV="1">
                <a:off x="2362" y="1508"/>
                <a:ext cx="528" cy="122"/>
                <a:chOff x="2528" y="1060"/>
                <a:chExt cx="894" cy="236"/>
              </a:xfrm>
            </p:grpSpPr>
            <p:grpSp>
              <p:nvGrpSpPr>
                <p:cNvPr id="124" name="Group 87"/>
                <p:cNvGrpSpPr>
                  <a:grpSpLocks/>
                </p:cNvGrpSpPr>
                <p:nvPr/>
              </p:nvGrpSpPr>
              <p:grpSpPr bwMode="auto">
                <a:xfrm>
                  <a:off x="2528" y="1060"/>
                  <a:ext cx="742" cy="186"/>
                  <a:chOff x="1565" y="2568"/>
                  <a:chExt cx="1118" cy="279"/>
                </a:xfrm>
              </p:grpSpPr>
              <p:sp>
                <p:nvSpPr>
                  <p:cNvPr id="130" name="AutoShape 88"/>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31" name="AutoShape 89"/>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32" name="AutoShape 90"/>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33" name="AutoShape 91"/>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nvGrpSpPr>
                <p:cNvPr id="125" name="Group 92"/>
                <p:cNvGrpSpPr>
                  <a:grpSpLocks/>
                </p:cNvGrpSpPr>
                <p:nvPr/>
              </p:nvGrpSpPr>
              <p:grpSpPr bwMode="auto">
                <a:xfrm rot="1353540">
                  <a:off x="2680" y="1110"/>
                  <a:ext cx="742" cy="186"/>
                  <a:chOff x="1565" y="2568"/>
                  <a:chExt cx="1118" cy="279"/>
                </a:xfrm>
              </p:grpSpPr>
              <p:sp>
                <p:nvSpPr>
                  <p:cNvPr id="126" name="AutoShape 93"/>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27" name="AutoShape 94"/>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28" name="AutoShape 95"/>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29" name="AutoShape 96"/>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sp>
            <p:nvSpPr>
              <p:cNvPr id="123" name="Rectangle 97"/>
              <p:cNvSpPr>
                <a:spLocks noChangeArrowheads="1"/>
              </p:cNvSpPr>
              <p:nvPr/>
            </p:nvSpPr>
            <p:spPr bwMode="gray">
              <a:xfrm>
                <a:off x="2146" y="1272"/>
                <a:ext cx="537"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p>
                <a:pPr algn="ctr"/>
                <a:r>
                  <a:rPr lang="en-US" sz="1600" b="1" dirty="0" err="1" smtClean="0">
                    <a:solidFill>
                      <a:srgbClr val="000000"/>
                    </a:solidFill>
                    <a:latin typeface="Calibri Light" pitchFamily="34" charset="0"/>
                  </a:rPr>
                  <a:t>Predecir</a:t>
                </a:r>
                <a:endParaRPr lang="en-US" sz="1600" b="1" dirty="0">
                  <a:solidFill>
                    <a:srgbClr val="000000"/>
                  </a:solidFill>
                  <a:latin typeface="Calibri Light" pitchFamily="34" charset="0"/>
                </a:endParaRPr>
              </a:p>
            </p:txBody>
          </p:sp>
        </p:grpSp>
        <p:sp>
          <p:nvSpPr>
            <p:cNvPr id="148" name="Line 6"/>
            <p:cNvSpPr>
              <a:spLocks noChangeShapeType="1"/>
            </p:cNvSpPr>
            <p:nvPr/>
          </p:nvSpPr>
          <p:spPr bwMode="gray">
            <a:xfrm>
              <a:off x="4660900" y="4057650"/>
              <a:ext cx="0" cy="85248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latin typeface="Calibri Light" pitchFamily="34" charset="0"/>
              </a:endParaRPr>
            </a:p>
          </p:txBody>
        </p:sp>
        <p:sp>
          <p:nvSpPr>
            <p:cNvPr id="149" name="AutoShape 175"/>
            <p:cNvSpPr>
              <a:spLocks/>
            </p:cNvSpPr>
            <p:nvPr/>
          </p:nvSpPr>
          <p:spPr bwMode="auto">
            <a:xfrm>
              <a:off x="1000126" y="4811713"/>
              <a:ext cx="2540000" cy="1619250"/>
            </a:xfrm>
            <a:prstGeom prst="accentCallout2">
              <a:avLst>
                <a:gd name="adj1" fmla="val 26278"/>
                <a:gd name="adj2" fmla="val 104782"/>
                <a:gd name="adj3" fmla="val 26278"/>
                <a:gd name="adj4" fmla="val 118926"/>
                <a:gd name="adj5" fmla="val 33630"/>
                <a:gd name="adj6" fmla="val 120899"/>
              </a:avLst>
            </a:prstGeom>
            <a:noFill/>
            <a:ln w="9525">
              <a:solidFill>
                <a:schemeClr val="accent2"/>
              </a:solidFill>
              <a:miter lim="800000"/>
              <a:headEnd/>
              <a:tailEnd type="diamond" w="med" len="med"/>
            </a:ln>
            <a:effectLst/>
          </p:spPr>
          <p:txBody>
            <a:bodyPr anchor="ctr"/>
            <a:lstStyle/>
            <a:p>
              <a:pPr algn="r" eaLnBrk="0" hangingPunct="0">
                <a:defRPr/>
              </a:pPr>
              <a:r>
                <a:rPr lang="en-US" b="1" dirty="0" err="1" smtClean="0">
                  <a:latin typeface="Calibri Light" pitchFamily="34" charset="0"/>
                </a:rPr>
                <a:t>Cuándo</a:t>
              </a:r>
              <a:r>
                <a:rPr lang="en-US" b="1" dirty="0" smtClean="0">
                  <a:latin typeface="Calibri Light" pitchFamily="34" charset="0"/>
                </a:rPr>
                <a:t> </a:t>
              </a:r>
              <a:r>
                <a:rPr lang="en-US" b="1" dirty="0" err="1" smtClean="0">
                  <a:latin typeface="Calibri Light" pitchFamily="34" charset="0"/>
                </a:rPr>
                <a:t>ocurrirá</a:t>
              </a:r>
              <a:r>
                <a:rPr lang="en-US" b="1" dirty="0" smtClean="0">
                  <a:latin typeface="Calibri Light" pitchFamily="34" charset="0"/>
                </a:rPr>
                <a:t> un </a:t>
              </a:r>
              <a:r>
                <a:rPr lang="en-US" b="1" dirty="0" err="1" smtClean="0">
                  <a:latin typeface="Calibri Light" pitchFamily="34" charset="0"/>
                </a:rPr>
                <a:t>fenómeno</a:t>
              </a:r>
              <a:r>
                <a:rPr lang="en-US" b="1" dirty="0" smtClean="0">
                  <a:latin typeface="Calibri Light" pitchFamily="34" charset="0"/>
                </a:rPr>
                <a:t> </a:t>
              </a:r>
              <a:r>
                <a:rPr lang="en-US" b="1" dirty="0" err="1" smtClean="0">
                  <a:latin typeface="Calibri Light" pitchFamily="34" charset="0"/>
                </a:rPr>
                <a:t>determinado</a:t>
              </a:r>
              <a:endParaRPr lang="en-US" b="1" dirty="0">
                <a:latin typeface="Calibri Light" pitchFamily="34" charset="0"/>
              </a:endParaRPr>
            </a:p>
          </p:txBody>
        </p:sp>
      </p:grpSp>
      <p:grpSp>
        <p:nvGrpSpPr>
          <p:cNvPr id="194" name="193 Grupo"/>
          <p:cNvGrpSpPr/>
          <p:nvPr/>
        </p:nvGrpSpPr>
        <p:grpSpPr>
          <a:xfrm>
            <a:off x="4870450" y="1216025"/>
            <a:ext cx="4164013" cy="2365375"/>
            <a:chOff x="4870450" y="1216025"/>
            <a:chExt cx="4164013" cy="2365375"/>
          </a:xfrm>
        </p:grpSpPr>
        <p:grpSp>
          <p:nvGrpSpPr>
            <p:cNvPr id="189" name="188 Grupo"/>
            <p:cNvGrpSpPr/>
            <p:nvPr/>
          </p:nvGrpSpPr>
          <p:grpSpPr>
            <a:xfrm>
              <a:off x="4870450" y="1216025"/>
              <a:ext cx="4044950" cy="2365375"/>
              <a:chOff x="4870450" y="1216025"/>
              <a:chExt cx="4044950" cy="2365375"/>
            </a:xfrm>
          </p:grpSpPr>
          <p:sp>
            <p:nvSpPr>
              <p:cNvPr id="6" name="Line 8"/>
              <p:cNvSpPr>
                <a:spLocks noChangeShapeType="1"/>
              </p:cNvSpPr>
              <p:nvPr/>
            </p:nvSpPr>
            <p:spPr bwMode="gray">
              <a:xfrm flipV="1">
                <a:off x="4870450" y="2400300"/>
                <a:ext cx="587375" cy="11811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latin typeface="Calibri Light" pitchFamily="34" charset="0"/>
                </a:endParaRPr>
              </a:p>
            </p:txBody>
          </p:sp>
          <p:grpSp>
            <p:nvGrpSpPr>
              <p:cNvPr id="66" name="Group 127"/>
              <p:cNvGrpSpPr>
                <a:grpSpLocks/>
              </p:cNvGrpSpPr>
              <p:nvPr/>
            </p:nvGrpSpPr>
            <p:grpSpPr bwMode="auto">
              <a:xfrm>
                <a:off x="5337175" y="1533525"/>
                <a:ext cx="1146175" cy="1384300"/>
                <a:chOff x="2064" y="1008"/>
                <a:chExt cx="722" cy="872"/>
              </a:xfrm>
            </p:grpSpPr>
            <p:sp>
              <p:nvSpPr>
                <p:cNvPr id="67" name="Oval 128"/>
                <p:cNvSpPr>
                  <a:spLocks noChangeArrowheads="1"/>
                </p:cNvSpPr>
                <p:nvPr/>
              </p:nvSpPr>
              <p:spPr bwMode="gray">
                <a:xfrm>
                  <a:off x="2064" y="1008"/>
                  <a:ext cx="722" cy="727"/>
                </a:xfrm>
                <a:prstGeom prst="ellipse">
                  <a:avLst/>
                </a:prstGeom>
                <a:solidFill>
                  <a:srgbClr val="EAEAEA">
                    <a:alpha val="50195"/>
                  </a:srgbClr>
                </a:solidFill>
                <a:ln>
                  <a:noFill/>
                </a:ln>
                <a:extLst>
                  <a:ext uri="{91240B29-F687-4f45-9708-019B960494DF}">
                    <a14:hiddenLine xmlns="" xmlns:a14="http://schemas.microsoft.com/office/drawing/2010/main" w="9525" algn="ctr">
                      <a:solidFill>
                        <a:srgbClr val="000000"/>
                      </a:solidFill>
                      <a:round/>
                      <a:headEnd/>
                      <a:tailEnd/>
                    </a14:hiddenLine>
                  </a:ext>
                </a:extLst>
              </p:spPr>
              <p:txBody>
                <a:bodyPr wrap="none" anchor="ctr"/>
                <a:lstStyle/>
                <a:p>
                  <a:endParaRPr lang="es-ES">
                    <a:latin typeface="Calibri Light" pitchFamily="34" charset="0"/>
                  </a:endParaRPr>
                </a:p>
              </p:txBody>
            </p:sp>
            <p:grpSp>
              <p:nvGrpSpPr>
                <p:cNvPr id="68" name="Group 129"/>
                <p:cNvGrpSpPr>
                  <a:grpSpLocks/>
                </p:cNvGrpSpPr>
                <p:nvPr/>
              </p:nvGrpSpPr>
              <p:grpSpPr bwMode="auto">
                <a:xfrm>
                  <a:off x="2086" y="1031"/>
                  <a:ext cx="680" cy="849"/>
                  <a:chOff x="3975" y="1593"/>
                  <a:chExt cx="931" cy="1163"/>
                </a:xfrm>
              </p:grpSpPr>
              <p:pic>
                <p:nvPicPr>
                  <p:cNvPr id="81" name="Picture 130" descr="circuler_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3975" y="1593"/>
                    <a:ext cx="925" cy="9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2" name="Oval 131"/>
                  <p:cNvSpPr>
                    <a:spLocks noChangeArrowheads="1"/>
                  </p:cNvSpPr>
                  <p:nvPr/>
                </p:nvSpPr>
                <p:spPr bwMode="gray">
                  <a:xfrm>
                    <a:off x="3975" y="1593"/>
                    <a:ext cx="931" cy="937"/>
                  </a:xfrm>
                  <a:prstGeom prst="ellipse">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defRPr/>
                    </a:pPr>
                    <a:endParaRPr lang="es-ES">
                      <a:ln w="18000">
                        <a:solidFill>
                          <a:srgbClr val="FFC000"/>
                        </a:solidFill>
                        <a:prstDash val="solid"/>
                        <a:miter lim="800000"/>
                      </a:ln>
                      <a:noFill/>
                      <a:effectLst>
                        <a:outerShdw blurRad="25500" dist="23000" dir="7020000" algn="tl">
                          <a:srgbClr val="000000">
                            <a:alpha val="50000"/>
                          </a:srgbClr>
                        </a:outerShdw>
                      </a:effectLst>
                      <a:latin typeface="Calibri Light" pitchFamily="34" charset="0"/>
                    </a:endParaRPr>
                  </a:p>
                </p:txBody>
              </p:sp>
              <p:pic>
                <p:nvPicPr>
                  <p:cNvPr id="83" name="Picture 132" descr="light_shadow1"/>
                  <p:cNvPicPr>
                    <a:picLocks noChangeAspect="1" noChangeArrowheads="1"/>
                  </p:cNvPicPr>
                  <p:nvPr/>
                </p:nvPicPr>
                <p:blipFill>
                  <a:blip r:embed="rId5">
                    <a:extLst>
                      <a:ext uri="{28A0092B-C50C-407E-A947-70E740481C1C}">
                        <a14:useLocalDpi xmlns:a14="http://schemas.microsoft.com/office/drawing/2010/main" val="0"/>
                      </a:ext>
                    </a:extLst>
                  </a:blip>
                  <a:srcRect t="14285"/>
                  <a:stretch>
                    <a:fillRect/>
                  </a:stretch>
                </p:blipFill>
                <p:spPr bwMode="gray">
                  <a:xfrm>
                    <a:off x="3984" y="1632"/>
                    <a:ext cx="682" cy="5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84" name="Group 133"/>
                  <p:cNvGrpSpPr>
                    <a:grpSpLocks/>
                  </p:cNvGrpSpPr>
                  <p:nvPr/>
                </p:nvGrpSpPr>
                <p:grpSpPr bwMode="auto">
                  <a:xfrm rot="-3733502" flipH="1" flipV="1">
                    <a:off x="4256" y="2247"/>
                    <a:ext cx="820" cy="198"/>
                    <a:chOff x="2532" y="1051"/>
                    <a:chExt cx="893" cy="246"/>
                  </a:xfrm>
                </p:grpSpPr>
                <p:grpSp>
                  <p:nvGrpSpPr>
                    <p:cNvPr id="85" name="Group 134"/>
                    <p:cNvGrpSpPr>
                      <a:grpSpLocks/>
                    </p:cNvGrpSpPr>
                    <p:nvPr/>
                  </p:nvGrpSpPr>
                  <p:grpSpPr bwMode="auto">
                    <a:xfrm>
                      <a:off x="2532" y="1051"/>
                      <a:ext cx="743" cy="185"/>
                      <a:chOff x="1565" y="2568"/>
                      <a:chExt cx="1118" cy="279"/>
                    </a:xfrm>
                  </p:grpSpPr>
                  <p:sp>
                    <p:nvSpPr>
                      <p:cNvPr id="91" name="AutoShape 135"/>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92" name="AutoShape 136"/>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93" name="AutoShape 137"/>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94" name="AutoShape 138"/>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nvGrpSpPr>
                    <p:cNvPr id="86" name="Group 139"/>
                    <p:cNvGrpSpPr>
                      <a:grpSpLocks/>
                    </p:cNvGrpSpPr>
                    <p:nvPr/>
                  </p:nvGrpSpPr>
                  <p:grpSpPr bwMode="auto">
                    <a:xfrm rot="1353540">
                      <a:off x="2682" y="1111"/>
                      <a:ext cx="743" cy="186"/>
                      <a:chOff x="1565" y="2568"/>
                      <a:chExt cx="1118" cy="279"/>
                    </a:xfrm>
                  </p:grpSpPr>
                  <p:sp>
                    <p:nvSpPr>
                      <p:cNvPr id="87" name="AutoShape 140"/>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88" name="AutoShape 141"/>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89" name="AutoShape 142"/>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90" name="AutoShape 143"/>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grpSp>
            <p:grpSp>
              <p:nvGrpSpPr>
                <p:cNvPr id="69" name="Group 144"/>
                <p:cNvGrpSpPr>
                  <a:grpSpLocks/>
                </p:cNvGrpSpPr>
                <p:nvPr/>
              </p:nvGrpSpPr>
              <p:grpSpPr bwMode="auto">
                <a:xfrm rot="-3733502" flipH="1" flipV="1">
                  <a:off x="2362" y="1505"/>
                  <a:ext cx="527" cy="128"/>
                  <a:chOff x="2532" y="1051"/>
                  <a:chExt cx="893" cy="246"/>
                </a:xfrm>
              </p:grpSpPr>
              <p:grpSp>
                <p:nvGrpSpPr>
                  <p:cNvPr id="71" name="Group 145"/>
                  <p:cNvGrpSpPr>
                    <a:grpSpLocks/>
                  </p:cNvGrpSpPr>
                  <p:nvPr/>
                </p:nvGrpSpPr>
                <p:grpSpPr bwMode="auto">
                  <a:xfrm>
                    <a:off x="2532" y="1051"/>
                    <a:ext cx="743" cy="185"/>
                    <a:chOff x="1565" y="2568"/>
                    <a:chExt cx="1118" cy="279"/>
                  </a:xfrm>
                </p:grpSpPr>
                <p:sp>
                  <p:nvSpPr>
                    <p:cNvPr id="77" name="AutoShape 146"/>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78" name="AutoShape 147"/>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79" name="AutoShape 148"/>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80" name="AutoShape 149"/>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nvGrpSpPr>
                  <p:cNvPr id="72" name="Group 150"/>
                  <p:cNvGrpSpPr>
                    <a:grpSpLocks/>
                  </p:cNvGrpSpPr>
                  <p:nvPr/>
                </p:nvGrpSpPr>
                <p:grpSpPr bwMode="auto">
                  <a:xfrm rot="1353540">
                    <a:off x="2682" y="1111"/>
                    <a:ext cx="743" cy="186"/>
                    <a:chOff x="1565" y="2568"/>
                    <a:chExt cx="1118" cy="279"/>
                  </a:xfrm>
                </p:grpSpPr>
                <p:sp>
                  <p:nvSpPr>
                    <p:cNvPr id="73" name="AutoShape 151"/>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74" name="AutoShape 152"/>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75" name="AutoShape 153"/>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76" name="AutoShape 154"/>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sp>
              <p:nvSpPr>
                <p:cNvPr id="70" name="Rectangle 155"/>
                <p:cNvSpPr>
                  <a:spLocks noChangeArrowheads="1"/>
                </p:cNvSpPr>
                <p:nvPr/>
              </p:nvSpPr>
              <p:spPr bwMode="gray">
                <a:xfrm>
                  <a:off x="2166" y="1272"/>
                  <a:ext cx="536"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p>
                  <a:pPr algn="ctr"/>
                  <a:r>
                    <a:rPr lang="en-US" sz="1600" b="1" dirty="0" err="1" smtClean="0">
                      <a:solidFill>
                        <a:srgbClr val="000000"/>
                      </a:solidFill>
                      <a:latin typeface="Calibri Light" pitchFamily="34" charset="0"/>
                    </a:rPr>
                    <a:t>Explorar</a:t>
                  </a:r>
                  <a:endParaRPr lang="en-US" sz="1600" b="1" dirty="0">
                    <a:solidFill>
                      <a:srgbClr val="000000"/>
                    </a:solidFill>
                    <a:latin typeface="Calibri Light" pitchFamily="34" charset="0"/>
                  </a:endParaRPr>
                </a:p>
              </p:txBody>
            </p:sp>
          </p:grpSp>
          <p:sp>
            <p:nvSpPr>
              <p:cNvPr id="111" name="AutoShape 173"/>
              <p:cNvSpPr>
                <a:spLocks/>
              </p:cNvSpPr>
              <p:nvPr/>
            </p:nvSpPr>
            <p:spPr bwMode="auto">
              <a:xfrm>
                <a:off x="7200900" y="1216025"/>
                <a:ext cx="1714500" cy="1643063"/>
              </a:xfrm>
              <a:prstGeom prst="accentCallout2">
                <a:avLst>
                  <a:gd name="adj1" fmla="val 29148"/>
                  <a:gd name="adj2" fmla="val -5046"/>
                  <a:gd name="adj3" fmla="val 29148"/>
                  <a:gd name="adj4" fmla="val -5046"/>
                  <a:gd name="adj5" fmla="val 49872"/>
                  <a:gd name="adj6" fmla="val -45271"/>
                </a:avLst>
              </a:prstGeom>
              <a:noFill/>
              <a:ln w="9525">
                <a:solidFill>
                  <a:srgbClr val="0070C0"/>
                </a:solidFill>
                <a:miter lim="800000"/>
                <a:headEnd/>
                <a:tailEnd type="diamond" w="med" len="med"/>
              </a:ln>
              <a:effectLst/>
            </p:spPr>
            <p:txBody>
              <a:bodyPr anchor="ctr"/>
              <a:lstStyle/>
              <a:p>
                <a:pPr algn="r" eaLnBrk="0" hangingPunct="0">
                  <a:defRPr/>
                </a:pPr>
                <a:endParaRPr lang="en-US" sz="2000" dirty="0">
                  <a:latin typeface="Calibri Light" pitchFamily="34" charset="0"/>
                </a:endParaRPr>
              </a:p>
            </p:txBody>
          </p:sp>
        </p:grpSp>
        <p:sp>
          <p:nvSpPr>
            <p:cNvPr id="150" name="188 Rectángulo"/>
            <p:cNvSpPr>
              <a:spLocks noChangeArrowheads="1"/>
            </p:cNvSpPr>
            <p:nvPr/>
          </p:nvSpPr>
          <p:spPr bwMode="auto">
            <a:xfrm>
              <a:off x="7096125" y="1330325"/>
              <a:ext cx="1938338"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s-ES" b="1" dirty="0" smtClean="0">
                  <a:latin typeface="Calibri Light" pitchFamily="34" charset="0"/>
                </a:rPr>
                <a:t>Los factores que afectan los fenómenos</a:t>
              </a:r>
              <a:endParaRPr lang="es-ES" b="1" dirty="0">
                <a:latin typeface="Calibri Light" pitchFamily="34" charset="0"/>
              </a:endParaRPr>
            </a:p>
          </p:txBody>
        </p:sp>
      </p:grpSp>
      <p:grpSp>
        <p:nvGrpSpPr>
          <p:cNvPr id="195" name="194 Grupo"/>
          <p:cNvGrpSpPr/>
          <p:nvPr/>
        </p:nvGrpSpPr>
        <p:grpSpPr>
          <a:xfrm>
            <a:off x="4953000" y="3378200"/>
            <a:ext cx="4171950" cy="1643063"/>
            <a:chOff x="4953000" y="3378200"/>
            <a:chExt cx="4171950" cy="1643063"/>
          </a:xfrm>
        </p:grpSpPr>
        <p:sp>
          <p:nvSpPr>
            <p:cNvPr id="181" name="AutoShape 173"/>
            <p:cNvSpPr>
              <a:spLocks/>
            </p:cNvSpPr>
            <p:nvPr/>
          </p:nvSpPr>
          <p:spPr bwMode="auto">
            <a:xfrm>
              <a:off x="7096125" y="3378200"/>
              <a:ext cx="1714500" cy="1643063"/>
            </a:xfrm>
            <a:prstGeom prst="accentCallout2">
              <a:avLst>
                <a:gd name="adj1" fmla="val 29148"/>
                <a:gd name="adj2" fmla="val -5046"/>
                <a:gd name="adj3" fmla="val 29148"/>
                <a:gd name="adj4" fmla="val -5046"/>
                <a:gd name="adj5" fmla="val 33060"/>
                <a:gd name="adj6" fmla="val -15271"/>
              </a:avLst>
            </a:prstGeom>
            <a:noFill/>
            <a:ln w="9525">
              <a:solidFill>
                <a:srgbClr val="33D600"/>
              </a:solidFill>
              <a:miter lim="800000"/>
              <a:headEnd/>
              <a:tailEnd type="diamond" w="med" len="med"/>
            </a:ln>
            <a:effectLst/>
          </p:spPr>
          <p:txBody>
            <a:bodyPr anchor="ctr"/>
            <a:lstStyle/>
            <a:p>
              <a:pPr algn="r" eaLnBrk="0" hangingPunct="0">
                <a:defRPr/>
              </a:pPr>
              <a:endParaRPr lang="en-US" sz="2000" dirty="0">
                <a:latin typeface="Calibri Light" pitchFamily="34" charset="0"/>
              </a:endParaRPr>
            </a:p>
          </p:txBody>
        </p:sp>
        <p:grpSp>
          <p:nvGrpSpPr>
            <p:cNvPr id="190" name="189 Grupo"/>
            <p:cNvGrpSpPr/>
            <p:nvPr/>
          </p:nvGrpSpPr>
          <p:grpSpPr>
            <a:xfrm>
              <a:off x="4953000" y="3437511"/>
              <a:ext cx="4171950" cy="1491677"/>
              <a:chOff x="4953000" y="3437511"/>
              <a:chExt cx="4171950" cy="1491677"/>
            </a:xfrm>
          </p:grpSpPr>
          <p:grpSp>
            <p:nvGrpSpPr>
              <p:cNvPr id="151" name="Group 40"/>
              <p:cNvGrpSpPr>
                <a:grpSpLocks/>
              </p:cNvGrpSpPr>
              <p:nvPr/>
            </p:nvGrpSpPr>
            <p:grpSpPr bwMode="auto">
              <a:xfrm>
                <a:off x="5721350" y="3554413"/>
                <a:ext cx="1146175" cy="1374775"/>
                <a:chOff x="2064" y="1008"/>
                <a:chExt cx="722" cy="866"/>
              </a:xfrm>
            </p:grpSpPr>
            <p:sp>
              <p:nvSpPr>
                <p:cNvPr id="152" name="Oval 41"/>
                <p:cNvSpPr>
                  <a:spLocks noChangeArrowheads="1"/>
                </p:cNvSpPr>
                <p:nvPr/>
              </p:nvSpPr>
              <p:spPr bwMode="gray">
                <a:xfrm>
                  <a:off x="2064" y="1008"/>
                  <a:ext cx="722" cy="727"/>
                </a:xfrm>
                <a:prstGeom prst="ellipse">
                  <a:avLst/>
                </a:prstGeom>
                <a:solidFill>
                  <a:srgbClr val="EAEAEA">
                    <a:alpha val="50195"/>
                  </a:srgbClr>
                </a:solidFill>
                <a:ln>
                  <a:noFill/>
                </a:ln>
                <a:extLst>
                  <a:ext uri="{91240B29-F687-4f45-9708-019B960494DF}">
                    <a14:hiddenLine xmlns="" xmlns:a14="http://schemas.microsoft.com/office/drawing/2010/main" w="9525" algn="ctr">
                      <a:solidFill>
                        <a:srgbClr val="000000"/>
                      </a:solidFill>
                      <a:round/>
                      <a:headEnd/>
                      <a:tailEnd/>
                    </a14:hiddenLine>
                  </a:ext>
                </a:extLst>
              </p:spPr>
              <p:txBody>
                <a:bodyPr wrap="none" anchor="ctr"/>
                <a:lstStyle/>
                <a:p>
                  <a:endParaRPr lang="es-ES">
                    <a:latin typeface="Calibri Light" pitchFamily="34" charset="0"/>
                  </a:endParaRPr>
                </a:p>
              </p:txBody>
            </p:sp>
            <p:grpSp>
              <p:nvGrpSpPr>
                <p:cNvPr id="153" name="Group 42"/>
                <p:cNvGrpSpPr>
                  <a:grpSpLocks/>
                </p:cNvGrpSpPr>
                <p:nvPr/>
              </p:nvGrpSpPr>
              <p:grpSpPr bwMode="auto">
                <a:xfrm>
                  <a:off x="2086" y="1030"/>
                  <a:ext cx="680" cy="844"/>
                  <a:chOff x="3975" y="1593"/>
                  <a:chExt cx="931" cy="1157"/>
                </a:xfrm>
              </p:grpSpPr>
              <p:pic>
                <p:nvPicPr>
                  <p:cNvPr id="166" name="Picture 43" descr="circuler_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3975" y="1593"/>
                    <a:ext cx="925" cy="9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7" name="Oval 44"/>
                  <p:cNvSpPr>
                    <a:spLocks noChangeArrowheads="1"/>
                  </p:cNvSpPr>
                  <p:nvPr/>
                </p:nvSpPr>
                <p:spPr bwMode="gray">
                  <a:xfrm>
                    <a:off x="3975" y="1593"/>
                    <a:ext cx="931" cy="937"/>
                  </a:xfrm>
                  <a:prstGeom prst="ellipse">
                    <a:avLst/>
                  </a:prstGeom>
                  <a:ln/>
                  <a:extLst/>
                </p:spPr>
                <p:style>
                  <a:lnRef idx="0">
                    <a:schemeClr val="accent1"/>
                  </a:lnRef>
                  <a:fillRef idx="3">
                    <a:schemeClr val="accent1"/>
                  </a:fillRef>
                  <a:effectRef idx="3">
                    <a:schemeClr val="accent1"/>
                  </a:effectRef>
                  <a:fontRef idx="minor">
                    <a:schemeClr val="lt1"/>
                  </a:fontRef>
                </p:style>
                <p:txBody>
                  <a:bodyPr wrap="none" anchor="ctr"/>
                  <a:lstStyle/>
                  <a:p>
                    <a:endParaRPr lang="es-ES">
                      <a:latin typeface="Calibri Light" pitchFamily="34" charset="0"/>
                    </a:endParaRPr>
                  </a:p>
                </p:txBody>
              </p:sp>
              <p:pic>
                <p:nvPicPr>
                  <p:cNvPr id="168" name="Picture 45" descr="light_shadow1"/>
                  <p:cNvPicPr>
                    <a:picLocks noChangeAspect="1" noChangeArrowheads="1"/>
                  </p:cNvPicPr>
                  <p:nvPr/>
                </p:nvPicPr>
                <p:blipFill>
                  <a:blip r:embed="rId5">
                    <a:extLst>
                      <a:ext uri="{28A0092B-C50C-407E-A947-70E740481C1C}">
                        <a14:useLocalDpi xmlns:a14="http://schemas.microsoft.com/office/drawing/2010/main" val="0"/>
                      </a:ext>
                    </a:extLst>
                  </a:blip>
                  <a:srcRect t="14285"/>
                  <a:stretch>
                    <a:fillRect/>
                  </a:stretch>
                </p:blipFill>
                <p:spPr bwMode="gray">
                  <a:xfrm>
                    <a:off x="3984" y="1632"/>
                    <a:ext cx="682" cy="5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69" name="Group 46"/>
                  <p:cNvGrpSpPr>
                    <a:grpSpLocks/>
                  </p:cNvGrpSpPr>
                  <p:nvPr/>
                </p:nvGrpSpPr>
                <p:grpSpPr bwMode="auto">
                  <a:xfrm rot="-3733502" flipH="1" flipV="1">
                    <a:off x="4250" y="2244"/>
                    <a:ext cx="821" cy="191"/>
                    <a:chOff x="2528" y="1060"/>
                    <a:chExt cx="894" cy="236"/>
                  </a:xfrm>
                </p:grpSpPr>
                <p:grpSp>
                  <p:nvGrpSpPr>
                    <p:cNvPr id="170" name="Group 47"/>
                    <p:cNvGrpSpPr>
                      <a:grpSpLocks/>
                    </p:cNvGrpSpPr>
                    <p:nvPr/>
                  </p:nvGrpSpPr>
                  <p:grpSpPr bwMode="auto">
                    <a:xfrm>
                      <a:off x="2528" y="1060"/>
                      <a:ext cx="742" cy="186"/>
                      <a:chOff x="1565" y="2568"/>
                      <a:chExt cx="1118" cy="279"/>
                    </a:xfrm>
                  </p:grpSpPr>
                  <p:sp>
                    <p:nvSpPr>
                      <p:cNvPr id="176" name="AutoShape 48"/>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77" name="AutoShape 49"/>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78" name="AutoShape 50"/>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79" name="AutoShape 51"/>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nvGrpSpPr>
                    <p:cNvPr id="171" name="Group 52"/>
                    <p:cNvGrpSpPr>
                      <a:grpSpLocks/>
                    </p:cNvGrpSpPr>
                    <p:nvPr/>
                  </p:nvGrpSpPr>
                  <p:grpSpPr bwMode="auto">
                    <a:xfrm rot="1353540">
                      <a:off x="2680" y="1110"/>
                      <a:ext cx="742" cy="186"/>
                      <a:chOff x="1565" y="2568"/>
                      <a:chExt cx="1118" cy="279"/>
                    </a:xfrm>
                  </p:grpSpPr>
                  <p:sp>
                    <p:nvSpPr>
                      <p:cNvPr id="172" name="AutoShape 53"/>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73" name="AutoShape 54"/>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74" name="AutoShape 55"/>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75" name="AutoShape 56"/>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grpSp>
            <p:grpSp>
              <p:nvGrpSpPr>
                <p:cNvPr id="154" name="Group 57"/>
                <p:cNvGrpSpPr>
                  <a:grpSpLocks/>
                </p:cNvGrpSpPr>
                <p:nvPr/>
              </p:nvGrpSpPr>
              <p:grpSpPr bwMode="auto">
                <a:xfrm rot="-3733502" flipH="1" flipV="1">
                  <a:off x="2362" y="1508"/>
                  <a:ext cx="528" cy="122"/>
                  <a:chOff x="2528" y="1060"/>
                  <a:chExt cx="894" cy="236"/>
                </a:xfrm>
              </p:grpSpPr>
              <p:grpSp>
                <p:nvGrpSpPr>
                  <p:cNvPr id="156" name="Group 58"/>
                  <p:cNvGrpSpPr>
                    <a:grpSpLocks/>
                  </p:cNvGrpSpPr>
                  <p:nvPr/>
                </p:nvGrpSpPr>
                <p:grpSpPr bwMode="auto">
                  <a:xfrm>
                    <a:off x="2528" y="1060"/>
                    <a:ext cx="742" cy="186"/>
                    <a:chOff x="1565" y="2568"/>
                    <a:chExt cx="1118" cy="279"/>
                  </a:xfrm>
                </p:grpSpPr>
                <p:sp>
                  <p:nvSpPr>
                    <p:cNvPr id="162" name="AutoShape 59"/>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63" name="AutoShape 60"/>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64" name="AutoShape 61"/>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65" name="AutoShape 62"/>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nvGrpSpPr>
                  <p:cNvPr id="157" name="Group 63"/>
                  <p:cNvGrpSpPr>
                    <a:grpSpLocks/>
                  </p:cNvGrpSpPr>
                  <p:nvPr/>
                </p:nvGrpSpPr>
                <p:grpSpPr bwMode="auto">
                  <a:xfrm rot="1353540">
                    <a:off x="2680" y="1110"/>
                    <a:ext cx="742" cy="186"/>
                    <a:chOff x="1565" y="2568"/>
                    <a:chExt cx="1118" cy="279"/>
                  </a:xfrm>
                </p:grpSpPr>
                <p:sp>
                  <p:nvSpPr>
                    <p:cNvPr id="158" name="AutoShape 64"/>
                    <p:cNvSpPr>
                      <a:spLocks noChangeArrowheads="1"/>
                    </p:cNvSpPr>
                    <p:nvPr/>
                  </p:nvSpPr>
                  <p:spPr bwMode="white">
                    <a:xfrm rot="5263130">
                      <a:off x="1859"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59" name="AutoShape 65"/>
                    <p:cNvSpPr>
                      <a:spLocks noChangeArrowheads="1"/>
                    </p:cNvSpPr>
                    <p:nvPr/>
                  </p:nvSpPr>
                  <p:spPr bwMode="white">
                    <a:xfrm rot="6078281">
                      <a:off x="1995" y="2274"/>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60" name="AutoShape 66"/>
                    <p:cNvSpPr>
                      <a:spLocks noChangeArrowheads="1"/>
                    </p:cNvSpPr>
                    <p:nvPr/>
                  </p:nvSpPr>
                  <p:spPr bwMode="white">
                    <a:xfrm rot="6373927">
                      <a:off x="2071" y="229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sp>
                  <p:nvSpPr>
                    <p:cNvPr id="161" name="AutoShape 67"/>
                    <p:cNvSpPr>
                      <a:spLocks noChangeArrowheads="1"/>
                    </p:cNvSpPr>
                    <p:nvPr/>
                  </p:nvSpPr>
                  <p:spPr bwMode="white">
                    <a:xfrm rot="6906312">
                      <a:off x="2161" y="2326"/>
                      <a:ext cx="227" cy="816"/>
                    </a:xfrm>
                    <a:prstGeom prst="moon">
                      <a:avLst>
                        <a:gd name="adj" fmla="val 49773"/>
                      </a:avLst>
                    </a:prstGeom>
                    <a:solidFill>
                      <a:srgbClr val="FFFFFF">
                        <a:alpha val="3922"/>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s-ES">
                        <a:latin typeface="Calibri Light" pitchFamily="34" charset="0"/>
                      </a:endParaRPr>
                    </a:p>
                  </p:txBody>
                </p:sp>
              </p:grpSp>
            </p:grpSp>
            <p:sp>
              <p:nvSpPr>
                <p:cNvPr id="155" name="Rectangle 68"/>
                <p:cNvSpPr>
                  <a:spLocks noChangeArrowheads="1"/>
                </p:cNvSpPr>
                <p:nvPr/>
              </p:nvSpPr>
              <p:spPr bwMode="gray">
                <a:xfrm>
                  <a:off x="2174" y="1272"/>
                  <a:ext cx="509"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p>
                  <a:pPr algn="ctr"/>
                  <a:r>
                    <a:rPr lang="en-US" sz="1600" b="1" dirty="0" err="1" smtClean="0">
                      <a:solidFill>
                        <a:srgbClr val="000000"/>
                      </a:solidFill>
                      <a:latin typeface="Calibri Light" pitchFamily="34" charset="0"/>
                    </a:rPr>
                    <a:t>Explicar</a:t>
                  </a:r>
                  <a:endParaRPr lang="en-US" sz="1600" b="1" dirty="0">
                    <a:solidFill>
                      <a:srgbClr val="000000"/>
                    </a:solidFill>
                    <a:latin typeface="Calibri Light" pitchFamily="34" charset="0"/>
                  </a:endParaRPr>
                </a:p>
              </p:txBody>
            </p:sp>
          </p:grpSp>
          <p:sp>
            <p:nvSpPr>
              <p:cNvPr id="180" name="Line 5"/>
              <p:cNvSpPr>
                <a:spLocks noChangeShapeType="1"/>
              </p:cNvSpPr>
              <p:nvPr/>
            </p:nvSpPr>
            <p:spPr bwMode="gray">
              <a:xfrm flipH="1" flipV="1">
                <a:off x="4953000" y="3790950"/>
                <a:ext cx="768350" cy="1936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latin typeface="Calibri Light" pitchFamily="34" charset="0"/>
                </a:endParaRPr>
              </a:p>
            </p:txBody>
          </p:sp>
          <p:sp>
            <p:nvSpPr>
              <p:cNvPr id="182" name="221 Rectángulo"/>
              <p:cNvSpPr>
                <a:spLocks noChangeArrowheads="1"/>
              </p:cNvSpPr>
              <p:nvPr/>
            </p:nvSpPr>
            <p:spPr bwMode="auto">
              <a:xfrm>
                <a:off x="7096125" y="3437511"/>
                <a:ext cx="2028825"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s-ES_tradnl" b="1" dirty="0">
                    <a:latin typeface="Calibri Light" pitchFamily="34" charset="0"/>
                  </a:rPr>
                  <a:t>P</a:t>
                </a:r>
                <a:r>
                  <a:rPr lang="es-MX" b="1" dirty="0" err="1" smtClean="0">
                    <a:latin typeface="Calibri Light" pitchFamily="34" charset="0"/>
                  </a:rPr>
                  <a:t>or</a:t>
                </a:r>
                <a:r>
                  <a:rPr lang="es-MX" b="1" dirty="0" smtClean="0">
                    <a:latin typeface="Calibri Light" pitchFamily="34" charset="0"/>
                  </a:rPr>
                  <a:t> </a:t>
                </a:r>
                <a:r>
                  <a:rPr lang="es-MX" b="1" dirty="0">
                    <a:latin typeface="Calibri Light" pitchFamily="34" charset="0"/>
                  </a:rPr>
                  <a:t>qué y como se da un fenómeno</a:t>
                </a:r>
              </a:p>
              <a:p>
                <a:r>
                  <a:rPr lang="es-ES_tradnl" b="1" dirty="0" smtClean="0">
                    <a:latin typeface="Calibri Light" pitchFamily="34" charset="0"/>
                  </a:rPr>
                  <a:t> </a:t>
                </a:r>
                <a:endParaRPr lang="es-ES" b="1" dirty="0">
                  <a:latin typeface="Calibri Light" pitchFamily="34" charset="0"/>
                </a:endParaRPr>
              </a:p>
            </p:txBody>
          </p:sp>
        </p:grpSp>
      </p:grpSp>
      <p:sp>
        <p:nvSpPr>
          <p:cNvPr id="185" name="Textfeld 7"/>
          <p:cNvSpPr txBox="1">
            <a:spLocks noChangeArrowheads="1"/>
          </p:cNvSpPr>
          <p:nvPr/>
        </p:nvSpPr>
        <p:spPr bwMode="auto">
          <a:xfrm>
            <a:off x="50806" y="1"/>
            <a:ext cx="8864593"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Objetivos del Proyecto de Investigación</a:t>
            </a:r>
            <a:endParaRPr lang="de-DE" sz="4400" kern="0" spc="-150" dirty="0">
              <a:solidFill>
                <a:schemeClr val="tx1">
                  <a:lumMod val="50000"/>
                  <a:lumOff val="50000"/>
                </a:schemeClr>
              </a:solidFill>
              <a:latin typeface="+mj-lt"/>
              <a:ea typeface="+mj-ea"/>
              <a:cs typeface="+mj-cs"/>
            </a:endParaRPr>
          </a:p>
        </p:txBody>
      </p:sp>
    </p:spTree>
    <p:extLst>
      <p:ext uri="{BB962C8B-B14F-4D97-AF65-F5344CB8AC3E}">
        <p14:creationId xmlns:p14="http://schemas.microsoft.com/office/powerpoint/2010/main" val="373185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93"/>
                                        </p:tgtEl>
                                        <p:attrNameLst>
                                          <p:attrName>style.visibility</p:attrName>
                                        </p:attrNameLst>
                                      </p:cBhvr>
                                      <p:to>
                                        <p:strVal val="visible"/>
                                      </p:to>
                                    </p:set>
                                    <p:animEffect transition="in" filter="circle(in)">
                                      <p:cBhvr>
                                        <p:cTn id="7" dur="1000"/>
                                        <p:tgtEl>
                                          <p:spTgt spid="193"/>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188"/>
                                        </p:tgtEl>
                                        <p:attrNameLst>
                                          <p:attrName>style.visibility</p:attrName>
                                        </p:attrNameLst>
                                      </p:cBhvr>
                                      <p:to>
                                        <p:strVal val="visible"/>
                                      </p:to>
                                    </p:set>
                                    <p:animEffect transition="in" filter="randombar(horizontal)">
                                      <p:cBhvr>
                                        <p:cTn id="11" dur="500"/>
                                        <p:tgtEl>
                                          <p:spTgt spid="188"/>
                                        </p:tgtEl>
                                      </p:cBhvr>
                                    </p:animEffect>
                                  </p:childTnLst>
                                </p:cTn>
                              </p:par>
                            </p:childTnLst>
                          </p:cTn>
                        </p:par>
                        <p:par>
                          <p:cTn id="12" fill="hold">
                            <p:stCondLst>
                              <p:cond delay="1500"/>
                            </p:stCondLst>
                            <p:childTnLst>
                              <p:par>
                                <p:cTn id="13" presetID="14" presetClass="entr" presetSubtype="10" fill="hold" nodeType="afterEffect">
                                  <p:stCondLst>
                                    <p:cond delay="0"/>
                                  </p:stCondLst>
                                  <p:childTnLst>
                                    <p:set>
                                      <p:cBhvr>
                                        <p:cTn id="14" dur="1" fill="hold">
                                          <p:stCondLst>
                                            <p:cond delay="0"/>
                                          </p:stCondLst>
                                        </p:cTn>
                                        <p:tgtEl>
                                          <p:spTgt spid="191"/>
                                        </p:tgtEl>
                                        <p:attrNameLst>
                                          <p:attrName>style.visibility</p:attrName>
                                        </p:attrNameLst>
                                      </p:cBhvr>
                                      <p:to>
                                        <p:strVal val="visible"/>
                                      </p:to>
                                    </p:set>
                                    <p:animEffect transition="in" filter="randombar(horizontal)">
                                      <p:cBhvr>
                                        <p:cTn id="15" dur="500"/>
                                        <p:tgtEl>
                                          <p:spTgt spid="191"/>
                                        </p:tgtEl>
                                      </p:cBhvr>
                                    </p:animEffect>
                                  </p:childTnLst>
                                </p:cTn>
                              </p:par>
                            </p:childTnLst>
                          </p:cTn>
                        </p:par>
                        <p:par>
                          <p:cTn id="16" fill="hold">
                            <p:stCondLst>
                              <p:cond delay="2000"/>
                            </p:stCondLst>
                            <p:childTnLst>
                              <p:par>
                                <p:cTn id="17" presetID="14" presetClass="entr" presetSubtype="1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randombar(horizontal)">
                                      <p:cBhvr>
                                        <p:cTn id="19" dur="500"/>
                                        <p:tgtEl>
                                          <p:spTgt spid="2"/>
                                        </p:tgtEl>
                                      </p:cBhvr>
                                    </p:animEffect>
                                  </p:childTnLst>
                                </p:cTn>
                              </p:par>
                            </p:childTnLst>
                          </p:cTn>
                        </p:par>
                        <p:par>
                          <p:cTn id="20" fill="hold">
                            <p:stCondLst>
                              <p:cond delay="2500"/>
                            </p:stCondLst>
                            <p:childTnLst>
                              <p:par>
                                <p:cTn id="21" presetID="14" presetClass="entr" presetSubtype="10" fill="hold" nodeType="afterEffect">
                                  <p:stCondLst>
                                    <p:cond delay="0"/>
                                  </p:stCondLst>
                                  <p:childTnLst>
                                    <p:set>
                                      <p:cBhvr>
                                        <p:cTn id="22" dur="1" fill="hold">
                                          <p:stCondLst>
                                            <p:cond delay="0"/>
                                          </p:stCondLst>
                                        </p:cTn>
                                        <p:tgtEl>
                                          <p:spTgt spid="192"/>
                                        </p:tgtEl>
                                        <p:attrNameLst>
                                          <p:attrName>style.visibility</p:attrName>
                                        </p:attrNameLst>
                                      </p:cBhvr>
                                      <p:to>
                                        <p:strVal val="visible"/>
                                      </p:to>
                                    </p:set>
                                    <p:animEffect transition="in" filter="randombar(horizontal)">
                                      <p:cBhvr>
                                        <p:cTn id="23" dur="500"/>
                                        <p:tgtEl>
                                          <p:spTgt spid="192"/>
                                        </p:tgtEl>
                                      </p:cBhvr>
                                    </p:animEffect>
                                  </p:childTnLst>
                                </p:cTn>
                              </p:par>
                            </p:childTnLst>
                          </p:cTn>
                        </p:par>
                        <p:par>
                          <p:cTn id="24" fill="hold">
                            <p:stCondLst>
                              <p:cond delay="3000"/>
                            </p:stCondLst>
                            <p:childTnLst>
                              <p:par>
                                <p:cTn id="25" presetID="14" presetClass="entr" presetSubtype="10" fill="hold" nodeType="afterEffect">
                                  <p:stCondLst>
                                    <p:cond delay="0"/>
                                  </p:stCondLst>
                                  <p:childTnLst>
                                    <p:set>
                                      <p:cBhvr>
                                        <p:cTn id="26" dur="1" fill="hold">
                                          <p:stCondLst>
                                            <p:cond delay="0"/>
                                          </p:stCondLst>
                                        </p:cTn>
                                        <p:tgtEl>
                                          <p:spTgt spid="194"/>
                                        </p:tgtEl>
                                        <p:attrNameLst>
                                          <p:attrName>style.visibility</p:attrName>
                                        </p:attrNameLst>
                                      </p:cBhvr>
                                      <p:to>
                                        <p:strVal val="visible"/>
                                      </p:to>
                                    </p:set>
                                    <p:animEffect transition="in" filter="randombar(horizontal)">
                                      <p:cBhvr>
                                        <p:cTn id="27" dur="500"/>
                                        <p:tgtEl>
                                          <p:spTgt spid="194"/>
                                        </p:tgtEl>
                                      </p:cBhvr>
                                    </p:animEffect>
                                  </p:childTnLst>
                                </p:cTn>
                              </p:par>
                            </p:childTnLst>
                          </p:cTn>
                        </p:par>
                        <p:par>
                          <p:cTn id="28" fill="hold">
                            <p:stCondLst>
                              <p:cond delay="3500"/>
                            </p:stCondLst>
                            <p:childTnLst>
                              <p:par>
                                <p:cTn id="29" presetID="14" presetClass="entr" presetSubtype="10" fill="hold" nodeType="afterEffect">
                                  <p:stCondLst>
                                    <p:cond delay="0"/>
                                  </p:stCondLst>
                                  <p:childTnLst>
                                    <p:set>
                                      <p:cBhvr>
                                        <p:cTn id="30" dur="1" fill="hold">
                                          <p:stCondLst>
                                            <p:cond delay="0"/>
                                          </p:stCondLst>
                                        </p:cTn>
                                        <p:tgtEl>
                                          <p:spTgt spid="195"/>
                                        </p:tgtEl>
                                        <p:attrNameLst>
                                          <p:attrName>style.visibility</p:attrName>
                                        </p:attrNameLst>
                                      </p:cBhvr>
                                      <p:to>
                                        <p:strVal val="visible"/>
                                      </p:to>
                                    </p:set>
                                    <p:animEffect transition="in" filter="randombar(horizontal)">
                                      <p:cBhvr>
                                        <p:cTn id="31" dur="500"/>
                                        <p:tgtEl>
                                          <p:spTgt spid="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El Investigador debe Ser</a:t>
            </a:r>
            <a:endParaRPr lang="de-DE" sz="4400" kern="0" spc="-150" dirty="0">
              <a:solidFill>
                <a:schemeClr val="tx1">
                  <a:lumMod val="50000"/>
                  <a:lumOff val="50000"/>
                </a:schemeClr>
              </a:solidFill>
              <a:latin typeface="+mj-lt"/>
              <a:ea typeface="+mj-ea"/>
              <a:cs typeface="+mj-cs"/>
            </a:endParaRPr>
          </a:p>
        </p:txBody>
      </p:sp>
      <p:grpSp>
        <p:nvGrpSpPr>
          <p:cNvPr id="3" name="Group 138"/>
          <p:cNvGrpSpPr/>
          <p:nvPr/>
        </p:nvGrpSpPr>
        <p:grpSpPr>
          <a:xfrm rot="19243002">
            <a:off x="2378820" y="1508976"/>
            <a:ext cx="4701284" cy="4673312"/>
            <a:chOff x="233097" y="1212419"/>
            <a:chExt cx="5511472" cy="5354694"/>
          </a:xfrm>
        </p:grpSpPr>
        <p:grpSp>
          <p:nvGrpSpPr>
            <p:cNvPr id="4" name="Group 139"/>
            <p:cNvGrpSpPr/>
            <p:nvPr/>
          </p:nvGrpSpPr>
          <p:grpSpPr>
            <a:xfrm>
              <a:off x="233097" y="1212419"/>
              <a:ext cx="5511472" cy="5354694"/>
              <a:chOff x="1601272" y="867062"/>
              <a:chExt cx="5941457" cy="5772448"/>
            </a:xfrm>
            <a:effectLst>
              <a:outerShdw blurRad="76200" sx="101000" sy="101000" algn="ctr" rotWithShape="0">
                <a:prstClr val="black">
                  <a:alpha val="25000"/>
                </a:prstClr>
              </a:outerShdw>
            </a:effectLst>
          </p:grpSpPr>
          <p:grpSp>
            <p:nvGrpSpPr>
              <p:cNvPr id="12" name="Group 155"/>
              <p:cNvGrpSpPr/>
              <p:nvPr/>
            </p:nvGrpSpPr>
            <p:grpSpPr>
              <a:xfrm>
                <a:off x="3560030" y="4891314"/>
                <a:ext cx="1943645" cy="1748196"/>
                <a:chOff x="3477405" y="4950510"/>
                <a:chExt cx="2044747" cy="1839131"/>
              </a:xfrm>
            </p:grpSpPr>
            <p:grpSp>
              <p:nvGrpSpPr>
                <p:cNvPr id="45" name="Group 188"/>
                <p:cNvGrpSpPr/>
                <p:nvPr/>
              </p:nvGrpSpPr>
              <p:grpSpPr>
                <a:xfrm>
                  <a:off x="3477405" y="5254243"/>
                  <a:ext cx="2025413" cy="1535398"/>
                  <a:chOff x="3477405" y="5254243"/>
                  <a:chExt cx="2025413" cy="1535398"/>
                </a:xfrm>
              </p:grpSpPr>
              <p:sp>
                <p:nvSpPr>
                  <p:cNvPr id="49" name="Chevron 192"/>
                  <p:cNvSpPr/>
                  <p:nvPr/>
                </p:nvSpPr>
                <p:spPr>
                  <a:xfrm rot="5520000">
                    <a:off x="3722413" y="5009235"/>
                    <a:ext cx="1535398" cy="2025413"/>
                  </a:xfrm>
                  <a:prstGeom prst="chevron">
                    <a:avLst>
                      <a:gd name="adj" fmla="val 60754"/>
                    </a:avLst>
                  </a:prstGeom>
                  <a:gradFill>
                    <a:gsLst>
                      <a:gs pos="100000">
                        <a:schemeClr val="accent6"/>
                      </a:gs>
                      <a:gs pos="35000">
                        <a:schemeClr val="accent6">
                          <a:lumMod val="60000"/>
                          <a:lumOff val="40000"/>
                        </a:schemeClr>
                      </a:gs>
                    </a:gsLst>
                    <a:lin ang="21000000" scaled="0"/>
                  </a:gradFill>
                  <a:ln w="25400">
                    <a:gradFill flip="none" rotWithShape="1">
                      <a:gsLst>
                        <a:gs pos="0">
                          <a:schemeClr val="accent6">
                            <a:lumMod val="50000"/>
                          </a:schemeClr>
                        </a:gs>
                        <a:gs pos="85000">
                          <a:schemeClr val="accent6"/>
                        </a:gs>
                        <a:gs pos="70000">
                          <a:schemeClr val="accent6">
                            <a:lumMod val="60000"/>
                            <a:lumOff val="40000"/>
                          </a:schemeClr>
                        </a:gs>
                        <a:gs pos="50000">
                          <a:schemeClr val="accent6">
                            <a:lumMod val="50000"/>
                          </a:schemeClr>
                        </a:gs>
                        <a:gs pos="30000">
                          <a:schemeClr val="accent6">
                            <a:lumMod val="60000"/>
                            <a:lumOff val="40000"/>
                          </a:schemeClr>
                        </a:gs>
                        <a:gs pos="15000">
                          <a:schemeClr val="accent6"/>
                        </a:gs>
                        <a:gs pos="100000">
                          <a:schemeClr val="accent6">
                            <a:lumMod val="50000"/>
                          </a:schemeClr>
                        </a:gs>
                      </a:gsLst>
                      <a:lin ang="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50" name="Chevron 43"/>
                  <p:cNvSpPr/>
                  <p:nvPr/>
                </p:nvSpPr>
                <p:spPr>
                  <a:xfrm rot="5520000">
                    <a:off x="3793261" y="5065911"/>
                    <a:ext cx="1393449" cy="1946581"/>
                  </a:xfrm>
                  <a:custGeom>
                    <a:avLst/>
                    <a:gdLst>
                      <a:gd name="connsiteX0" fmla="*/ 0 w 1421896"/>
                      <a:gd name="connsiteY0" fmla="*/ 0 h 1875686"/>
                      <a:gd name="connsiteX1" fmla="*/ 558037 w 1421896"/>
                      <a:gd name="connsiteY1" fmla="*/ 0 h 1875686"/>
                      <a:gd name="connsiteX2" fmla="*/ 1421896 w 1421896"/>
                      <a:gd name="connsiteY2" fmla="*/ 937843 h 1875686"/>
                      <a:gd name="connsiteX3" fmla="*/ 558037 w 1421896"/>
                      <a:gd name="connsiteY3" fmla="*/ 1875686 h 1875686"/>
                      <a:gd name="connsiteX4" fmla="*/ 0 w 1421896"/>
                      <a:gd name="connsiteY4" fmla="*/ 1875686 h 1875686"/>
                      <a:gd name="connsiteX5" fmla="*/ 863859 w 1421896"/>
                      <a:gd name="connsiteY5" fmla="*/ 937843 h 1875686"/>
                      <a:gd name="connsiteX6" fmla="*/ 0 w 1421896"/>
                      <a:gd name="connsiteY6" fmla="*/ 0 h 1875686"/>
                      <a:gd name="connsiteX0" fmla="*/ 0 w 1440946"/>
                      <a:gd name="connsiteY0" fmla="*/ 0 h 1937599"/>
                      <a:gd name="connsiteX1" fmla="*/ 577087 w 1440946"/>
                      <a:gd name="connsiteY1" fmla="*/ 61913 h 1937599"/>
                      <a:gd name="connsiteX2" fmla="*/ 1440946 w 1440946"/>
                      <a:gd name="connsiteY2" fmla="*/ 999756 h 1937599"/>
                      <a:gd name="connsiteX3" fmla="*/ 577087 w 1440946"/>
                      <a:gd name="connsiteY3" fmla="*/ 1937599 h 1937599"/>
                      <a:gd name="connsiteX4" fmla="*/ 19050 w 1440946"/>
                      <a:gd name="connsiteY4" fmla="*/ 1937599 h 1937599"/>
                      <a:gd name="connsiteX5" fmla="*/ 882909 w 1440946"/>
                      <a:gd name="connsiteY5" fmla="*/ 999756 h 1937599"/>
                      <a:gd name="connsiteX6" fmla="*/ 0 w 1440946"/>
                      <a:gd name="connsiteY6" fmla="*/ 0 h 1937599"/>
                      <a:gd name="connsiteX0" fmla="*/ 0 w 1440946"/>
                      <a:gd name="connsiteY0" fmla="*/ 0 h 1937599"/>
                      <a:gd name="connsiteX1" fmla="*/ 522319 w 1440946"/>
                      <a:gd name="connsiteY1" fmla="*/ 4766 h 1937599"/>
                      <a:gd name="connsiteX2" fmla="*/ 1440946 w 1440946"/>
                      <a:gd name="connsiteY2" fmla="*/ 999756 h 1937599"/>
                      <a:gd name="connsiteX3" fmla="*/ 577087 w 1440946"/>
                      <a:gd name="connsiteY3" fmla="*/ 1937599 h 1937599"/>
                      <a:gd name="connsiteX4" fmla="*/ 19050 w 1440946"/>
                      <a:gd name="connsiteY4" fmla="*/ 1937599 h 1937599"/>
                      <a:gd name="connsiteX5" fmla="*/ 882909 w 1440946"/>
                      <a:gd name="connsiteY5" fmla="*/ 999756 h 1937599"/>
                      <a:gd name="connsiteX6" fmla="*/ 0 w 1440946"/>
                      <a:gd name="connsiteY6" fmla="*/ 0 h 1937599"/>
                      <a:gd name="connsiteX0" fmla="*/ 0 w 1452854"/>
                      <a:gd name="connsiteY0" fmla="*/ 0 h 1937599"/>
                      <a:gd name="connsiteX1" fmla="*/ 522319 w 1452854"/>
                      <a:gd name="connsiteY1" fmla="*/ 4766 h 1937599"/>
                      <a:gd name="connsiteX2" fmla="*/ 1452854 w 1452854"/>
                      <a:gd name="connsiteY2" fmla="*/ 1002140 h 1937599"/>
                      <a:gd name="connsiteX3" fmla="*/ 577087 w 1452854"/>
                      <a:gd name="connsiteY3" fmla="*/ 1937599 h 1937599"/>
                      <a:gd name="connsiteX4" fmla="*/ 19050 w 1452854"/>
                      <a:gd name="connsiteY4" fmla="*/ 1937599 h 1937599"/>
                      <a:gd name="connsiteX5" fmla="*/ 882909 w 1452854"/>
                      <a:gd name="connsiteY5" fmla="*/ 999756 h 1937599"/>
                      <a:gd name="connsiteX6" fmla="*/ 0 w 1452854"/>
                      <a:gd name="connsiteY6" fmla="*/ 0 h 1937599"/>
                      <a:gd name="connsiteX0" fmla="*/ 0 w 1455237"/>
                      <a:gd name="connsiteY0" fmla="*/ 0 h 1937599"/>
                      <a:gd name="connsiteX1" fmla="*/ 522319 w 1455237"/>
                      <a:gd name="connsiteY1" fmla="*/ 4766 h 1937599"/>
                      <a:gd name="connsiteX2" fmla="*/ 1455237 w 1455237"/>
                      <a:gd name="connsiteY2" fmla="*/ 997380 h 1937599"/>
                      <a:gd name="connsiteX3" fmla="*/ 577087 w 1455237"/>
                      <a:gd name="connsiteY3" fmla="*/ 1937599 h 1937599"/>
                      <a:gd name="connsiteX4" fmla="*/ 19050 w 1455237"/>
                      <a:gd name="connsiteY4" fmla="*/ 1937599 h 1937599"/>
                      <a:gd name="connsiteX5" fmla="*/ 882909 w 1455237"/>
                      <a:gd name="connsiteY5" fmla="*/ 999756 h 1937599"/>
                      <a:gd name="connsiteX6" fmla="*/ 0 w 1455237"/>
                      <a:gd name="connsiteY6" fmla="*/ 0 h 1937599"/>
                      <a:gd name="connsiteX0" fmla="*/ 0 w 1445712"/>
                      <a:gd name="connsiteY0" fmla="*/ 0 h 1937599"/>
                      <a:gd name="connsiteX1" fmla="*/ 522319 w 1445712"/>
                      <a:gd name="connsiteY1" fmla="*/ 4766 h 1937599"/>
                      <a:gd name="connsiteX2" fmla="*/ 1445712 w 1445712"/>
                      <a:gd name="connsiteY2" fmla="*/ 994998 h 1937599"/>
                      <a:gd name="connsiteX3" fmla="*/ 577087 w 1445712"/>
                      <a:gd name="connsiteY3" fmla="*/ 1937599 h 1937599"/>
                      <a:gd name="connsiteX4" fmla="*/ 19050 w 1445712"/>
                      <a:gd name="connsiteY4" fmla="*/ 1937599 h 1937599"/>
                      <a:gd name="connsiteX5" fmla="*/ 882909 w 1445712"/>
                      <a:gd name="connsiteY5" fmla="*/ 999756 h 1937599"/>
                      <a:gd name="connsiteX6" fmla="*/ 0 w 1445712"/>
                      <a:gd name="connsiteY6" fmla="*/ 0 h 1937599"/>
                      <a:gd name="connsiteX0" fmla="*/ 0 w 1445712"/>
                      <a:gd name="connsiteY0" fmla="*/ 4757 h 1942356"/>
                      <a:gd name="connsiteX1" fmla="*/ 522319 w 1445712"/>
                      <a:gd name="connsiteY1" fmla="*/ 0 h 1942356"/>
                      <a:gd name="connsiteX2" fmla="*/ 1445712 w 1445712"/>
                      <a:gd name="connsiteY2" fmla="*/ 999755 h 1942356"/>
                      <a:gd name="connsiteX3" fmla="*/ 577087 w 1445712"/>
                      <a:gd name="connsiteY3" fmla="*/ 1942356 h 1942356"/>
                      <a:gd name="connsiteX4" fmla="*/ 19050 w 1445712"/>
                      <a:gd name="connsiteY4" fmla="*/ 1942356 h 1942356"/>
                      <a:gd name="connsiteX5" fmla="*/ 882909 w 1445712"/>
                      <a:gd name="connsiteY5" fmla="*/ 1004513 h 1942356"/>
                      <a:gd name="connsiteX6" fmla="*/ 0 w 1445712"/>
                      <a:gd name="connsiteY6" fmla="*/ 4757 h 1942356"/>
                      <a:gd name="connsiteX0" fmla="*/ 0 w 1445712"/>
                      <a:gd name="connsiteY0" fmla="*/ 0 h 1937599"/>
                      <a:gd name="connsiteX1" fmla="*/ 524701 w 1445712"/>
                      <a:gd name="connsiteY1" fmla="*/ 6 h 1937599"/>
                      <a:gd name="connsiteX2" fmla="*/ 1445712 w 1445712"/>
                      <a:gd name="connsiteY2" fmla="*/ 994998 h 1937599"/>
                      <a:gd name="connsiteX3" fmla="*/ 577087 w 1445712"/>
                      <a:gd name="connsiteY3" fmla="*/ 1937599 h 1937599"/>
                      <a:gd name="connsiteX4" fmla="*/ 19050 w 1445712"/>
                      <a:gd name="connsiteY4" fmla="*/ 1937599 h 1937599"/>
                      <a:gd name="connsiteX5" fmla="*/ 882909 w 1445712"/>
                      <a:gd name="connsiteY5" fmla="*/ 999756 h 1937599"/>
                      <a:gd name="connsiteX6" fmla="*/ 0 w 1445712"/>
                      <a:gd name="connsiteY6" fmla="*/ 0 h 1937599"/>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871002 w 1433805"/>
                      <a:gd name="connsiteY5" fmla="*/ 1002135 h 1939978"/>
                      <a:gd name="connsiteX6" fmla="*/ 0 w 1433805"/>
                      <a:gd name="connsiteY6" fmla="*/ 0 h 1939978"/>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899579 w 1433805"/>
                      <a:gd name="connsiteY5" fmla="*/ 999757 h 1939978"/>
                      <a:gd name="connsiteX6" fmla="*/ 0 w 1433805"/>
                      <a:gd name="connsiteY6" fmla="*/ 0 h 1939978"/>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935300 w 1433805"/>
                      <a:gd name="connsiteY5" fmla="*/ 997379 h 1939978"/>
                      <a:gd name="connsiteX6" fmla="*/ 0 w 1433805"/>
                      <a:gd name="connsiteY6" fmla="*/ 0 h 1939978"/>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918633 w 1433805"/>
                      <a:gd name="connsiteY5" fmla="*/ 997382 h 1939978"/>
                      <a:gd name="connsiteX6" fmla="*/ 0 w 1433805"/>
                      <a:gd name="connsiteY6" fmla="*/ 0 h 1939978"/>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7143 w 1433805"/>
                      <a:gd name="connsiteY4" fmla="*/ 1939978 h 1999512"/>
                      <a:gd name="connsiteX5" fmla="*/ 918633 w 1433805"/>
                      <a:gd name="connsiteY5" fmla="*/ 997382 h 1999512"/>
                      <a:gd name="connsiteX6" fmla="*/ 0 w 1433805"/>
                      <a:gd name="connsiteY6" fmla="*/ 0 h 1999512"/>
                      <a:gd name="connsiteX0" fmla="*/ 9525 w 1443330"/>
                      <a:gd name="connsiteY0" fmla="*/ 0 h 1999512"/>
                      <a:gd name="connsiteX1" fmla="*/ 522319 w 1443330"/>
                      <a:gd name="connsiteY1" fmla="*/ 2385 h 1999512"/>
                      <a:gd name="connsiteX2" fmla="*/ 1443330 w 1443330"/>
                      <a:gd name="connsiteY2" fmla="*/ 997377 h 1999512"/>
                      <a:gd name="connsiteX3" fmla="*/ 519939 w 1443330"/>
                      <a:gd name="connsiteY3" fmla="*/ 1999512 h 1999512"/>
                      <a:gd name="connsiteX4" fmla="*/ 0 w 1443330"/>
                      <a:gd name="connsiteY4" fmla="*/ 1997128 h 1999512"/>
                      <a:gd name="connsiteX5" fmla="*/ 928158 w 1443330"/>
                      <a:gd name="connsiteY5" fmla="*/ 997382 h 1999512"/>
                      <a:gd name="connsiteX6" fmla="*/ 9525 w 1443330"/>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18633 w 1433805"/>
                      <a:gd name="connsiteY5" fmla="*/ 997382 h 1999512"/>
                      <a:gd name="connsiteX6" fmla="*/ 0 w 1433805"/>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29267 w 1433805"/>
                      <a:gd name="connsiteY5" fmla="*/ 997385 h 1999512"/>
                      <a:gd name="connsiteX6" fmla="*/ 0 w 1433805"/>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26611 w 1433805"/>
                      <a:gd name="connsiteY5" fmla="*/ 994729 h 1999512"/>
                      <a:gd name="connsiteX6" fmla="*/ 0 w 1433805"/>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29271 w 1433805"/>
                      <a:gd name="connsiteY5" fmla="*/ 997390 h 1999512"/>
                      <a:gd name="connsiteX6" fmla="*/ 0 w 1433805"/>
                      <a:gd name="connsiteY6" fmla="*/ 0 h 1999512"/>
                      <a:gd name="connsiteX0" fmla="*/ 5594 w 1431424"/>
                      <a:gd name="connsiteY0" fmla="*/ 2934 h 1997127"/>
                      <a:gd name="connsiteX1" fmla="*/ 510413 w 1431424"/>
                      <a:gd name="connsiteY1" fmla="*/ 0 h 1997127"/>
                      <a:gd name="connsiteX2" fmla="*/ 1431424 w 1431424"/>
                      <a:gd name="connsiteY2" fmla="*/ 994992 h 1997127"/>
                      <a:gd name="connsiteX3" fmla="*/ 508033 w 1431424"/>
                      <a:gd name="connsiteY3" fmla="*/ 1997127 h 1997127"/>
                      <a:gd name="connsiteX4" fmla="*/ 0 w 1431424"/>
                      <a:gd name="connsiteY4" fmla="*/ 1994743 h 1997127"/>
                      <a:gd name="connsiteX5" fmla="*/ 926890 w 1431424"/>
                      <a:gd name="connsiteY5" fmla="*/ 995005 h 1997127"/>
                      <a:gd name="connsiteX6" fmla="*/ 5594 w 1431424"/>
                      <a:gd name="connsiteY6" fmla="*/ 2934 h 1997127"/>
                      <a:gd name="connsiteX0" fmla="*/ 2936 w 1431424"/>
                      <a:gd name="connsiteY0" fmla="*/ 2937 h 1997127"/>
                      <a:gd name="connsiteX1" fmla="*/ 510413 w 1431424"/>
                      <a:gd name="connsiteY1" fmla="*/ 0 h 1997127"/>
                      <a:gd name="connsiteX2" fmla="*/ 1431424 w 1431424"/>
                      <a:gd name="connsiteY2" fmla="*/ 994992 h 1997127"/>
                      <a:gd name="connsiteX3" fmla="*/ 508033 w 1431424"/>
                      <a:gd name="connsiteY3" fmla="*/ 1997127 h 1997127"/>
                      <a:gd name="connsiteX4" fmla="*/ 0 w 1431424"/>
                      <a:gd name="connsiteY4" fmla="*/ 1994743 h 1997127"/>
                      <a:gd name="connsiteX5" fmla="*/ 926890 w 1431424"/>
                      <a:gd name="connsiteY5" fmla="*/ 995005 h 1997127"/>
                      <a:gd name="connsiteX6" fmla="*/ 2936 w 1431424"/>
                      <a:gd name="connsiteY6" fmla="*/ 2937 h 1997127"/>
                      <a:gd name="connsiteX0" fmla="*/ 5594 w 1431424"/>
                      <a:gd name="connsiteY0" fmla="*/ 282 h 1997127"/>
                      <a:gd name="connsiteX1" fmla="*/ 510413 w 1431424"/>
                      <a:gd name="connsiteY1" fmla="*/ 0 h 1997127"/>
                      <a:gd name="connsiteX2" fmla="*/ 1431424 w 1431424"/>
                      <a:gd name="connsiteY2" fmla="*/ 994992 h 1997127"/>
                      <a:gd name="connsiteX3" fmla="*/ 508033 w 1431424"/>
                      <a:gd name="connsiteY3" fmla="*/ 1997127 h 1997127"/>
                      <a:gd name="connsiteX4" fmla="*/ 0 w 1431424"/>
                      <a:gd name="connsiteY4" fmla="*/ 1994743 h 1997127"/>
                      <a:gd name="connsiteX5" fmla="*/ 926890 w 1431424"/>
                      <a:gd name="connsiteY5" fmla="*/ 995005 h 1997127"/>
                      <a:gd name="connsiteX6" fmla="*/ 5594 w 1431424"/>
                      <a:gd name="connsiteY6" fmla="*/ 282 h 1997127"/>
                      <a:gd name="connsiteX0" fmla="*/ 5594 w 1431424"/>
                      <a:gd name="connsiteY0" fmla="*/ 282 h 1994743"/>
                      <a:gd name="connsiteX1" fmla="*/ 510413 w 1431424"/>
                      <a:gd name="connsiteY1" fmla="*/ 0 h 1994743"/>
                      <a:gd name="connsiteX2" fmla="*/ 1431424 w 1431424"/>
                      <a:gd name="connsiteY2" fmla="*/ 994992 h 1994743"/>
                      <a:gd name="connsiteX3" fmla="*/ 521326 w 1431424"/>
                      <a:gd name="connsiteY3" fmla="*/ 1986498 h 1994743"/>
                      <a:gd name="connsiteX4" fmla="*/ 0 w 1431424"/>
                      <a:gd name="connsiteY4" fmla="*/ 1994743 h 1994743"/>
                      <a:gd name="connsiteX5" fmla="*/ 926890 w 1431424"/>
                      <a:gd name="connsiteY5" fmla="*/ 995005 h 1994743"/>
                      <a:gd name="connsiteX6" fmla="*/ 5594 w 1431424"/>
                      <a:gd name="connsiteY6" fmla="*/ 282 h 1994743"/>
                      <a:gd name="connsiteX0" fmla="*/ 5594 w 1431424"/>
                      <a:gd name="connsiteY0" fmla="*/ 282 h 1994743"/>
                      <a:gd name="connsiteX1" fmla="*/ 510413 w 1431424"/>
                      <a:gd name="connsiteY1" fmla="*/ 0 h 1994743"/>
                      <a:gd name="connsiteX2" fmla="*/ 1431424 w 1431424"/>
                      <a:gd name="connsiteY2" fmla="*/ 994992 h 1994743"/>
                      <a:gd name="connsiteX3" fmla="*/ 518670 w 1431424"/>
                      <a:gd name="connsiteY3" fmla="*/ 1991818 h 1994743"/>
                      <a:gd name="connsiteX4" fmla="*/ 0 w 1431424"/>
                      <a:gd name="connsiteY4" fmla="*/ 1994743 h 1994743"/>
                      <a:gd name="connsiteX5" fmla="*/ 926890 w 1431424"/>
                      <a:gd name="connsiteY5" fmla="*/ 995005 h 1994743"/>
                      <a:gd name="connsiteX6" fmla="*/ 5594 w 1431424"/>
                      <a:gd name="connsiteY6" fmla="*/ 282 h 1994743"/>
                      <a:gd name="connsiteX0" fmla="*/ 0 w 1425830"/>
                      <a:gd name="connsiteY0" fmla="*/ 282 h 1991818"/>
                      <a:gd name="connsiteX1" fmla="*/ 504819 w 1425830"/>
                      <a:gd name="connsiteY1" fmla="*/ 0 h 1991818"/>
                      <a:gd name="connsiteX2" fmla="*/ 1425830 w 1425830"/>
                      <a:gd name="connsiteY2" fmla="*/ 994992 h 1991818"/>
                      <a:gd name="connsiteX3" fmla="*/ 513076 w 1425830"/>
                      <a:gd name="connsiteY3" fmla="*/ 1991818 h 1991818"/>
                      <a:gd name="connsiteX4" fmla="*/ 2381 w 1425830"/>
                      <a:gd name="connsiteY4" fmla="*/ 1989427 h 1991818"/>
                      <a:gd name="connsiteX5" fmla="*/ 921296 w 1425830"/>
                      <a:gd name="connsiteY5" fmla="*/ 995005 h 1991818"/>
                      <a:gd name="connsiteX6" fmla="*/ 0 w 1425830"/>
                      <a:gd name="connsiteY6" fmla="*/ 282 h 1991818"/>
                      <a:gd name="connsiteX0" fmla="*/ 0 w 1425830"/>
                      <a:gd name="connsiteY0" fmla="*/ 282 h 1991818"/>
                      <a:gd name="connsiteX1" fmla="*/ 504819 w 1425830"/>
                      <a:gd name="connsiteY1" fmla="*/ 0 h 1991818"/>
                      <a:gd name="connsiteX2" fmla="*/ 1425830 w 1425830"/>
                      <a:gd name="connsiteY2" fmla="*/ 994992 h 1991818"/>
                      <a:gd name="connsiteX3" fmla="*/ 510418 w 1425830"/>
                      <a:gd name="connsiteY3" fmla="*/ 1991818 h 1991818"/>
                      <a:gd name="connsiteX4" fmla="*/ 2381 w 1425830"/>
                      <a:gd name="connsiteY4" fmla="*/ 1989427 h 1991818"/>
                      <a:gd name="connsiteX5" fmla="*/ 921296 w 1425830"/>
                      <a:gd name="connsiteY5" fmla="*/ 995005 h 1991818"/>
                      <a:gd name="connsiteX6" fmla="*/ 0 w 1425830"/>
                      <a:gd name="connsiteY6" fmla="*/ 282 h 1991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5830" h="1991818">
                        <a:moveTo>
                          <a:pt x="0" y="282"/>
                        </a:moveTo>
                        <a:lnTo>
                          <a:pt x="504819" y="0"/>
                        </a:lnTo>
                        <a:lnTo>
                          <a:pt x="1425830" y="994992"/>
                        </a:lnTo>
                        <a:lnTo>
                          <a:pt x="510418" y="1991818"/>
                        </a:lnTo>
                        <a:lnTo>
                          <a:pt x="2381" y="1989427"/>
                        </a:lnTo>
                        <a:lnTo>
                          <a:pt x="921296" y="995005"/>
                        </a:lnTo>
                        <a:lnTo>
                          <a:pt x="0" y="282"/>
                        </a:lnTo>
                        <a:close/>
                      </a:path>
                    </a:pathLst>
                  </a:custGeom>
                  <a:gradFill>
                    <a:gsLst>
                      <a:gs pos="100000">
                        <a:schemeClr val="accent6">
                          <a:lumMod val="20000"/>
                          <a:lumOff val="80000"/>
                          <a:alpha val="57000"/>
                        </a:schemeClr>
                      </a:gs>
                      <a:gs pos="53000">
                        <a:schemeClr val="bg1">
                          <a:alpha val="0"/>
                        </a:schemeClr>
                      </a:gs>
                    </a:gsLst>
                    <a:lin ang="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pSp>
            <p:grpSp>
              <p:nvGrpSpPr>
                <p:cNvPr id="46" name="Group 189"/>
                <p:cNvGrpSpPr/>
                <p:nvPr/>
              </p:nvGrpSpPr>
              <p:grpSpPr>
                <a:xfrm>
                  <a:off x="3495941" y="4950510"/>
                  <a:ext cx="2026211" cy="1058407"/>
                  <a:chOff x="3495941" y="4950510"/>
                  <a:chExt cx="2026211" cy="1058407"/>
                </a:xfrm>
              </p:grpSpPr>
              <p:sp>
                <p:nvSpPr>
                  <p:cNvPr id="47" name="Pentagon 7"/>
                  <p:cNvSpPr/>
                  <p:nvPr/>
                </p:nvSpPr>
                <p:spPr>
                  <a:xfrm rot="5520000">
                    <a:off x="3979843" y="4466608"/>
                    <a:ext cx="1058407" cy="2026211"/>
                  </a:xfrm>
                  <a:custGeom>
                    <a:avLst/>
                    <a:gdLst/>
                    <a:ahLst/>
                    <a:cxnLst/>
                    <a:rect l="l" t="t" r="r" b="b"/>
                    <a:pathLst>
                      <a:path w="1058407" h="2026211">
                        <a:moveTo>
                          <a:pt x="0" y="2026211"/>
                        </a:moveTo>
                        <a:lnTo>
                          <a:pt x="4" y="2026204"/>
                        </a:lnTo>
                        <a:cubicBezTo>
                          <a:pt x="40425" y="1973553"/>
                          <a:pt x="76752" y="1917784"/>
                          <a:pt x="108131" y="1858983"/>
                        </a:cubicBezTo>
                        <a:cubicBezTo>
                          <a:pt x="116374" y="1847272"/>
                          <a:pt x="123331" y="1834813"/>
                          <a:pt x="129051" y="1821673"/>
                        </a:cubicBezTo>
                        <a:cubicBezTo>
                          <a:pt x="160034" y="1767996"/>
                          <a:pt x="186597" y="1711740"/>
                          <a:pt x="208822" y="1653431"/>
                        </a:cubicBezTo>
                        <a:cubicBezTo>
                          <a:pt x="212285" y="1647518"/>
                          <a:pt x="214801" y="1641217"/>
                          <a:pt x="217012" y="1634793"/>
                        </a:cubicBezTo>
                        <a:cubicBezTo>
                          <a:pt x="243861" y="1568485"/>
                          <a:pt x="266022" y="1499941"/>
                          <a:pt x="282664" y="1429428"/>
                        </a:cubicBezTo>
                        <a:cubicBezTo>
                          <a:pt x="287835" y="1410149"/>
                          <a:pt x="292344" y="1390660"/>
                          <a:pt x="295565" y="1370849"/>
                        </a:cubicBezTo>
                        <a:cubicBezTo>
                          <a:pt x="317653" y="1279223"/>
                          <a:pt x="330298" y="1184499"/>
                          <a:pt x="333634" y="1087741"/>
                        </a:cubicBezTo>
                        <a:cubicBezTo>
                          <a:pt x="336691" y="1056016"/>
                          <a:pt x="337573" y="1023993"/>
                          <a:pt x="337573" y="991766"/>
                        </a:cubicBezTo>
                        <a:lnTo>
                          <a:pt x="335824" y="946909"/>
                        </a:lnTo>
                        <a:lnTo>
                          <a:pt x="335891" y="942577"/>
                        </a:lnTo>
                        <a:lnTo>
                          <a:pt x="335894" y="942396"/>
                        </a:lnTo>
                        <a:lnTo>
                          <a:pt x="335894" y="942396"/>
                        </a:lnTo>
                        <a:lnTo>
                          <a:pt x="335867" y="942083"/>
                        </a:lnTo>
                        <a:lnTo>
                          <a:pt x="335440" y="937090"/>
                        </a:lnTo>
                        <a:cubicBezTo>
                          <a:pt x="325917" y="589411"/>
                          <a:pt x="212481" y="267368"/>
                          <a:pt x="24812" y="0"/>
                        </a:cubicBezTo>
                        <a:lnTo>
                          <a:pt x="127751" y="0"/>
                        </a:lnTo>
                        <a:lnTo>
                          <a:pt x="1058407" y="1013108"/>
                        </a:lnTo>
                        <a:lnTo>
                          <a:pt x="127751" y="2026211"/>
                        </a:lnTo>
                        <a:close/>
                      </a:path>
                    </a:pathLst>
                  </a:custGeom>
                  <a:gradFill>
                    <a:gsLst>
                      <a:gs pos="100000">
                        <a:schemeClr val="accent6"/>
                      </a:gs>
                      <a:gs pos="35000">
                        <a:schemeClr val="accent6">
                          <a:lumMod val="60000"/>
                          <a:lumOff val="40000"/>
                        </a:schemeClr>
                      </a:gs>
                    </a:gsLst>
                    <a:lin ang="21000000" scaled="0"/>
                  </a:gradFill>
                  <a:ln>
                    <a:gradFill>
                      <a:gsLst>
                        <a:gs pos="85000">
                          <a:schemeClr val="accent6"/>
                        </a:gs>
                        <a:gs pos="15000">
                          <a:schemeClr val="accent6"/>
                        </a:gs>
                        <a:gs pos="0">
                          <a:schemeClr val="accent6">
                            <a:lumMod val="50000"/>
                          </a:schemeClr>
                        </a:gs>
                        <a:gs pos="70000">
                          <a:schemeClr val="accent6">
                            <a:lumMod val="75000"/>
                          </a:schemeClr>
                        </a:gs>
                        <a:gs pos="30000">
                          <a:schemeClr val="accent6">
                            <a:lumMod val="60000"/>
                            <a:lumOff val="40000"/>
                          </a:schemeClr>
                        </a:gs>
                        <a:gs pos="50000">
                          <a:schemeClr val="accent6">
                            <a:lumMod val="50000"/>
                          </a:schemeClr>
                        </a:gs>
                        <a:gs pos="100000">
                          <a:schemeClr val="accent6">
                            <a:lumMod val="50000"/>
                          </a:schemeClr>
                        </a:gs>
                      </a:gsLst>
                      <a:lin ang="54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8" name="Pentagon 7"/>
                  <p:cNvSpPr/>
                  <p:nvPr/>
                </p:nvSpPr>
                <p:spPr>
                  <a:xfrm rot="5520000">
                    <a:off x="4018721" y="4493881"/>
                    <a:ext cx="980383" cy="1947515"/>
                  </a:xfrm>
                  <a:custGeom>
                    <a:avLst/>
                    <a:gdLst/>
                    <a:ahLst/>
                    <a:cxnLst/>
                    <a:rect l="l" t="t" r="r" b="b"/>
                    <a:pathLst>
                      <a:path w="980383" h="1947515">
                        <a:moveTo>
                          <a:pt x="0" y="1947515"/>
                        </a:moveTo>
                        <a:lnTo>
                          <a:pt x="2" y="1947511"/>
                        </a:lnTo>
                        <a:cubicBezTo>
                          <a:pt x="59443" y="1865461"/>
                          <a:pt x="110104" y="1777016"/>
                          <a:pt x="151136" y="1683475"/>
                        </a:cubicBezTo>
                        <a:cubicBezTo>
                          <a:pt x="163720" y="1658912"/>
                          <a:pt x="174702" y="1633561"/>
                          <a:pt x="184452" y="1607656"/>
                        </a:cubicBezTo>
                        <a:cubicBezTo>
                          <a:pt x="193776" y="1587739"/>
                          <a:pt x="201600" y="1567181"/>
                          <a:pt x="207731" y="1545975"/>
                        </a:cubicBezTo>
                        <a:cubicBezTo>
                          <a:pt x="218589" y="1518430"/>
                          <a:pt x="227882" y="1490248"/>
                          <a:pt x="235367" y="1461438"/>
                        </a:cubicBezTo>
                        <a:cubicBezTo>
                          <a:pt x="242898" y="1442041"/>
                          <a:pt x="248532" y="1422031"/>
                          <a:pt x="253038" y="1401680"/>
                        </a:cubicBezTo>
                        <a:cubicBezTo>
                          <a:pt x="264361" y="1359144"/>
                          <a:pt x="273831" y="1315916"/>
                          <a:pt x="281570" y="1272123"/>
                        </a:cubicBezTo>
                        <a:cubicBezTo>
                          <a:pt x="287844" y="1242496"/>
                          <a:pt x="292464" y="1212452"/>
                          <a:pt x="294204" y="1181910"/>
                        </a:cubicBezTo>
                        <a:cubicBezTo>
                          <a:pt x="297081" y="1166015"/>
                          <a:pt x="298817" y="1149943"/>
                          <a:pt x="299841" y="1133763"/>
                        </a:cubicBezTo>
                        <a:cubicBezTo>
                          <a:pt x="305379" y="1096614"/>
                          <a:pt x="307849" y="1058949"/>
                          <a:pt x="307103" y="1020928"/>
                        </a:cubicBezTo>
                        <a:cubicBezTo>
                          <a:pt x="307103" y="1020924"/>
                          <a:pt x="307104" y="1020921"/>
                          <a:pt x="307103" y="1020917"/>
                        </a:cubicBezTo>
                        <a:cubicBezTo>
                          <a:pt x="308246" y="1015820"/>
                          <a:pt x="308103" y="1010739"/>
                          <a:pt x="307881" y="1005660"/>
                        </a:cubicBezTo>
                        <a:lnTo>
                          <a:pt x="310625" y="951863"/>
                        </a:lnTo>
                        <a:lnTo>
                          <a:pt x="308899" y="905426"/>
                        </a:lnTo>
                        <a:lnTo>
                          <a:pt x="308946" y="902492"/>
                        </a:lnTo>
                        <a:cubicBezTo>
                          <a:pt x="308907" y="901424"/>
                          <a:pt x="308870" y="900357"/>
                          <a:pt x="308671" y="899295"/>
                        </a:cubicBezTo>
                        <a:cubicBezTo>
                          <a:pt x="299945" y="568086"/>
                          <a:pt x="196894" y="260086"/>
                          <a:pt x="24860" y="585"/>
                        </a:cubicBezTo>
                        <a:lnTo>
                          <a:pt x="85651" y="0"/>
                        </a:lnTo>
                        <a:lnTo>
                          <a:pt x="980383" y="975057"/>
                        </a:lnTo>
                        <a:lnTo>
                          <a:pt x="85653" y="1947515"/>
                        </a:lnTo>
                        <a:close/>
                      </a:path>
                    </a:pathLst>
                  </a:custGeom>
                  <a:gradFill>
                    <a:gsLst>
                      <a:gs pos="100000">
                        <a:schemeClr val="accent6">
                          <a:lumMod val="20000"/>
                          <a:lumOff val="80000"/>
                          <a:alpha val="57000"/>
                        </a:schemeClr>
                      </a:gs>
                      <a:gs pos="53000">
                        <a:schemeClr val="bg1">
                          <a:alpha val="0"/>
                        </a:schemeClr>
                      </a:gs>
                    </a:gsLst>
                    <a:lin ang="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grpSp>
          <p:grpSp>
            <p:nvGrpSpPr>
              <p:cNvPr id="13" name="Group 156"/>
              <p:cNvGrpSpPr/>
              <p:nvPr/>
            </p:nvGrpSpPr>
            <p:grpSpPr>
              <a:xfrm>
                <a:off x="1601272" y="3095039"/>
                <a:ext cx="1768005" cy="2101971"/>
                <a:chOff x="1416759" y="3060799"/>
                <a:chExt cx="1859971" cy="2211308"/>
              </a:xfrm>
            </p:grpSpPr>
            <p:grpSp>
              <p:nvGrpSpPr>
                <p:cNvPr id="39" name="Group 182"/>
                <p:cNvGrpSpPr/>
                <p:nvPr/>
              </p:nvGrpSpPr>
              <p:grpSpPr>
                <a:xfrm>
                  <a:off x="1416759" y="3226440"/>
                  <a:ext cx="1535398" cy="2045667"/>
                  <a:chOff x="1416759" y="3226440"/>
                  <a:chExt cx="1535398" cy="2045667"/>
                </a:xfrm>
              </p:grpSpPr>
              <p:sp>
                <p:nvSpPr>
                  <p:cNvPr id="43" name="Chevron 186"/>
                  <p:cNvSpPr/>
                  <p:nvPr/>
                </p:nvSpPr>
                <p:spPr>
                  <a:xfrm rot="9780000">
                    <a:off x="1416759" y="3226440"/>
                    <a:ext cx="1535398" cy="2045667"/>
                  </a:xfrm>
                  <a:prstGeom prst="chevron">
                    <a:avLst>
                      <a:gd name="adj" fmla="val 60754"/>
                    </a:avLst>
                  </a:prstGeom>
                  <a:gradFill>
                    <a:gsLst>
                      <a:gs pos="100000">
                        <a:schemeClr val="tx2"/>
                      </a:gs>
                      <a:gs pos="35000">
                        <a:schemeClr val="tx2">
                          <a:lumMod val="60000"/>
                          <a:lumOff val="40000"/>
                        </a:schemeClr>
                      </a:gs>
                    </a:gsLst>
                    <a:lin ang="21000000" scaled="0"/>
                  </a:gradFill>
                  <a:ln w="25400">
                    <a:gradFill flip="none" rotWithShape="1">
                      <a:gsLst>
                        <a:gs pos="0">
                          <a:schemeClr val="tx2">
                            <a:lumMod val="50000"/>
                          </a:schemeClr>
                        </a:gs>
                        <a:gs pos="85000">
                          <a:schemeClr val="tx2">
                            <a:lumMod val="75000"/>
                          </a:schemeClr>
                        </a:gs>
                        <a:gs pos="70000">
                          <a:schemeClr val="tx2">
                            <a:lumMod val="60000"/>
                            <a:lumOff val="40000"/>
                          </a:schemeClr>
                        </a:gs>
                        <a:gs pos="50000">
                          <a:schemeClr val="tx2">
                            <a:lumMod val="50000"/>
                          </a:schemeClr>
                        </a:gs>
                        <a:gs pos="30000">
                          <a:schemeClr val="tx2">
                            <a:lumMod val="60000"/>
                            <a:lumOff val="40000"/>
                          </a:schemeClr>
                        </a:gs>
                        <a:gs pos="15000">
                          <a:schemeClr val="tx2">
                            <a:lumMod val="75000"/>
                          </a:schemeClr>
                        </a:gs>
                        <a:gs pos="100000">
                          <a:schemeClr val="tx2">
                            <a:lumMod val="50000"/>
                          </a:schemeClr>
                        </a:gs>
                      </a:gsLst>
                      <a:lin ang="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44" name="Chevron 43"/>
                  <p:cNvSpPr/>
                  <p:nvPr/>
                </p:nvSpPr>
                <p:spPr>
                  <a:xfrm rot="9780000">
                    <a:off x="1471374" y="3271756"/>
                    <a:ext cx="1393449" cy="1966047"/>
                  </a:xfrm>
                  <a:custGeom>
                    <a:avLst/>
                    <a:gdLst>
                      <a:gd name="connsiteX0" fmla="*/ 0 w 1421896"/>
                      <a:gd name="connsiteY0" fmla="*/ 0 h 1875686"/>
                      <a:gd name="connsiteX1" fmla="*/ 558037 w 1421896"/>
                      <a:gd name="connsiteY1" fmla="*/ 0 h 1875686"/>
                      <a:gd name="connsiteX2" fmla="*/ 1421896 w 1421896"/>
                      <a:gd name="connsiteY2" fmla="*/ 937843 h 1875686"/>
                      <a:gd name="connsiteX3" fmla="*/ 558037 w 1421896"/>
                      <a:gd name="connsiteY3" fmla="*/ 1875686 h 1875686"/>
                      <a:gd name="connsiteX4" fmla="*/ 0 w 1421896"/>
                      <a:gd name="connsiteY4" fmla="*/ 1875686 h 1875686"/>
                      <a:gd name="connsiteX5" fmla="*/ 863859 w 1421896"/>
                      <a:gd name="connsiteY5" fmla="*/ 937843 h 1875686"/>
                      <a:gd name="connsiteX6" fmla="*/ 0 w 1421896"/>
                      <a:gd name="connsiteY6" fmla="*/ 0 h 1875686"/>
                      <a:gd name="connsiteX0" fmla="*/ 0 w 1440946"/>
                      <a:gd name="connsiteY0" fmla="*/ 0 h 1937599"/>
                      <a:gd name="connsiteX1" fmla="*/ 577087 w 1440946"/>
                      <a:gd name="connsiteY1" fmla="*/ 61913 h 1937599"/>
                      <a:gd name="connsiteX2" fmla="*/ 1440946 w 1440946"/>
                      <a:gd name="connsiteY2" fmla="*/ 999756 h 1937599"/>
                      <a:gd name="connsiteX3" fmla="*/ 577087 w 1440946"/>
                      <a:gd name="connsiteY3" fmla="*/ 1937599 h 1937599"/>
                      <a:gd name="connsiteX4" fmla="*/ 19050 w 1440946"/>
                      <a:gd name="connsiteY4" fmla="*/ 1937599 h 1937599"/>
                      <a:gd name="connsiteX5" fmla="*/ 882909 w 1440946"/>
                      <a:gd name="connsiteY5" fmla="*/ 999756 h 1937599"/>
                      <a:gd name="connsiteX6" fmla="*/ 0 w 1440946"/>
                      <a:gd name="connsiteY6" fmla="*/ 0 h 1937599"/>
                      <a:gd name="connsiteX0" fmla="*/ 0 w 1440946"/>
                      <a:gd name="connsiteY0" fmla="*/ 0 h 1937599"/>
                      <a:gd name="connsiteX1" fmla="*/ 522319 w 1440946"/>
                      <a:gd name="connsiteY1" fmla="*/ 4766 h 1937599"/>
                      <a:gd name="connsiteX2" fmla="*/ 1440946 w 1440946"/>
                      <a:gd name="connsiteY2" fmla="*/ 999756 h 1937599"/>
                      <a:gd name="connsiteX3" fmla="*/ 577087 w 1440946"/>
                      <a:gd name="connsiteY3" fmla="*/ 1937599 h 1937599"/>
                      <a:gd name="connsiteX4" fmla="*/ 19050 w 1440946"/>
                      <a:gd name="connsiteY4" fmla="*/ 1937599 h 1937599"/>
                      <a:gd name="connsiteX5" fmla="*/ 882909 w 1440946"/>
                      <a:gd name="connsiteY5" fmla="*/ 999756 h 1937599"/>
                      <a:gd name="connsiteX6" fmla="*/ 0 w 1440946"/>
                      <a:gd name="connsiteY6" fmla="*/ 0 h 1937599"/>
                      <a:gd name="connsiteX0" fmla="*/ 0 w 1452854"/>
                      <a:gd name="connsiteY0" fmla="*/ 0 h 1937599"/>
                      <a:gd name="connsiteX1" fmla="*/ 522319 w 1452854"/>
                      <a:gd name="connsiteY1" fmla="*/ 4766 h 1937599"/>
                      <a:gd name="connsiteX2" fmla="*/ 1452854 w 1452854"/>
                      <a:gd name="connsiteY2" fmla="*/ 1002140 h 1937599"/>
                      <a:gd name="connsiteX3" fmla="*/ 577087 w 1452854"/>
                      <a:gd name="connsiteY3" fmla="*/ 1937599 h 1937599"/>
                      <a:gd name="connsiteX4" fmla="*/ 19050 w 1452854"/>
                      <a:gd name="connsiteY4" fmla="*/ 1937599 h 1937599"/>
                      <a:gd name="connsiteX5" fmla="*/ 882909 w 1452854"/>
                      <a:gd name="connsiteY5" fmla="*/ 999756 h 1937599"/>
                      <a:gd name="connsiteX6" fmla="*/ 0 w 1452854"/>
                      <a:gd name="connsiteY6" fmla="*/ 0 h 1937599"/>
                      <a:gd name="connsiteX0" fmla="*/ 0 w 1455237"/>
                      <a:gd name="connsiteY0" fmla="*/ 0 h 1937599"/>
                      <a:gd name="connsiteX1" fmla="*/ 522319 w 1455237"/>
                      <a:gd name="connsiteY1" fmla="*/ 4766 h 1937599"/>
                      <a:gd name="connsiteX2" fmla="*/ 1455237 w 1455237"/>
                      <a:gd name="connsiteY2" fmla="*/ 997380 h 1937599"/>
                      <a:gd name="connsiteX3" fmla="*/ 577087 w 1455237"/>
                      <a:gd name="connsiteY3" fmla="*/ 1937599 h 1937599"/>
                      <a:gd name="connsiteX4" fmla="*/ 19050 w 1455237"/>
                      <a:gd name="connsiteY4" fmla="*/ 1937599 h 1937599"/>
                      <a:gd name="connsiteX5" fmla="*/ 882909 w 1455237"/>
                      <a:gd name="connsiteY5" fmla="*/ 999756 h 1937599"/>
                      <a:gd name="connsiteX6" fmla="*/ 0 w 1455237"/>
                      <a:gd name="connsiteY6" fmla="*/ 0 h 1937599"/>
                      <a:gd name="connsiteX0" fmla="*/ 0 w 1445712"/>
                      <a:gd name="connsiteY0" fmla="*/ 0 h 1937599"/>
                      <a:gd name="connsiteX1" fmla="*/ 522319 w 1445712"/>
                      <a:gd name="connsiteY1" fmla="*/ 4766 h 1937599"/>
                      <a:gd name="connsiteX2" fmla="*/ 1445712 w 1445712"/>
                      <a:gd name="connsiteY2" fmla="*/ 994998 h 1937599"/>
                      <a:gd name="connsiteX3" fmla="*/ 577087 w 1445712"/>
                      <a:gd name="connsiteY3" fmla="*/ 1937599 h 1937599"/>
                      <a:gd name="connsiteX4" fmla="*/ 19050 w 1445712"/>
                      <a:gd name="connsiteY4" fmla="*/ 1937599 h 1937599"/>
                      <a:gd name="connsiteX5" fmla="*/ 882909 w 1445712"/>
                      <a:gd name="connsiteY5" fmla="*/ 999756 h 1937599"/>
                      <a:gd name="connsiteX6" fmla="*/ 0 w 1445712"/>
                      <a:gd name="connsiteY6" fmla="*/ 0 h 1937599"/>
                      <a:gd name="connsiteX0" fmla="*/ 0 w 1445712"/>
                      <a:gd name="connsiteY0" fmla="*/ 4757 h 1942356"/>
                      <a:gd name="connsiteX1" fmla="*/ 522319 w 1445712"/>
                      <a:gd name="connsiteY1" fmla="*/ 0 h 1942356"/>
                      <a:gd name="connsiteX2" fmla="*/ 1445712 w 1445712"/>
                      <a:gd name="connsiteY2" fmla="*/ 999755 h 1942356"/>
                      <a:gd name="connsiteX3" fmla="*/ 577087 w 1445712"/>
                      <a:gd name="connsiteY3" fmla="*/ 1942356 h 1942356"/>
                      <a:gd name="connsiteX4" fmla="*/ 19050 w 1445712"/>
                      <a:gd name="connsiteY4" fmla="*/ 1942356 h 1942356"/>
                      <a:gd name="connsiteX5" fmla="*/ 882909 w 1445712"/>
                      <a:gd name="connsiteY5" fmla="*/ 1004513 h 1942356"/>
                      <a:gd name="connsiteX6" fmla="*/ 0 w 1445712"/>
                      <a:gd name="connsiteY6" fmla="*/ 4757 h 1942356"/>
                      <a:gd name="connsiteX0" fmla="*/ 0 w 1445712"/>
                      <a:gd name="connsiteY0" fmla="*/ 0 h 1937599"/>
                      <a:gd name="connsiteX1" fmla="*/ 524701 w 1445712"/>
                      <a:gd name="connsiteY1" fmla="*/ 6 h 1937599"/>
                      <a:gd name="connsiteX2" fmla="*/ 1445712 w 1445712"/>
                      <a:gd name="connsiteY2" fmla="*/ 994998 h 1937599"/>
                      <a:gd name="connsiteX3" fmla="*/ 577087 w 1445712"/>
                      <a:gd name="connsiteY3" fmla="*/ 1937599 h 1937599"/>
                      <a:gd name="connsiteX4" fmla="*/ 19050 w 1445712"/>
                      <a:gd name="connsiteY4" fmla="*/ 1937599 h 1937599"/>
                      <a:gd name="connsiteX5" fmla="*/ 882909 w 1445712"/>
                      <a:gd name="connsiteY5" fmla="*/ 999756 h 1937599"/>
                      <a:gd name="connsiteX6" fmla="*/ 0 w 1445712"/>
                      <a:gd name="connsiteY6" fmla="*/ 0 h 1937599"/>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871002 w 1433805"/>
                      <a:gd name="connsiteY5" fmla="*/ 1002135 h 1939978"/>
                      <a:gd name="connsiteX6" fmla="*/ 0 w 1433805"/>
                      <a:gd name="connsiteY6" fmla="*/ 0 h 1939978"/>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899579 w 1433805"/>
                      <a:gd name="connsiteY5" fmla="*/ 999757 h 1939978"/>
                      <a:gd name="connsiteX6" fmla="*/ 0 w 1433805"/>
                      <a:gd name="connsiteY6" fmla="*/ 0 h 1939978"/>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935300 w 1433805"/>
                      <a:gd name="connsiteY5" fmla="*/ 997379 h 1939978"/>
                      <a:gd name="connsiteX6" fmla="*/ 0 w 1433805"/>
                      <a:gd name="connsiteY6" fmla="*/ 0 h 1939978"/>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918633 w 1433805"/>
                      <a:gd name="connsiteY5" fmla="*/ 997382 h 1939978"/>
                      <a:gd name="connsiteX6" fmla="*/ 0 w 1433805"/>
                      <a:gd name="connsiteY6" fmla="*/ 0 h 1939978"/>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7143 w 1433805"/>
                      <a:gd name="connsiteY4" fmla="*/ 1939978 h 1999512"/>
                      <a:gd name="connsiteX5" fmla="*/ 918633 w 1433805"/>
                      <a:gd name="connsiteY5" fmla="*/ 997382 h 1999512"/>
                      <a:gd name="connsiteX6" fmla="*/ 0 w 1433805"/>
                      <a:gd name="connsiteY6" fmla="*/ 0 h 1999512"/>
                      <a:gd name="connsiteX0" fmla="*/ 9525 w 1443330"/>
                      <a:gd name="connsiteY0" fmla="*/ 0 h 1999512"/>
                      <a:gd name="connsiteX1" fmla="*/ 522319 w 1443330"/>
                      <a:gd name="connsiteY1" fmla="*/ 2385 h 1999512"/>
                      <a:gd name="connsiteX2" fmla="*/ 1443330 w 1443330"/>
                      <a:gd name="connsiteY2" fmla="*/ 997377 h 1999512"/>
                      <a:gd name="connsiteX3" fmla="*/ 519939 w 1443330"/>
                      <a:gd name="connsiteY3" fmla="*/ 1999512 h 1999512"/>
                      <a:gd name="connsiteX4" fmla="*/ 0 w 1443330"/>
                      <a:gd name="connsiteY4" fmla="*/ 1997128 h 1999512"/>
                      <a:gd name="connsiteX5" fmla="*/ 928158 w 1443330"/>
                      <a:gd name="connsiteY5" fmla="*/ 997382 h 1999512"/>
                      <a:gd name="connsiteX6" fmla="*/ 9525 w 1443330"/>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18633 w 1433805"/>
                      <a:gd name="connsiteY5" fmla="*/ 997382 h 1999512"/>
                      <a:gd name="connsiteX6" fmla="*/ 0 w 1433805"/>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29267 w 1433805"/>
                      <a:gd name="connsiteY5" fmla="*/ 997385 h 1999512"/>
                      <a:gd name="connsiteX6" fmla="*/ 0 w 1433805"/>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26611 w 1433805"/>
                      <a:gd name="connsiteY5" fmla="*/ 994729 h 1999512"/>
                      <a:gd name="connsiteX6" fmla="*/ 0 w 1433805"/>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29271 w 1433805"/>
                      <a:gd name="connsiteY5" fmla="*/ 997390 h 1999512"/>
                      <a:gd name="connsiteX6" fmla="*/ 0 w 1433805"/>
                      <a:gd name="connsiteY6" fmla="*/ 0 h 1999512"/>
                      <a:gd name="connsiteX0" fmla="*/ 5594 w 1431424"/>
                      <a:gd name="connsiteY0" fmla="*/ 2934 h 1997127"/>
                      <a:gd name="connsiteX1" fmla="*/ 510413 w 1431424"/>
                      <a:gd name="connsiteY1" fmla="*/ 0 h 1997127"/>
                      <a:gd name="connsiteX2" fmla="*/ 1431424 w 1431424"/>
                      <a:gd name="connsiteY2" fmla="*/ 994992 h 1997127"/>
                      <a:gd name="connsiteX3" fmla="*/ 508033 w 1431424"/>
                      <a:gd name="connsiteY3" fmla="*/ 1997127 h 1997127"/>
                      <a:gd name="connsiteX4" fmla="*/ 0 w 1431424"/>
                      <a:gd name="connsiteY4" fmla="*/ 1994743 h 1997127"/>
                      <a:gd name="connsiteX5" fmla="*/ 926890 w 1431424"/>
                      <a:gd name="connsiteY5" fmla="*/ 995005 h 1997127"/>
                      <a:gd name="connsiteX6" fmla="*/ 5594 w 1431424"/>
                      <a:gd name="connsiteY6" fmla="*/ 2934 h 1997127"/>
                      <a:gd name="connsiteX0" fmla="*/ 2936 w 1431424"/>
                      <a:gd name="connsiteY0" fmla="*/ 2937 h 1997127"/>
                      <a:gd name="connsiteX1" fmla="*/ 510413 w 1431424"/>
                      <a:gd name="connsiteY1" fmla="*/ 0 h 1997127"/>
                      <a:gd name="connsiteX2" fmla="*/ 1431424 w 1431424"/>
                      <a:gd name="connsiteY2" fmla="*/ 994992 h 1997127"/>
                      <a:gd name="connsiteX3" fmla="*/ 508033 w 1431424"/>
                      <a:gd name="connsiteY3" fmla="*/ 1997127 h 1997127"/>
                      <a:gd name="connsiteX4" fmla="*/ 0 w 1431424"/>
                      <a:gd name="connsiteY4" fmla="*/ 1994743 h 1997127"/>
                      <a:gd name="connsiteX5" fmla="*/ 926890 w 1431424"/>
                      <a:gd name="connsiteY5" fmla="*/ 995005 h 1997127"/>
                      <a:gd name="connsiteX6" fmla="*/ 2936 w 1431424"/>
                      <a:gd name="connsiteY6" fmla="*/ 2937 h 1997127"/>
                      <a:gd name="connsiteX0" fmla="*/ 5594 w 1431424"/>
                      <a:gd name="connsiteY0" fmla="*/ 282 h 1997127"/>
                      <a:gd name="connsiteX1" fmla="*/ 510413 w 1431424"/>
                      <a:gd name="connsiteY1" fmla="*/ 0 h 1997127"/>
                      <a:gd name="connsiteX2" fmla="*/ 1431424 w 1431424"/>
                      <a:gd name="connsiteY2" fmla="*/ 994992 h 1997127"/>
                      <a:gd name="connsiteX3" fmla="*/ 508033 w 1431424"/>
                      <a:gd name="connsiteY3" fmla="*/ 1997127 h 1997127"/>
                      <a:gd name="connsiteX4" fmla="*/ 0 w 1431424"/>
                      <a:gd name="connsiteY4" fmla="*/ 1994743 h 1997127"/>
                      <a:gd name="connsiteX5" fmla="*/ 926890 w 1431424"/>
                      <a:gd name="connsiteY5" fmla="*/ 995005 h 1997127"/>
                      <a:gd name="connsiteX6" fmla="*/ 5594 w 1431424"/>
                      <a:gd name="connsiteY6" fmla="*/ 282 h 1997127"/>
                      <a:gd name="connsiteX0" fmla="*/ 5594 w 1431424"/>
                      <a:gd name="connsiteY0" fmla="*/ 282 h 1994743"/>
                      <a:gd name="connsiteX1" fmla="*/ 510413 w 1431424"/>
                      <a:gd name="connsiteY1" fmla="*/ 0 h 1994743"/>
                      <a:gd name="connsiteX2" fmla="*/ 1431424 w 1431424"/>
                      <a:gd name="connsiteY2" fmla="*/ 994992 h 1994743"/>
                      <a:gd name="connsiteX3" fmla="*/ 521326 w 1431424"/>
                      <a:gd name="connsiteY3" fmla="*/ 1986498 h 1994743"/>
                      <a:gd name="connsiteX4" fmla="*/ 0 w 1431424"/>
                      <a:gd name="connsiteY4" fmla="*/ 1994743 h 1994743"/>
                      <a:gd name="connsiteX5" fmla="*/ 926890 w 1431424"/>
                      <a:gd name="connsiteY5" fmla="*/ 995005 h 1994743"/>
                      <a:gd name="connsiteX6" fmla="*/ 5594 w 1431424"/>
                      <a:gd name="connsiteY6" fmla="*/ 282 h 1994743"/>
                      <a:gd name="connsiteX0" fmla="*/ 5594 w 1431424"/>
                      <a:gd name="connsiteY0" fmla="*/ 282 h 1994743"/>
                      <a:gd name="connsiteX1" fmla="*/ 510413 w 1431424"/>
                      <a:gd name="connsiteY1" fmla="*/ 0 h 1994743"/>
                      <a:gd name="connsiteX2" fmla="*/ 1431424 w 1431424"/>
                      <a:gd name="connsiteY2" fmla="*/ 994992 h 1994743"/>
                      <a:gd name="connsiteX3" fmla="*/ 518670 w 1431424"/>
                      <a:gd name="connsiteY3" fmla="*/ 1991818 h 1994743"/>
                      <a:gd name="connsiteX4" fmla="*/ 0 w 1431424"/>
                      <a:gd name="connsiteY4" fmla="*/ 1994743 h 1994743"/>
                      <a:gd name="connsiteX5" fmla="*/ 926890 w 1431424"/>
                      <a:gd name="connsiteY5" fmla="*/ 995005 h 1994743"/>
                      <a:gd name="connsiteX6" fmla="*/ 5594 w 1431424"/>
                      <a:gd name="connsiteY6" fmla="*/ 282 h 1994743"/>
                      <a:gd name="connsiteX0" fmla="*/ 0 w 1425830"/>
                      <a:gd name="connsiteY0" fmla="*/ 282 h 1991818"/>
                      <a:gd name="connsiteX1" fmla="*/ 504819 w 1425830"/>
                      <a:gd name="connsiteY1" fmla="*/ 0 h 1991818"/>
                      <a:gd name="connsiteX2" fmla="*/ 1425830 w 1425830"/>
                      <a:gd name="connsiteY2" fmla="*/ 994992 h 1991818"/>
                      <a:gd name="connsiteX3" fmla="*/ 513076 w 1425830"/>
                      <a:gd name="connsiteY3" fmla="*/ 1991818 h 1991818"/>
                      <a:gd name="connsiteX4" fmla="*/ 2381 w 1425830"/>
                      <a:gd name="connsiteY4" fmla="*/ 1989427 h 1991818"/>
                      <a:gd name="connsiteX5" fmla="*/ 921296 w 1425830"/>
                      <a:gd name="connsiteY5" fmla="*/ 995005 h 1991818"/>
                      <a:gd name="connsiteX6" fmla="*/ 0 w 1425830"/>
                      <a:gd name="connsiteY6" fmla="*/ 282 h 1991818"/>
                      <a:gd name="connsiteX0" fmla="*/ 0 w 1425830"/>
                      <a:gd name="connsiteY0" fmla="*/ 282 h 1991818"/>
                      <a:gd name="connsiteX1" fmla="*/ 504819 w 1425830"/>
                      <a:gd name="connsiteY1" fmla="*/ 0 h 1991818"/>
                      <a:gd name="connsiteX2" fmla="*/ 1425830 w 1425830"/>
                      <a:gd name="connsiteY2" fmla="*/ 994992 h 1991818"/>
                      <a:gd name="connsiteX3" fmla="*/ 510418 w 1425830"/>
                      <a:gd name="connsiteY3" fmla="*/ 1991818 h 1991818"/>
                      <a:gd name="connsiteX4" fmla="*/ 2381 w 1425830"/>
                      <a:gd name="connsiteY4" fmla="*/ 1989427 h 1991818"/>
                      <a:gd name="connsiteX5" fmla="*/ 921296 w 1425830"/>
                      <a:gd name="connsiteY5" fmla="*/ 995005 h 1991818"/>
                      <a:gd name="connsiteX6" fmla="*/ 0 w 1425830"/>
                      <a:gd name="connsiteY6" fmla="*/ 282 h 1991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5830" h="1991818">
                        <a:moveTo>
                          <a:pt x="0" y="282"/>
                        </a:moveTo>
                        <a:lnTo>
                          <a:pt x="504819" y="0"/>
                        </a:lnTo>
                        <a:lnTo>
                          <a:pt x="1425830" y="994992"/>
                        </a:lnTo>
                        <a:lnTo>
                          <a:pt x="510418" y="1991818"/>
                        </a:lnTo>
                        <a:lnTo>
                          <a:pt x="2381" y="1989427"/>
                        </a:lnTo>
                        <a:lnTo>
                          <a:pt x="921296" y="995005"/>
                        </a:lnTo>
                        <a:lnTo>
                          <a:pt x="0" y="282"/>
                        </a:lnTo>
                        <a:close/>
                      </a:path>
                    </a:pathLst>
                  </a:custGeom>
                  <a:gradFill>
                    <a:gsLst>
                      <a:gs pos="100000">
                        <a:schemeClr val="tx2">
                          <a:lumMod val="20000"/>
                          <a:lumOff val="80000"/>
                          <a:alpha val="57000"/>
                        </a:schemeClr>
                      </a:gs>
                      <a:gs pos="53000">
                        <a:schemeClr val="bg1">
                          <a:alpha val="0"/>
                        </a:schemeClr>
                      </a:gs>
                    </a:gsLst>
                    <a:lin ang="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pSp>
            <p:grpSp>
              <p:nvGrpSpPr>
                <p:cNvPr id="40" name="Group 183"/>
                <p:cNvGrpSpPr/>
                <p:nvPr/>
              </p:nvGrpSpPr>
              <p:grpSpPr>
                <a:xfrm>
                  <a:off x="2173120" y="3060799"/>
                  <a:ext cx="1103610" cy="2046473"/>
                  <a:chOff x="2173120" y="3060799"/>
                  <a:chExt cx="1103610" cy="2046473"/>
                </a:xfrm>
              </p:grpSpPr>
              <p:sp>
                <p:nvSpPr>
                  <p:cNvPr id="41" name="Pentagon 7"/>
                  <p:cNvSpPr/>
                  <p:nvPr/>
                </p:nvSpPr>
                <p:spPr>
                  <a:xfrm rot="9780000">
                    <a:off x="2173120" y="3060799"/>
                    <a:ext cx="1103610" cy="2046473"/>
                  </a:xfrm>
                  <a:custGeom>
                    <a:avLst/>
                    <a:gdLst/>
                    <a:ahLst/>
                    <a:cxnLst/>
                    <a:rect l="l" t="t" r="r" b="b"/>
                    <a:pathLst>
                      <a:path w="1103610" h="2046473">
                        <a:moveTo>
                          <a:pt x="0" y="2046473"/>
                        </a:moveTo>
                        <a:cubicBezTo>
                          <a:pt x="43824" y="1987951"/>
                          <a:pt x="83972" y="1926141"/>
                          <a:pt x="118358" y="1860357"/>
                        </a:cubicBezTo>
                        <a:cubicBezTo>
                          <a:pt x="176503" y="1758136"/>
                          <a:pt x="225183" y="1648520"/>
                          <a:pt x="262943" y="1532305"/>
                        </a:cubicBezTo>
                        <a:lnTo>
                          <a:pt x="262944" y="1532305"/>
                        </a:lnTo>
                        <a:cubicBezTo>
                          <a:pt x="283411" y="1469310"/>
                          <a:pt x="300144" y="1405999"/>
                          <a:pt x="312561" y="1342463"/>
                        </a:cubicBezTo>
                        <a:cubicBezTo>
                          <a:pt x="317511" y="1322080"/>
                          <a:pt x="321380" y="1301543"/>
                          <a:pt x="322710" y="1280639"/>
                        </a:cubicBezTo>
                        <a:cubicBezTo>
                          <a:pt x="332215" y="1237895"/>
                          <a:pt x="337901" y="1194782"/>
                          <a:pt x="340691" y="1151623"/>
                        </a:cubicBezTo>
                        <a:cubicBezTo>
                          <a:pt x="344209" y="1127905"/>
                          <a:pt x="345966" y="1104088"/>
                          <a:pt x="345160" y="1080199"/>
                        </a:cubicBezTo>
                        <a:lnTo>
                          <a:pt x="347101" y="993449"/>
                        </a:lnTo>
                        <a:cubicBezTo>
                          <a:pt x="348129" y="983985"/>
                          <a:pt x="348125" y="974521"/>
                          <a:pt x="347735" y="965071"/>
                        </a:cubicBezTo>
                        <a:cubicBezTo>
                          <a:pt x="348019" y="963489"/>
                          <a:pt x="347932" y="961926"/>
                          <a:pt x="347841" y="960364"/>
                        </a:cubicBezTo>
                        <a:cubicBezTo>
                          <a:pt x="349131" y="936435"/>
                          <a:pt x="348271" y="912592"/>
                          <a:pt x="345217" y="888918"/>
                        </a:cubicBezTo>
                        <a:lnTo>
                          <a:pt x="341337" y="847046"/>
                        </a:lnTo>
                        <a:cubicBezTo>
                          <a:pt x="341063" y="822641"/>
                          <a:pt x="338663" y="798449"/>
                          <a:pt x="334615" y="774496"/>
                        </a:cubicBezTo>
                        <a:cubicBezTo>
                          <a:pt x="334759" y="772262"/>
                          <a:pt x="334389" y="770114"/>
                          <a:pt x="334010" y="767968"/>
                        </a:cubicBezTo>
                        <a:cubicBezTo>
                          <a:pt x="333110" y="746131"/>
                          <a:pt x="329974" y="724608"/>
                          <a:pt x="325252" y="703374"/>
                        </a:cubicBezTo>
                        <a:lnTo>
                          <a:pt x="319416" y="675415"/>
                        </a:lnTo>
                        <a:cubicBezTo>
                          <a:pt x="315685" y="646467"/>
                          <a:pt x="309797" y="617956"/>
                          <a:pt x="301591" y="590024"/>
                        </a:cubicBezTo>
                        <a:cubicBezTo>
                          <a:pt x="301111" y="582616"/>
                          <a:pt x="299161" y="575595"/>
                          <a:pt x="297119" y="568599"/>
                        </a:cubicBezTo>
                        <a:cubicBezTo>
                          <a:pt x="295018" y="553218"/>
                          <a:pt x="291125" y="538289"/>
                          <a:pt x="286492" y="523572"/>
                        </a:cubicBezTo>
                        <a:lnTo>
                          <a:pt x="276928" y="493121"/>
                        </a:lnTo>
                        <a:lnTo>
                          <a:pt x="276928" y="493119"/>
                        </a:lnTo>
                        <a:cubicBezTo>
                          <a:pt x="273175" y="477572"/>
                          <a:pt x="268449" y="462322"/>
                          <a:pt x="262415" y="447505"/>
                        </a:cubicBezTo>
                        <a:cubicBezTo>
                          <a:pt x="250796" y="405466"/>
                          <a:pt x="235944" y="364506"/>
                          <a:pt x="218242" y="324732"/>
                        </a:cubicBezTo>
                        <a:lnTo>
                          <a:pt x="218238" y="324722"/>
                        </a:lnTo>
                        <a:cubicBezTo>
                          <a:pt x="216998" y="320921"/>
                          <a:pt x="215471" y="317237"/>
                          <a:pt x="213696" y="313658"/>
                        </a:cubicBezTo>
                        <a:cubicBezTo>
                          <a:pt x="169671" y="203143"/>
                          <a:pt x="112816" y="98151"/>
                          <a:pt x="45331" y="0"/>
                        </a:cubicBezTo>
                        <a:lnTo>
                          <a:pt x="172955" y="0"/>
                        </a:lnTo>
                        <a:lnTo>
                          <a:pt x="1103610" y="1023239"/>
                        </a:lnTo>
                        <a:lnTo>
                          <a:pt x="172955" y="2046473"/>
                        </a:lnTo>
                        <a:close/>
                      </a:path>
                    </a:pathLst>
                  </a:custGeom>
                  <a:gradFill>
                    <a:gsLst>
                      <a:gs pos="100000">
                        <a:schemeClr val="tx2"/>
                      </a:gs>
                      <a:gs pos="35000">
                        <a:schemeClr val="tx2">
                          <a:lumMod val="60000"/>
                          <a:lumOff val="40000"/>
                        </a:schemeClr>
                      </a:gs>
                    </a:gsLst>
                    <a:lin ang="21000000" scaled="0"/>
                  </a:gradFill>
                  <a:ln>
                    <a:gradFill>
                      <a:gsLst>
                        <a:gs pos="85000">
                          <a:schemeClr val="tx2">
                            <a:lumMod val="75000"/>
                          </a:schemeClr>
                        </a:gs>
                        <a:gs pos="15000">
                          <a:schemeClr val="tx2">
                            <a:lumMod val="75000"/>
                          </a:schemeClr>
                        </a:gs>
                        <a:gs pos="0">
                          <a:schemeClr val="tx2">
                            <a:lumMod val="50000"/>
                          </a:schemeClr>
                        </a:gs>
                        <a:gs pos="70000">
                          <a:schemeClr val="tx2">
                            <a:lumMod val="60000"/>
                            <a:lumOff val="40000"/>
                          </a:schemeClr>
                        </a:gs>
                        <a:gs pos="30000">
                          <a:schemeClr val="tx2">
                            <a:lumMod val="60000"/>
                            <a:lumOff val="40000"/>
                          </a:schemeClr>
                        </a:gs>
                        <a:gs pos="50000">
                          <a:schemeClr val="tx2">
                            <a:lumMod val="50000"/>
                          </a:schemeClr>
                        </a:gs>
                        <a:gs pos="100000">
                          <a:schemeClr val="tx2">
                            <a:lumMod val="50000"/>
                          </a:schemeClr>
                        </a:gs>
                      </a:gsLst>
                      <a:lin ang="54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2" name="Pentagon 7"/>
                  <p:cNvSpPr/>
                  <p:nvPr/>
                </p:nvSpPr>
                <p:spPr>
                  <a:xfrm rot="9780000">
                    <a:off x="2223563" y="3096868"/>
                    <a:ext cx="1022900" cy="1966989"/>
                  </a:xfrm>
                  <a:custGeom>
                    <a:avLst/>
                    <a:gdLst/>
                    <a:ahLst/>
                    <a:cxnLst/>
                    <a:rect l="l" t="t" r="r" b="b"/>
                    <a:pathLst>
                      <a:path w="1022900" h="1966989">
                        <a:moveTo>
                          <a:pt x="0" y="1966989"/>
                        </a:moveTo>
                        <a:cubicBezTo>
                          <a:pt x="62054" y="1877731"/>
                          <a:pt x="116145" y="1781581"/>
                          <a:pt x="159836" y="1678786"/>
                        </a:cubicBezTo>
                        <a:cubicBezTo>
                          <a:pt x="183632" y="1628631"/>
                          <a:pt x="204427" y="1576584"/>
                          <a:pt x="221609" y="1522653"/>
                        </a:cubicBezTo>
                        <a:cubicBezTo>
                          <a:pt x="310358" y="1354045"/>
                          <a:pt x="357980" y="1160758"/>
                          <a:pt x="351717" y="972973"/>
                        </a:cubicBezTo>
                        <a:cubicBezTo>
                          <a:pt x="352654" y="835117"/>
                          <a:pt x="325744" y="695149"/>
                          <a:pt x="275999" y="564368"/>
                        </a:cubicBezTo>
                        <a:lnTo>
                          <a:pt x="264605" y="520830"/>
                        </a:lnTo>
                        <a:lnTo>
                          <a:pt x="264584" y="520752"/>
                        </a:lnTo>
                        <a:cubicBezTo>
                          <a:pt x="243244" y="427591"/>
                          <a:pt x="212370" y="337222"/>
                          <a:pt x="173298" y="250547"/>
                        </a:cubicBezTo>
                        <a:cubicBezTo>
                          <a:pt x="161368" y="216077"/>
                          <a:pt x="146003" y="183084"/>
                          <a:pt x="126797" y="152025"/>
                        </a:cubicBezTo>
                        <a:cubicBezTo>
                          <a:pt x="117665" y="131894"/>
                          <a:pt x="107221" y="112438"/>
                          <a:pt x="95147" y="93895"/>
                        </a:cubicBezTo>
                        <a:cubicBezTo>
                          <a:pt x="81488" y="61067"/>
                          <a:pt x="63430" y="30664"/>
                          <a:pt x="44466" y="813"/>
                        </a:cubicBezTo>
                        <a:lnTo>
                          <a:pt x="128168" y="0"/>
                        </a:lnTo>
                        <a:lnTo>
                          <a:pt x="1022900" y="984806"/>
                        </a:lnTo>
                        <a:lnTo>
                          <a:pt x="128171" y="1966989"/>
                        </a:lnTo>
                        <a:close/>
                      </a:path>
                    </a:pathLst>
                  </a:custGeom>
                  <a:gradFill>
                    <a:gsLst>
                      <a:gs pos="100000">
                        <a:schemeClr val="tx2">
                          <a:lumMod val="20000"/>
                          <a:lumOff val="80000"/>
                          <a:alpha val="57000"/>
                        </a:schemeClr>
                      </a:gs>
                      <a:gs pos="53000">
                        <a:schemeClr val="bg1">
                          <a:alpha val="0"/>
                        </a:schemeClr>
                      </a:gs>
                    </a:gsLst>
                    <a:lin ang="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grpSp>
          <p:grpSp>
            <p:nvGrpSpPr>
              <p:cNvPr id="14" name="Group 157"/>
              <p:cNvGrpSpPr/>
              <p:nvPr/>
            </p:nvGrpSpPr>
            <p:grpSpPr>
              <a:xfrm>
                <a:off x="2320023" y="867062"/>
                <a:ext cx="2236260" cy="1700646"/>
                <a:chOff x="2172897" y="716931"/>
                <a:chExt cx="2352582" cy="1789107"/>
              </a:xfrm>
            </p:grpSpPr>
            <p:grpSp>
              <p:nvGrpSpPr>
                <p:cNvPr id="33" name="Group 176"/>
                <p:cNvGrpSpPr/>
                <p:nvPr/>
              </p:nvGrpSpPr>
              <p:grpSpPr>
                <a:xfrm>
                  <a:off x="2172897" y="716931"/>
                  <a:ext cx="2045667" cy="1535398"/>
                  <a:chOff x="2172897" y="716931"/>
                  <a:chExt cx="2045667" cy="1535398"/>
                </a:xfrm>
              </p:grpSpPr>
              <p:sp>
                <p:nvSpPr>
                  <p:cNvPr id="37" name="Chevron 180"/>
                  <p:cNvSpPr/>
                  <p:nvPr/>
                </p:nvSpPr>
                <p:spPr>
                  <a:xfrm rot="14220000">
                    <a:off x="2428032" y="461796"/>
                    <a:ext cx="1535398" cy="2045667"/>
                  </a:xfrm>
                  <a:prstGeom prst="chevron">
                    <a:avLst>
                      <a:gd name="adj" fmla="val 60754"/>
                    </a:avLst>
                  </a:prstGeom>
                  <a:gradFill>
                    <a:gsLst>
                      <a:gs pos="100000">
                        <a:schemeClr val="accent2">
                          <a:lumMod val="50000"/>
                        </a:schemeClr>
                      </a:gs>
                      <a:gs pos="35000">
                        <a:schemeClr val="accent2"/>
                      </a:gs>
                    </a:gsLst>
                    <a:lin ang="21000000" scaled="0"/>
                  </a:gradFill>
                  <a:ln w="25400">
                    <a:gradFill flip="none" rotWithShape="1">
                      <a:gsLst>
                        <a:gs pos="0">
                          <a:schemeClr val="accent2">
                            <a:lumMod val="50000"/>
                          </a:schemeClr>
                        </a:gs>
                        <a:gs pos="85000">
                          <a:schemeClr val="accent2">
                            <a:lumMod val="75000"/>
                          </a:schemeClr>
                        </a:gs>
                        <a:gs pos="70000">
                          <a:schemeClr val="accent2"/>
                        </a:gs>
                        <a:gs pos="50000">
                          <a:schemeClr val="accent2">
                            <a:lumMod val="50000"/>
                          </a:schemeClr>
                        </a:gs>
                        <a:gs pos="30000">
                          <a:schemeClr val="accent2"/>
                        </a:gs>
                        <a:gs pos="15000">
                          <a:schemeClr val="accent2">
                            <a:lumMod val="75000"/>
                          </a:schemeClr>
                        </a:gs>
                        <a:gs pos="100000">
                          <a:schemeClr val="accent2">
                            <a:lumMod val="50000"/>
                          </a:schemeClr>
                        </a:gs>
                      </a:gsLst>
                      <a:lin ang="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38" name="Chevron 43"/>
                  <p:cNvSpPr/>
                  <p:nvPr/>
                </p:nvSpPr>
                <p:spPr>
                  <a:xfrm rot="14220000">
                    <a:off x="2489205" y="487398"/>
                    <a:ext cx="1393449" cy="1966047"/>
                  </a:xfrm>
                  <a:custGeom>
                    <a:avLst/>
                    <a:gdLst>
                      <a:gd name="connsiteX0" fmla="*/ 0 w 1421896"/>
                      <a:gd name="connsiteY0" fmla="*/ 0 h 1875686"/>
                      <a:gd name="connsiteX1" fmla="*/ 558037 w 1421896"/>
                      <a:gd name="connsiteY1" fmla="*/ 0 h 1875686"/>
                      <a:gd name="connsiteX2" fmla="*/ 1421896 w 1421896"/>
                      <a:gd name="connsiteY2" fmla="*/ 937843 h 1875686"/>
                      <a:gd name="connsiteX3" fmla="*/ 558037 w 1421896"/>
                      <a:gd name="connsiteY3" fmla="*/ 1875686 h 1875686"/>
                      <a:gd name="connsiteX4" fmla="*/ 0 w 1421896"/>
                      <a:gd name="connsiteY4" fmla="*/ 1875686 h 1875686"/>
                      <a:gd name="connsiteX5" fmla="*/ 863859 w 1421896"/>
                      <a:gd name="connsiteY5" fmla="*/ 937843 h 1875686"/>
                      <a:gd name="connsiteX6" fmla="*/ 0 w 1421896"/>
                      <a:gd name="connsiteY6" fmla="*/ 0 h 1875686"/>
                      <a:gd name="connsiteX0" fmla="*/ 0 w 1440946"/>
                      <a:gd name="connsiteY0" fmla="*/ 0 h 1937599"/>
                      <a:gd name="connsiteX1" fmla="*/ 577087 w 1440946"/>
                      <a:gd name="connsiteY1" fmla="*/ 61913 h 1937599"/>
                      <a:gd name="connsiteX2" fmla="*/ 1440946 w 1440946"/>
                      <a:gd name="connsiteY2" fmla="*/ 999756 h 1937599"/>
                      <a:gd name="connsiteX3" fmla="*/ 577087 w 1440946"/>
                      <a:gd name="connsiteY3" fmla="*/ 1937599 h 1937599"/>
                      <a:gd name="connsiteX4" fmla="*/ 19050 w 1440946"/>
                      <a:gd name="connsiteY4" fmla="*/ 1937599 h 1937599"/>
                      <a:gd name="connsiteX5" fmla="*/ 882909 w 1440946"/>
                      <a:gd name="connsiteY5" fmla="*/ 999756 h 1937599"/>
                      <a:gd name="connsiteX6" fmla="*/ 0 w 1440946"/>
                      <a:gd name="connsiteY6" fmla="*/ 0 h 1937599"/>
                      <a:gd name="connsiteX0" fmla="*/ 0 w 1440946"/>
                      <a:gd name="connsiteY0" fmla="*/ 0 h 1937599"/>
                      <a:gd name="connsiteX1" fmla="*/ 522319 w 1440946"/>
                      <a:gd name="connsiteY1" fmla="*/ 4766 h 1937599"/>
                      <a:gd name="connsiteX2" fmla="*/ 1440946 w 1440946"/>
                      <a:gd name="connsiteY2" fmla="*/ 999756 h 1937599"/>
                      <a:gd name="connsiteX3" fmla="*/ 577087 w 1440946"/>
                      <a:gd name="connsiteY3" fmla="*/ 1937599 h 1937599"/>
                      <a:gd name="connsiteX4" fmla="*/ 19050 w 1440946"/>
                      <a:gd name="connsiteY4" fmla="*/ 1937599 h 1937599"/>
                      <a:gd name="connsiteX5" fmla="*/ 882909 w 1440946"/>
                      <a:gd name="connsiteY5" fmla="*/ 999756 h 1937599"/>
                      <a:gd name="connsiteX6" fmla="*/ 0 w 1440946"/>
                      <a:gd name="connsiteY6" fmla="*/ 0 h 1937599"/>
                      <a:gd name="connsiteX0" fmla="*/ 0 w 1452854"/>
                      <a:gd name="connsiteY0" fmla="*/ 0 h 1937599"/>
                      <a:gd name="connsiteX1" fmla="*/ 522319 w 1452854"/>
                      <a:gd name="connsiteY1" fmla="*/ 4766 h 1937599"/>
                      <a:gd name="connsiteX2" fmla="*/ 1452854 w 1452854"/>
                      <a:gd name="connsiteY2" fmla="*/ 1002140 h 1937599"/>
                      <a:gd name="connsiteX3" fmla="*/ 577087 w 1452854"/>
                      <a:gd name="connsiteY3" fmla="*/ 1937599 h 1937599"/>
                      <a:gd name="connsiteX4" fmla="*/ 19050 w 1452854"/>
                      <a:gd name="connsiteY4" fmla="*/ 1937599 h 1937599"/>
                      <a:gd name="connsiteX5" fmla="*/ 882909 w 1452854"/>
                      <a:gd name="connsiteY5" fmla="*/ 999756 h 1937599"/>
                      <a:gd name="connsiteX6" fmla="*/ 0 w 1452854"/>
                      <a:gd name="connsiteY6" fmla="*/ 0 h 1937599"/>
                      <a:gd name="connsiteX0" fmla="*/ 0 w 1455237"/>
                      <a:gd name="connsiteY0" fmla="*/ 0 h 1937599"/>
                      <a:gd name="connsiteX1" fmla="*/ 522319 w 1455237"/>
                      <a:gd name="connsiteY1" fmla="*/ 4766 h 1937599"/>
                      <a:gd name="connsiteX2" fmla="*/ 1455237 w 1455237"/>
                      <a:gd name="connsiteY2" fmla="*/ 997380 h 1937599"/>
                      <a:gd name="connsiteX3" fmla="*/ 577087 w 1455237"/>
                      <a:gd name="connsiteY3" fmla="*/ 1937599 h 1937599"/>
                      <a:gd name="connsiteX4" fmla="*/ 19050 w 1455237"/>
                      <a:gd name="connsiteY4" fmla="*/ 1937599 h 1937599"/>
                      <a:gd name="connsiteX5" fmla="*/ 882909 w 1455237"/>
                      <a:gd name="connsiteY5" fmla="*/ 999756 h 1937599"/>
                      <a:gd name="connsiteX6" fmla="*/ 0 w 1455237"/>
                      <a:gd name="connsiteY6" fmla="*/ 0 h 1937599"/>
                      <a:gd name="connsiteX0" fmla="*/ 0 w 1445712"/>
                      <a:gd name="connsiteY0" fmla="*/ 0 h 1937599"/>
                      <a:gd name="connsiteX1" fmla="*/ 522319 w 1445712"/>
                      <a:gd name="connsiteY1" fmla="*/ 4766 h 1937599"/>
                      <a:gd name="connsiteX2" fmla="*/ 1445712 w 1445712"/>
                      <a:gd name="connsiteY2" fmla="*/ 994998 h 1937599"/>
                      <a:gd name="connsiteX3" fmla="*/ 577087 w 1445712"/>
                      <a:gd name="connsiteY3" fmla="*/ 1937599 h 1937599"/>
                      <a:gd name="connsiteX4" fmla="*/ 19050 w 1445712"/>
                      <a:gd name="connsiteY4" fmla="*/ 1937599 h 1937599"/>
                      <a:gd name="connsiteX5" fmla="*/ 882909 w 1445712"/>
                      <a:gd name="connsiteY5" fmla="*/ 999756 h 1937599"/>
                      <a:gd name="connsiteX6" fmla="*/ 0 w 1445712"/>
                      <a:gd name="connsiteY6" fmla="*/ 0 h 1937599"/>
                      <a:gd name="connsiteX0" fmla="*/ 0 w 1445712"/>
                      <a:gd name="connsiteY0" fmla="*/ 4757 h 1942356"/>
                      <a:gd name="connsiteX1" fmla="*/ 522319 w 1445712"/>
                      <a:gd name="connsiteY1" fmla="*/ 0 h 1942356"/>
                      <a:gd name="connsiteX2" fmla="*/ 1445712 w 1445712"/>
                      <a:gd name="connsiteY2" fmla="*/ 999755 h 1942356"/>
                      <a:gd name="connsiteX3" fmla="*/ 577087 w 1445712"/>
                      <a:gd name="connsiteY3" fmla="*/ 1942356 h 1942356"/>
                      <a:gd name="connsiteX4" fmla="*/ 19050 w 1445712"/>
                      <a:gd name="connsiteY4" fmla="*/ 1942356 h 1942356"/>
                      <a:gd name="connsiteX5" fmla="*/ 882909 w 1445712"/>
                      <a:gd name="connsiteY5" fmla="*/ 1004513 h 1942356"/>
                      <a:gd name="connsiteX6" fmla="*/ 0 w 1445712"/>
                      <a:gd name="connsiteY6" fmla="*/ 4757 h 1942356"/>
                      <a:gd name="connsiteX0" fmla="*/ 0 w 1445712"/>
                      <a:gd name="connsiteY0" fmla="*/ 0 h 1937599"/>
                      <a:gd name="connsiteX1" fmla="*/ 524701 w 1445712"/>
                      <a:gd name="connsiteY1" fmla="*/ 6 h 1937599"/>
                      <a:gd name="connsiteX2" fmla="*/ 1445712 w 1445712"/>
                      <a:gd name="connsiteY2" fmla="*/ 994998 h 1937599"/>
                      <a:gd name="connsiteX3" fmla="*/ 577087 w 1445712"/>
                      <a:gd name="connsiteY3" fmla="*/ 1937599 h 1937599"/>
                      <a:gd name="connsiteX4" fmla="*/ 19050 w 1445712"/>
                      <a:gd name="connsiteY4" fmla="*/ 1937599 h 1937599"/>
                      <a:gd name="connsiteX5" fmla="*/ 882909 w 1445712"/>
                      <a:gd name="connsiteY5" fmla="*/ 999756 h 1937599"/>
                      <a:gd name="connsiteX6" fmla="*/ 0 w 1445712"/>
                      <a:gd name="connsiteY6" fmla="*/ 0 h 1937599"/>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871002 w 1433805"/>
                      <a:gd name="connsiteY5" fmla="*/ 1002135 h 1939978"/>
                      <a:gd name="connsiteX6" fmla="*/ 0 w 1433805"/>
                      <a:gd name="connsiteY6" fmla="*/ 0 h 1939978"/>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899579 w 1433805"/>
                      <a:gd name="connsiteY5" fmla="*/ 999757 h 1939978"/>
                      <a:gd name="connsiteX6" fmla="*/ 0 w 1433805"/>
                      <a:gd name="connsiteY6" fmla="*/ 0 h 1939978"/>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935300 w 1433805"/>
                      <a:gd name="connsiteY5" fmla="*/ 997379 h 1939978"/>
                      <a:gd name="connsiteX6" fmla="*/ 0 w 1433805"/>
                      <a:gd name="connsiteY6" fmla="*/ 0 h 1939978"/>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918633 w 1433805"/>
                      <a:gd name="connsiteY5" fmla="*/ 997382 h 1939978"/>
                      <a:gd name="connsiteX6" fmla="*/ 0 w 1433805"/>
                      <a:gd name="connsiteY6" fmla="*/ 0 h 1939978"/>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7143 w 1433805"/>
                      <a:gd name="connsiteY4" fmla="*/ 1939978 h 1999512"/>
                      <a:gd name="connsiteX5" fmla="*/ 918633 w 1433805"/>
                      <a:gd name="connsiteY5" fmla="*/ 997382 h 1999512"/>
                      <a:gd name="connsiteX6" fmla="*/ 0 w 1433805"/>
                      <a:gd name="connsiteY6" fmla="*/ 0 h 1999512"/>
                      <a:gd name="connsiteX0" fmla="*/ 9525 w 1443330"/>
                      <a:gd name="connsiteY0" fmla="*/ 0 h 1999512"/>
                      <a:gd name="connsiteX1" fmla="*/ 522319 w 1443330"/>
                      <a:gd name="connsiteY1" fmla="*/ 2385 h 1999512"/>
                      <a:gd name="connsiteX2" fmla="*/ 1443330 w 1443330"/>
                      <a:gd name="connsiteY2" fmla="*/ 997377 h 1999512"/>
                      <a:gd name="connsiteX3" fmla="*/ 519939 w 1443330"/>
                      <a:gd name="connsiteY3" fmla="*/ 1999512 h 1999512"/>
                      <a:gd name="connsiteX4" fmla="*/ 0 w 1443330"/>
                      <a:gd name="connsiteY4" fmla="*/ 1997128 h 1999512"/>
                      <a:gd name="connsiteX5" fmla="*/ 928158 w 1443330"/>
                      <a:gd name="connsiteY5" fmla="*/ 997382 h 1999512"/>
                      <a:gd name="connsiteX6" fmla="*/ 9525 w 1443330"/>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18633 w 1433805"/>
                      <a:gd name="connsiteY5" fmla="*/ 997382 h 1999512"/>
                      <a:gd name="connsiteX6" fmla="*/ 0 w 1433805"/>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29267 w 1433805"/>
                      <a:gd name="connsiteY5" fmla="*/ 997385 h 1999512"/>
                      <a:gd name="connsiteX6" fmla="*/ 0 w 1433805"/>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26611 w 1433805"/>
                      <a:gd name="connsiteY5" fmla="*/ 994729 h 1999512"/>
                      <a:gd name="connsiteX6" fmla="*/ 0 w 1433805"/>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29271 w 1433805"/>
                      <a:gd name="connsiteY5" fmla="*/ 997390 h 1999512"/>
                      <a:gd name="connsiteX6" fmla="*/ 0 w 1433805"/>
                      <a:gd name="connsiteY6" fmla="*/ 0 h 1999512"/>
                      <a:gd name="connsiteX0" fmla="*/ 5594 w 1431424"/>
                      <a:gd name="connsiteY0" fmla="*/ 2934 h 1997127"/>
                      <a:gd name="connsiteX1" fmla="*/ 510413 w 1431424"/>
                      <a:gd name="connsiteY1" fmla="*/ 0 h 1997127"/>
                      <a:gd name="connsiteX2" fmla="*/ 1431424 w 1431424"/>
                      <a:gd name="connsiteY2" fmla="*/ 994992 h 1997127"/>
                      <a:gd name="connsiteX3" fmla="*/ 508033 w 1431424"/>
                      <a:gd name="connsiteY3" fmla="*/ 1997127 h 1997127"/>
                      <a:gd name="connsiteX4" fmla="*/ 0 w 1431424"/>
                      <a:gd name="connsiteY4" fmla="*/ 1994743 h 1997127"/>
                      <a:gd name="connsiteX5" fmla="*/ 926890 w 1431424"/>
                      <a:gd name="connsiteY5" fmla="*/ 995005 h 1997127"/>
                      <a:gd name="connsiteX6" fmla="*/ 5594 w 1431424"/>
                      <a:gd name="connsiteY6" fmla="*/ 2934 h 1997127"/>
                      <a:gd name="connsiteX0" fmla="*/ 2936 w 1431424"/>
                      <a:gd name="connsiteY0" fmla="*/ 2937 h 1997127"/>
                      <a:gd name="connsiteX1" fmla="*/ 510413 w 1431424"/>
                      <a:gd name="connsiteY1" fmla="*/ 0 h 1997127"/>
                      <a:gd name="connsiteX2" fmla="*/ 1431424 w 1431424"/>
                      <a:gd name="connsiteY2" fmla="*/ 994992 h 1997127"/>
                      <a:gd name="connsiteX3" fmla="*/ 508033 w 1431424"/>
                      <a:gd name="connsiteY3" fmla="*/ 1997127 h 1997127"/>
                      <a:gd name="connsiteX4" fmla="*/ 0 w 1431424"/>
                      <a:gd name="connsiteY4" fmla="*/ 1994743 h 1997127"/>
                      <a:gd name="connsiteX5" fmla="*/ 926890 w 1431424"/>
                      <a:gd name="connsiteY5" fmla="*/ 995005 h 1997127"/>
                      <a:gd name="connsiteX6" fmla="*/ 2936 w 1431424"/>
                      <a:gd name="connsiteY6" fmla="*/ 2937 h 1997127"/>
                      <a:gd name="connsiteX0" fmla="*/ 5594 w 1431424"/>
                      <a:gd name="connsiteY0" fmla="*/ 282 h 1997127"/>
                      <a:gd name="connsiteX1" fmla="*/ 510413 w 1431424"/>
                      <a:gd name="connsiteY1" fmla="*/ 0 h 1997127"/>
                      <a:gd name="connsiteX2" fmla="*/ 1431424 w 1431424"/>
                      <a:gd name="connsiteY2" fmla="*/ 994992 h 1997127"/>
                      <a:gd name="connsiteX3" fmla="*/ 508033 w 1431424"/>
                      <a:gd name="connsiteY3" fmla="*/ 1997127 h 1997127"/>
                      <a:gd name="connsiteX4" fmla="*/ 0 w 1431424"/>
                      <a:gd name="connsiteY4" fmla="*/ 1994743 h 1997127"/>
                      <a:gd name="connsiteX5" fmla="*/ 926890 w 1431424"/>
                      <a:gd name="connsiteY5" fmla="*/ 995005 h 1997127"/>
                      <a:gd name="connsiteX6" fmla="*/ 5594 w 1431424"/>
                      <a:gd name="connsiteY6" fmla="*/ 282 h 1997127"/>
                      <a:gd name="connsiteX0" fmla="*/ 5594 w 1431424"/>
                      <a:gd name="connsiteY0" fmla="*/ 282 h 1994743"/>
                      <a:gd name="connsiteX1" fmla="*/ 510413 w 1431424"/>
                      <a:gd name="connsiteY1" fmla="*/ 0 h 1994743"/>
                      <a:gd name="connsiteX2" fmla="*/ 1431424 w 1431424"/>
                      <a:gd name="connsiteY2" fmla="*/ 994992 h 1994743"/>
                      <a:gd name="connsiteX3" fmla="*/ 521326 w 1431424"/>
                      <a:gd name="connsiteY3" fmla="*/ 1986498 h 1994743"/>
                      <a:gd name="connsiteX4" fmla="*/ 0 w 1431424"/>
                      <a:gd name="connsiteY4" fmla="*/ 1994743 h 1994743"/>
                      <a:gd name="connsiteX5" fmla="*/ 926890 w 1431424"/>
                      <a:gd name="connsiteY5" fmla="*/ 995005 h 1994743"/>
                      <a:gd name="connsiteX6" fmla="*/ 5594 w 1431424"/>
                      <a:gd name="connsiteY6" fmla="*/ 282 h 1994743"/>
                      <a:gd name="connsiteX0" fmla="*/ 5594 w 1431424"/>
                      <a:gd name="connsiteY0" fmla="*/ 282 h 1994743"/>
                      <a:gd name="connsiteX1" fmla="*/ 510413 w 1431424"/>
                      <a:gd name="connsiteY1" fmla="*/ 0 h 1994743"/>
                      <a:gd name="connsiteX2" fmla="*/ 1431424 w 1431424"/>
                      <a:gd name="connsiteY2" fmla="*/ 994992 h 1994743"/>
                      <a:gd name="connsiteX3" fmla="*/ 518670 w 1431424"/>
                      <a:gd name="connsiteY3" fmla="*/ 1991818 h 1994743"/>
                      <a:gd name="connsiteX4" fmla="*/ 0 w 1431424"/>
                      <a:gd name="connsiteY4" fmla="*/ 1994743 h 1994743"/>
                      <a:gd name="connsiteX5" fmla="*/ 926890 w 1431424"/>
                      <a:gd name="connsiteY5" fmla="*/ 995005 h 1994743"/>
                      <a:gd name="connsiteX6" fmla="*/ 5594 w 1431424"/>
                      <a:gd name="connsiteY6" fmla="*/ 282 h 1994743"/>
                      <a:gd name="connsiteX0" fmla="*/ 0 w 1425830"/>
                      <a:gd name="connsiteY0" fmla="*/ 282 h 1991818"/>
                      <a:gd name="connsiteX1" fmla="*/ 504819 w 1425830"/>
                      <a:gd name="connsiteY1" fmla="*/ 0 h 1991818"/>
                      <a:gd name="connsiteX2" fmla="*/ 1425830 w 1425830"/>
                      <a:gd name="connsiteY2" fmla="*/ 994992 h 1991818"/>
                      <a:gd name="connsiteX3" fmla="*/ 513076 w 1425830"/>
                      <a:gd name="connsiteY3" fmla="*/ 1991818 h 1991818"/>
                      <a:gd name="connsiteX4" fmla="*/ 2381 w 1425830"/>
                      <a:gd name="connsiteY4" fmla="*/ 1989427 h 1991818"/>
                      <a:gd name="connsiteX5" fmla="*/ 921296 w 1425830"/>
                      <a:gd name="connsiteY5" fmla="*/ 995005 h 1991818"/>
                      <a:gd name="connsiteX6" fmla="*/ 0 w 1425830"/>
                      <a:gd name="connsiteY6" fmla="*/ 282 h 1991818"/>
                      <a:gd name="connsiteX0" fmla="*/ 0 w 1425830"/>
                      <a:gd name="connsiteY0" fmla="*/ 282 h 1991818"/>
                      <a:gd name="connsiteX1" fmla="*/ 504819 w 1425830"/>
                      <a:gd name="connsiteY1" fmla="*/ 0 h 1991818"/>
                      <a:gd name="connsiteX2" fmla="*/ 1425830 w 1425830"/>
                      <a:gd name="connsiteY2" fmla="*/ 994992 h 1991818"/>
                      <a:gd name="connsiteX3" fmla="*/ 510418 w 1425830"/>
                      <a:gd name="connsiteY3" fmla="*/ 1991818 h 1991818"/>
                      <a:gd name="connsiteX4" fmla="*/ 2381 w 1425830"/>
                      <a:gd name="connsiteY4" fmla="*/ 1989427 h 1991818"/>
                      <a:gd name="connsiteX5" fmla="*/ 921296 w 1425830"/>
                      <a:gd name="connsiteY5" fmla="*/ 995005 h 1991818"/>
                      <a:gd name="connsiteX6" fmla="*/ 0 w 1425830"/>
                      <a:gd name="connsiteY6" fmla="*/ 282 h 1991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5830" h="1991818">
                        <a:moveTo>
                          <a:pt x="0" y="282"/>
                        </a:moveTo>
                        <a:lnTo>
                          <a:pt x="504819" y="0"/>
                        </a:lnTo>
                        <a:lnTo>
                          <a:pt x="1425830" y="994992"/>
                        </a:lnTo>
                        <a:lnTo>
                          <a:pt x="510418" y="1991818"/>
                        </a:lnTo>
                        <a:lnTo>
                          <a:pt x="2381" y="1989427"/>
                        </a:lnTo>
                        <a:lnTo>
                          <a:pt x="921296" y="995005"/>
                        </a:lnTo>
                        <a:lnTo>
                          <a:pt x="0" y="282"/>
                        </a:lnTo>
                        <a:close/>
                      </a:path>
                    </a:pathLst>
                  </a:custGeom>
                  <a:gradFill>
                    <a:gsLst>
                      <a:gs pos="100000">
                        <a:schemeClr val="accent2">
                          <a:lumMod val="20000"/>
                          <a:lumOff val="80000"/>
                          <a:alpha val="57000"/>
                        </a:schemeClr>
                      </a:gs>
                      <a:gs pos="53000">
                        <a:schemeClr val="bg1">
                          <a:alpha val="0"/>
                        </a:schemeClr>
                      </a:gs>
                    </a:gsLst>
                    <a:lin ang="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pSp>
            <p:grpSp>
              <p:nvGrpSpPr>
                <p:cNvPr id="34" name="Group 177"/>
                <p:cNvGrpSpPr/>
                <p:nvPr/>
              </p:nvGrpSpPr>
              <p:grpSpPr>
                <a:xfrm>
                  <a:off x="2479006" y="1407191"/>
                  <a:ext cx="2046473" cy="1098847"/>
                  <a:chOff x="2479006" y="1407191"/>
                  <a:chExt cx="2046473" cy="1098847"/>
                </a:xfrm>
              </p:grpSpPr>
              <p:sp>
                <p:nvSpPr>
                  <p:cNvPr id="35" name="Pentagon 7"/>
                  <p:cNvSpPr/>
                  <p:nvPr/>
                </p:nvSpPr>
                <p:spPr>
                  <a:xfrm rot="14220000">
                    <a:off x="2952819" y="933378"/>
                    <a:ext cx="1098847" cy="2046473"/>
                  </a:xfrm>
                  <a:custGeom>
                    <a:avLst/>
                    <a:gdLst/>
                    <a:ahLst/>
                    <a:cxnLst/>
                    <a:rect l="l" t="t" r="r" b="b"/>
                    <a:pathLst>
                      <a:path w="1098847" h="2046473">
                        <a:moveTo>
                          <a:pt x="1098847" y="1023239"/>
                        </a:moveTo>
                        <a:lnTo>
                          <a:pt x="168192" y="2046473"/>
                        </a:lnTo>
                        <a:lnTo>
                          <a:pt x="36962" y="2046473"/>
                        </a:lnTo>
                        <a:lnTo>
                          <a:pt x="43856" y="2037287"/>
                        </a:lnTo>
                        <a:cubicBezTo>
                          <a:pt x="149905" y="1880063"/>
                          <a:pt x="227237" y="1711899"/>
                          <a:pt x="276046" y="1538734"/>
                        </a:cubicBezTo>
                        <a:cubicBezTo>
                          <a:pt x="278890" y="1530833"/>
                          <a:pt x="281155" y="1522772"/>
                          <a:pt x="282767" y="1514541"/>
                        </a:cubicBezTo>
                        <a:cubicBezTo>
                          <a:pt x="297203" y="1465620"/>
                          <a:pt x="308392" y="1416062"/>
                          <a:pt x="316741" y="1366171"/>
                        </a:cubicBezTo>
                        <a:cubicBezTo>
                          <a:pt x="317179" y="1364682"/>
                          <a:pt x="317450" y="1363162"/>
                          <a:pt x="317663" y="1361633"/>
                        </a:cubicBezTo>
                        <a:cubicBezTo>
                          <a:pt x="336163" y="1260920"/>
                          <a:pt x="345144" y="1159247"/>
                          <a:pt x="342935" y="1057887"/>
                        </a:cubicBezTo>
                        <a:cubicBezTo>
                          <a:pt x="344000" y="1020559"/>
                          <a:pt x="342724" y="983285"/>
                          <a:pt x="338268" y="946255"/>
                        </a:cubicBezTo>
                        <a:cubicBezTo>
                          <a:pt x="337318" y="868371"/>
                          <a:pt x="327431" y="791166"/>
                          <a:pt x="308654" y="715699"/>
                        </a:cubicBezTo>
                        <a:cubicBezTo>
                          <a:pt x="308041" y="709213"/>
                          <a:pt x="306716" y="702870"/>
                          <a:pt x="305199" y="696570"/>
                        </a:cubicBezTo>
                        <a:cubicBezTo>
                          <a:pt x="270922" y="513594"/>
                          <a:pt x="204355" y="337240"/>
                          <a:pt x="110361" y="174183"/>
                        </a:cubicBezTo>
                        <a:cubicBezTo>
                          <a:pt x="109585" y="171844"/>
                          <a:pt x="108335" y="169789"/>
                          <a:pt x="107076" y="167740"/>
                        </a:cubicBezTo>
                        <a:cubicBezTo>
                          <a:pt x="101117" y="155295"/>
                          <a:pt x="94205" y="143373"/>
                          <a:pt x="86245" y="132062"/>
                        </a:cubicBezTo>
                        <a:lnTo>
                          <a:pt x="81743" y="125168"/>
                        </a:lnTo>
                        <a:cubicBezTo>
                          <a:pt x="67430" y="98899"/>
                          <a:pt x="51080" y="73816"/>
                          <a:pt x="32689" y="50054"/>
                        </a:cubicBezTo>
                        <a:cubicBezTo>
                          <a:pt x="24078" y="31852"/>
                          <a:pt x="12315" y="15759"/>
                          <a:pt x="10" y="15"/>
                        </a:cubicBezTo>
                        <a:cubicBezTo>
                          <a:pt x="7" y="9"/>
                          <a:pt x="4" y="5"/>
                          <a:pt x="0" y="0"/>
                        </a:cubicBezTo>
                        <a:lnTo>
                          <a:pt x="168192" y="0"/>
                        </a:lnTo>
                        <a:close/>
                      </a:path>
                    </a:pathLst>
                  </a:custGeom>
                  <a:gradFill>
                    <a:gsLst>
                      <a:gs pos="100000">
                        <a:schemeClr val="accent2">
                          <a:lumMod val="50000"/>
                        </a:schemeClr>
                      </a:gs>
                      <a:gs pos="35000">
                        <a:schemeClr val="accent2"/>
                      </a:gs>
                    </a:gsLst>
                    <a:lin ang="21000000" scaled="0"/>
                  </a:gradFill>
                  <a:ln>
                    <a:gradFill>
                      <a:gsLst>
                        <a:gs pos="85000">
                          <a:schemeClr val="accent2">
                            <a:lumMod val="75000"/>
                          </a:schemeClr>
                        </a:gs>
                        <a:gs pos="15000">
                          <a:schemeClr val="accent2">
                            <a:lumMod val="75000"/>
                          </a:schemeClr>
                        </a:gs>
                        <a:gs pos="0">
                          <a:schemeClr val="accent2">
                            <a:lumMod val="50000"/>
                          </a:schemeClr>
                        </a:gs>
                        <a:gs pos="70000">
                          <a:schemeClr val="accent2"/>
                        </a:gs>
                        <a:gs pos="30000">
                          <a:schemeClr val="accent2"/>
                        </a:gs>
                        <a:gs pos="50000">
                          <a:schemeClr val="accent2">
                            <a:lumMod val="50000"/>
                          </a:schemeClr>
                        </a:gs>
                        <a:gs pos="100000">
                          <a:schemeClr val="accent2">
                            <a:lumMod val="50000"/>
                          </a:schemeClr>
                        </a:gs>
                      </a:gsLst>
                      <a:lin ang="54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6" name="Pentagon 7"/>
                  <p:cNvSpPr/>
                  <p:nvPr/>
                </p:nvSpPr>
                <p:spPr>
                  <a:xfrm rot="14220000">
                    <a:off x="2998776" y="983110"/>
                    <a:ext cx="1021249" cy="1966990"/>
                  </a:xfrm>
                  <a:custGeom>
                    <a:avLst/>
                    <a:gdLst/>
                    <a:ahLst/>
                    <a:cxnLst/>
                    <a:rect l="l" t="t" r="r" b="b"/>
                    <a:pathLst>
                      <a:path w="1021249" h="1966990">
                        <a:moveTo>
                          <a:pt x="1021249" y="984807"/>
                        </a:moveTo>
                        <a:lnTo>
                          <a:pt x="126520" y="1966990"/>
                        </a:lnTo>
                        <a:lnTo>
                          <a:pt x="35435" y="1966990"/>
                        </a:lnTo>
                        <a:cubicBezTo>
                          <a:pt x="68957" y="1915895"/>
                          <a:pt x="99380" y="1863631"/>
                          <a:pt x="125935" y="1810007"/>
                        </a:cubicBezTo>
                        <a:cubicBezTo>
                          <a:pt x="128179" y="1805923"/>
                          <a:pt x="130296" y="1801777"/>
                          <a:pt x="131913" y="1797382"/>
                        </a:cubicBezTo>
                        <a:cubicBezTo>
                          <a:pt x="155326" y="1753774"/>
                          <a:pt x="175479" y="1708943"/>
                          <a:pt x="192560" y="1663205"/>
                        </a:cubicBezTo>
                        <a:cubicBezTo>
                          <a:pt x="200418" y="1645526"/>
                          <a:pt x="207319" y="1627515"/>
                          <a:pt x="212394" y="1608887"/>
                        </a:cubicBezTo>
                        <a:cubicBezTo>
                          <a:pt x="224673" y="1579824"/>
                          <a:pt x="234441" y="1549977"/>
                          <a:pt x="242379" y="1519684"/>
                        </a:cubicBezTo>
                        <a:cubicBezTo>
                          <a:pt x="253477" y="1487754"/>
                          <a:pt x="262284" y="1455256"/>
                          <a:pt x="268170" y="1422160"/>
                        </a:cubicBezTo>
                        <a:cubicBezTo>
                          <a:pt x="270955" y="1414332"/>
                          <a:pt x="272758" y="1406281"/>
                          <a:pt x="274500" y="1398223"/>
                        </a:cubicBezTo>
                        <a:cubicBezTo>
                          <a:pt x="328307" y="1262443"/>
                          <a:pt x="354840" y="1116110"/>
                          <a:pt x="350066" y="972973"/>
                        </a:cubicBezTo>
                        <a:cubicBezTo>
                          <a:pt x="351280" y="794431"/>
                          <a:pt x="305783" y="612345"/>
                          <a:pt x="225889" y="450778"/>
                        </a:cubicBezTo>
                        <a:cubicBezTo>
                          <a:pt x="174635" y="291437"/>
                          <a:pt x="98909" y="139655"/>
                          <a:pt x="0" y="1230"/>
                        </a:cubicBezTo>
                        <a:lnTo>
                          <a:pt x="126517" y="0"/>
                        </a:lnTo>
                        <a:close/>
                      </a:path>
                    </a:pathLst>
                  </a:custGeom>
                  <a:gradFill>
                    <a:gsLst>
                      <a:gs pos="100000">
                        <a:schemeClr val="accent2">
                          <a:lumMod val="20000"/>
                          <a:lumOff val="80000"/>
                          <a:alpha val="57000"/>
                        </a:schemeClr>
                      </a:gs>
                      <a:gs pos="53000">
                        <a:schemeClr val="bg1">
                          <a:alpha val="0"/>
                        </a:schemeClr>
                      </a:gs>
                    </a:gsLst>
                    <a:lin ang="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grpSp>
          <p:grpSp>
            <p:nvGrpSpPr>
              <p:cNvPr id="15" name="Group 158"/>
              <p:cNvGrpSpPr/>
              <p:nvPr/>
            </p:nvGrpSpPr>
            <p:grpSpPr>
              <a:xfrm>
                <a:off x="4742091" y="941166"/>
                <a:ext cx="2261485" cy="1691384"/>
                <a:chOff x="4724219" y="785092"/>
                <a:chExt cx="2379120" cy="1779364"/>
              </a:xfrm>
            </p:grpSpPr>
            <p:grpSp>
              <p:nvGrpSpPr>
                <p:cNvPr id="27" name="Group 170"/>
                <p:cNvGrpSpPr/>
                <p:nvPr/>
              </p:nvGrpSpPr>
              <p:grpSpPr>
                <a:xfrm>
                  <a:off x="5057672" y="785092"/>
                  <a:ext cx="2045667" cy="1535398"/>
                  <a:chOff x="5057672" y="785092"/>
                  <a:chExt cx="2045667" cy="1535398"/>
                </a:xfrm>
              </p:grpSpPr>
              <p:sp>
                <p:nvSpPr>
                  <p:cNvPr id="31" name="Chevron 174"/>
                  <p:cNvSpPr/>
                  <p:nvPr/>
                </p:nvSpPr>
                <p:spPr>
                  <a:xfrm rot="18360000">
                    <a:off x="5312807" y="529957"/>
                    <a:ext cx="1535398" cy="2045667"/>
                  </a:xfrm>
                  <a:prstGeom prst="chevron">
                    <a:avLst>
                      <a:gd name="adj" fmla="val 60754"/>
                    </a:avLst>
                  </a:prstGeom>
                  <a:gradFill>
                    <a:gsLst>
                      <a:gs pos="100000">
                        <a:schemeClr val="bg2"/>
                      </a:gs>
                      <a:gs pos="35000">
                        <a:schemeClr val="bg2">
                          <a:lumMod val="60000"/>
                          <a:lumOff val="40000"/>
                        </a:schemeClr>
                      </a:gs>
                    </a:gsLst>
                    <a:lin ang="21000000" scaled="0"/>
                  </a:gradFill>
                  <a:ln w="25400">
                    <a:gradFill flip="none" rotWithShape="1">
                      <a:gsLst>
                        <a:gs pos="0">
                          <a:schemeClr val="bg2">
                            <a:lumMod val="50000"/>
                          </a:schemeClr>
                        </a:gs>
                        <a:gs pos="85000">
                          <a:schemeClr val="bg2">
                            <a:lumMod val="75000"/>
                          </a:schemeClr>
                        </a:gs>
                        <a:gs pos="70000">
                          <a:schemeClr val="bg2"/>
                        </a:gs>
                        <a:gs pos="50000">
                          <a:schemeClr val="bg2">
                            <a:lumMod val="50000"/>
                          </a:schemeClr>
                        </a:gs>
                        <a:gs pos="30000">
                          <a:schemeClr val="bg2"/>
                        </a:gs>
                        <a:gs pos="15000">
                          <a:schemeClr val="bg2">
                            <a:lumMod val="75000"/>
                          </a:schemeClr>
                        </a:gs>
                        <a:gs pos="100000">
                          <a:schemeClr val="bg2">
                            <a:lumMod val="50000"/>
                          </a:schemeClr>
                        </a:gs>
                      </a:gsLst>
                      <a:lin ang="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32" name="Chevron 43"/>
                  <p:cNvSpPr/>
                  <p:nvPr/>
                </p:nvSpPr>
                <p:spPr>
                  <a:xfrm rot="18360000">
                    <a:off x="5393534" y="555526"/>
                    <a:ext cx="1393449" cy="1966047"/>
                  </a:xfrm>
                  <a:custGeom>
                    <a:avLst/>
                    <a:gdLst>
                      <a:gd name="connsiteX0" fmla="*/ 0 w 1421896"/>
                      <a:gd name="connsiteY0" fmla="*/ 0 h 1875686"/>
                      <a:gd name="connsiteX1" fmla="*/ 558037 w 1421896"/>
                      <a:gd name="connsiteY1" fmla="*/ 0 h 1875686"/>
                      <a:gd name="connsiteX2" fmla="*/ 1421896 w 1421896"/>
                      <a:gd name="connsiteY2" fmla="*/ 937843 h 1875686"/>
                      <a:gd name="connsiteX3" fmla="*/ 558037 w 1421896"/>
                      <a:gd name="connsiteY3" fmla="*/ 1875686 h 1875686"/>
                      <a:gd name="connsiteX4" fmla="*/ 0 w 1421896"/>
                      <a:gd name="connsiteY4" fmla="*/ 1875686 h 1875686"/>
                      <a:gd name="connsiteX5" fmla="*/ 863859 w 1421896"/>
                      <a:gd name="connsiteY5" fmla="*/ 937843 h 1875686"/>
                      <a:gd name="connsiteX6" fmla="*/ 0 w 1421896"/>
                      <a:gd name="connsiteY6" fmla="*/ 0 h 1875686"/>
                      <a:gd name="connsiteX0" fmla="*/ 0 w 1440946"/>
                      <a:gd name="connsiteY0" fmla="*/ 0 h 1937599"/>
                      <a:gd name="connsiteX1" fmla="*/ 577087 w 1440946"/>
                      <a:gd name="connsiteY1" fmla="*/ 61913 h 1937599"/>
                      <a:gd name="connsiteX2" fmla="*/ 1440946 w 1440946"/>
                      <a:gd name="connsiteY2" fmla="*/ 999756 h 1937599"/>
                      <a:gd name="connsiteX3" fmla="*/ 577087 w 1440946"/>
                      <a:gd name="connsiteY3" fmla="*/ 1937599 h 1937599"/>
                      <a:gd name="connsiteX4" fmla="*/ 19050 w 1440946"/>
                      <a:gd name="connsiteY4" fmla="*/ 1937599 h 1937599"/>
                      <a:gd name="connsiteX5" fmla="*/ 882909 w 1440946"/>
                      <a:gd name="connsiteY5" fmla="*/ 999756 h 1937599"/>
                      <a:gd name="connsiteX6" fmla="*/ 0 w 1440946"/>
                      <a:gd name="connsiteY6" fmla="*/ 0 h 1937599"/>
                      <a:gd name="connsiteX0" fmla="*/ 0 w 1440946"/>
                      <a:gd name="connsiteY0" fmla="*/ 0 h 1937599"/>
                      <a:gd name="connsiteX1" fmla="*/ 522319 w 1440946"/>
                      <a:gd name="connsiteY1" fmla="*/ 4766 h 1937599"/>
                      <a:gd name="connsiteX2" fmla="*/ 1440946 w 1440946"/>
                      <a:gd name="connsiteY2" fmla="*/ 999756 h 1937599"/>
                      <a:gd name="connsiteX3" fmla="*/ 577087 w 1440946"/>
                      <a:gd name="connsiteY3" fmla="*/ 1937599 h 1937599"/>
                      <a:gd name="connsiteX4" fmla="*/ 19050 w 1440946"/>
                      <a:gd name="connsiteY4" fmla="*/ 1937599 h 1937599"/>
                      <a:gd name="connsiteX5" fmla="*/ 882909 w 1440946"/>
                      <a:gd name="connsiteY5" fmla="*/ 999756 h 1937599"/>
                      <a:gd name="connsiteX6" fmla="*/ 0 w 1440946"/>
                      <a:gd name="connsiteY6" fmla="*/ 0 h 1937599"/>
                      <a:gd name="connsiteX0" fmla="*/ 0 w 1452854"/>
                      <a:gd name="connsiteY0" fmla="*/ 0 h 1937599"/>
                      <a:gd name="connsiteX1" fmla="*/ 522319 w 1452854"/>
                      <a:gd name="connsiteY1" fmla="*/ 4766 h 1937599"/>
                      <a:gd name="connsiteX2" fmla="*/ 1452854 w 1452854"/>
                      <a:gd name="connsiteY2" fmla="*/ 1002140 h 1937599"/>
                      <a:gd name="connsiteX3" fmla="*/ 577087 w 1452854"/>
                      <a:gd name="connsiteY3" fmla="*/ 1937599 h 1937599"/>
                      <a:gd name="connsiteX4" fmla="*/ 19050 w 1452854"/>
                      <a:gd name="connsiteY4" fmla="*/ 1937599 h 1937599"/>
                      <a:gd name="connsiteX5" fmla="*/ 882909 w 1452854"/>
                      <a:gd name="connsiteY5" fmla="*/ 999756 h 1937599"/>
                      <a:gd name="connsiteX6" fmla="*/ 0 w 1452854"/>
                      <a:gd name="connsiteY6" fmla="*/ 0 h 1937599"/>
                      <a:gd name="connsiteX0" fmla="*/ 0 w 1455237"/>
                      <a:gd name="connsiteY0" fmla="*/ 0 h 1937599"/>
                      <a:gd name="connsiteX1" fmla="*/ 522319 w 1455237"/>
                      <a:gd name="connsiteY1" fmla="*/ 4766 h 1937599"/>
                      <a:gd name="connsiteX2" fmla="*/ 1455237 w 1455237"/>
                      <a:gd name="connsiteY2" fmla="*/ 997380 h 1937599"/>
                      <a:gd name="connsiteX3" fmla="*/ 577087 w 1455237"/>
                      <a:gd name="connsiteY3" fmla="*/ 1937599 h 1937599"/>
                      <a:gd name="connsiteX4" fmla="*/ 19050 w 1455237"/>
                      <a:gd name="connsiteY4" fmla="*/ 1937599 h 1937599"/>
                      <a:gd name="connsiteX5" fmla="*/ 882909 w 1455237"/>
                      <a:gd name="connsiteY5" fmla="*/ 999756 h 1937599"/>
                      <a:gd name="connsiteX6" fmla="*/ 0 w 1455237"/>
                      <a:gd name="connsiteY6" fmla="*/ 0 h 1937599"/>
                      <a:gd name="connsiteX0" fmla="*/ 0 w 1445712"/>
                      <a:gd name="connsiteY0" fmla="*/ 0 h 1937599"/>
                      <a:gd name="connsiteX1" fmla="*/ 522319 w 1445712"/>
                      <a:gd name="connsiteY1" fmla="*/ 4766 h 1937599"/>
                      <a:gd name="connsiteX2" fmla="*/ 1445712 w 1445712"/>
                      <a:gd name="connsiteY2" fmla="*/ 994998 h 1937599"/>
                      <a:gd name="connsiteX3" fmla="*/ 577087 w 1445712"/>
                      <a:gd name="connsiteY3" fmla="*/ 1937599 h 1937599"/>
                      <a:gd name="connsiteX4" fmla="*/ 19050 w 1445712"/>
                      <a:gd name="connsiteY4" fmla="*/ 1937599 h 1937599"/>
                      <a:gd name="connsiteX5" fmla="*/ 882909 w 1445712"/>
                      <a:gd name="connsiteY5" fmla="*/ 999756 h 1937599"/>
                      <a:gd name="connsiteX6" fmla="*/ 0 w 1445712"/>
                      <a:gd name="connsiteY6" fmla="*/ 0 h 1937599"/>
                      <a:gd name="connsiteX0" fmla="*/ 0 w 1445712"/>
                      <a:gd name="connsiteY0" fmla="*/ 4757 h 1942356"/>
                      <a:gd name="connsiteX1" fmla="*/ 522319 w 1445712"/>
                      <a:gd name="connsiteY1" fmla="*/ 0 h 1942356"/>
                      <a:gd name="connsiteX2" fmla="*/ 1445712 w 1445712"/>
                      <a:gd name="connsiteY2" fmla="*/ 999755 h 1942356"/>
                      <a:gd name="connsiteX3" fmla="*/ 577087 w 1445712"/>
                      <a:gd name="connsiteY3" fmla="*/ 1942356 h 1942356"/>
                      <a:gd name="connsiteX4" fmla="*/ 19050 w 1445712"/>
                      <a:gd name="connsiteY4" fmla="*/ 1942356 h 1942356"/>
                      <a:gd name="connsiteX5" fmla="*/ 882909 w 1445712"/>
                      <a:gd name="connsiteY5" fmla="*/ 1004513 h 1942356"/>
                      <a:gd name="connsiteX6" fmla="*/ 0 w 1445712"/>
                      <a:gd name="connsiteY6" fmla="*/ 4757 h 1942356"/>
                      <a:gd name="connsiteX0" fmla="*/ 0 w 1445712"/>
                      <a:gd name="connsiteY0" fmla="*/ 0 h 1937599"/>
                      <a:gd name="connsiteX1" fmla="*/ 524701 w 1445712"/>
                      <a:gd name="connsiteY1" fmla="*/ 6 h 1937599"/>
                      <a:gd name="connsiteX2" fmla="*/ 1445712 w 1445712"/>
                      <a:gd name="connsiteY2" fmla="*/ 994998 h 1937599"/>
                      <a:gd name="connsiteX3" fmla="*/ 577087 w 1445712"/>
                      <a:gd name="connsiteY3" fmla="*/ 1937599 h 1937599"/>
                      <a:gd name="connsiteX4" fmla="*/ 19050 w 1445712"/>
                      <a:gd name="connsiteY4" fmla="*/ 1937599 h 1937599"/>
                      <a:gd name="connsiteX5" fmla="*/ 882909 w 1445712"/>
                      <a:gd name="connsiteY5" fmla="*/ 999756 h 1937599"/>
                      <a:gd name="connsiteX6" fmla="*/ 0 w 1445712"/>
                      <a:gd name="connsiteY6" fmla="*/ 0 h 1937599"/>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871002 w 1433805"/>
                      <a:gd name="connsiteY5" fmla="*/ 1002135 h 1939978"/>
                      <a:gd name="connsiteX6" fmla="*/ 0 w 1433805"/>
                      <a:gd name="connsiteY6" fmla="*/ 0 h 1939978"/>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899579 w 1433805"/>
                      <a:gd name="connsiteY5" fmla="*/ 999757 h 1939978"/>
                      <a:gd name="connsiteX6" fmla="*/ 0 w 1433805"/>
                      <a:gd name="connsiteY6" fmla="*/ 0 h 1939978"/>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935300 w 1433805"/>
                      <a:gd name="connsiteY5" fmla="*/ 997379 h 1939978"/>
                      <a:gd name="connsiteX6" fmla="*/ 0 w 1433805"/>
                      <a:gd name="connsiteY6" fmla="*/ 0 h 1939978"/>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918633 w 1433805"/>
                      <a:gd name="connsiteY5" fmla="*/ 997382 h 1939978"/>
                      <a:gd name="connsiteX6" fmla="*/ 0 w 1433805"/>
                      <a:gd name="connsiteY6" fmla="*/ 0 h 1939978"/>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7143 w 1433805"/>
                      <a:gd name="connsiteY4" fmla="*/ 1939978 h 1999512"/>
                      <a:gd name="connsiteX5" fmla="*/ 918633 w 1433805"/>
                      <a:gd name="connsiteY5" fmla="*/ 997382 h 1999512"/>
                      <a:gd name="connsiteX6" fmla="*/ 0 w 1433805"/>
                      <a:gd name="connsiteY6" fmla="*/ 0 h 1999512"/>
                      <a:gd name="connsiteX0" fmla="*/ 9525 w 1443330"/>
                      <a:gd name="connsiteY0" fmla="*/ 0 h 1999512"/>
                      <a:gd name="connsiteX1" fmla="*/ 522319 w 1443330"/>
                      <a:gd name="connsiteY1" fmla="*/ 2385 h 1999512"/>
                      <a:gd name="connsiteX2" fmla="*/ 1443330 w 1443330"/>
                      <a:gd name="connsiteY2" fmla="*/ 997377 h 1999512"/>
                      <a:gd name="connsiteX3" fmla="*/ 519939 w 1443330"/>
                      <a:gd name="connsiteY3" fmla="*/ 1999512 h 1999512"/>
                      <a:gd name="connsiteX4" fmla="*/ 0 w 1443330"/>
                      <a:gd name="connsiteY4" fmla="*/ 1997128 h 1999512"/>
                      <a:gd name="connsiteX5" fmla="*/ 928158 w 1443330"/>
                      <a:gd name="connsiteY5" fmla="*/ 997382 h 1999512"/>
                      <a:gd name="connsiteX6" fmla="*/ 9525 w 1443330"/>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18633 w 1433805"/>
                      <a:gd name="connsiteY5" fmla="*/ 997382 h 1999512"/>
                      <a:gd name="connsiteX6" fmla="*/ 0 w 1433805"/>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29267 w 1433805"/>
                      <a:gd name="connsiteY5" fmla="*/ 997385 h 1999512"/>
                      <a:gd name="connsiteX6" fmla="*/ 0 w 1433805"/>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26611 w 1433805"/>
                      <a:gd name="connsiteY5" fmla="*/ 994729 h 1999512"/>
                      <a:gd name="connsiteX6" fmla="*/ 0 w 1433805"/>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29271 w 1433805"/>
                      <a:gd name="connsiteY5" fmla="*/ 997390 h 1999512"/>
                      <a:gd name="connsiteX6" fmla="*/ 0 w 1433805"/>
                      <a:gd name="connsiteY6" fmla="*/ 0 h 1999512"/>
                      <a:gd name="connsiteX0" fmla="*/ 5594 w 1431424"/>
                      <a:gd name="connsiteY0" fmla="*/ 2934 h 1997127"/>
                      <a:gd name="connsiteX1" fmla="*/ 510413 w 1431424"/>
                      <a:gd name="connsiteY1" fmla="*/ 0 h 1997127"/>
                      <a:gd name="connsiteX2" fmla="*/ 1431424 w 1431424"/>
                      <a:gd name="connsiteY2" fmla="*/ 994992 h 1997127"/>
                      <a:gd name="connsiteX3" fmla="*/ 508033 w 1431424"/>
                      <a:gd name="connsiteY3" fmla="*/ 1997127 h 1997127"/>
                      <a:gd name="connsiteX4" fmla="*/ 0 w 1431424"/>
                      <a:gd name="connsiteY4" fmla="*/ 1994743 h 1997127"/>
                      <a:gd name="connsiteX5" fmla="*/ 926890 w 1431424"/>
                      <a:gd name="connsiteY5" fmla="*/ 995005 h 1997127"/>
                      <a:gd name="connsiteX6" fmla="*/ 5594 w 1431424"/>
                      <a:gd name="connsiteY6" fmla="*/ 2934 h 1997127"/>
                      <a:gd name="connsiteX0" fmla="*/ 2936 w 1431424"/>
                      <a:gd name="connsiteY0" fmla="*/ 2937 h 1997127"/>
                      <a:gd name="connsiteX1" fmla="*/ 510413 w 1431424"/>
                      <a:gd name="connsiteY1" fmla="*/ 0 h 1997127"/>
                      <a:gd name="connsiteX2" fmla="*/ 1431424 w 1431424"/>
                      <a:gd name="connsiteY2" fmla="*/ 994992 h 1997127"/>
                      <a:gd name="connsiteX3" fmla="*/ 508033 w 1431424"/>
                      <a:gd name="connsiteY3" fmla="*/ 1997127 h 1997127"/>
                      <a:gd name="connsiteX4" fmla="*/ 0 w 1431424"/>
                      <a:gd name="connsiteY4" fmla="*/ 1994743 h 1997127"/>
                      <a:gd name="connsiteX5" fmla="*/ 926890 w 1431424"/>
                      <a:gd name="connsiteY5" fmla="*/ 995005 h 1997127"/>
                      <a:gd name="connsiteX6" fmla="*/ 2936 w 1431424"/>
                      <a:gd name="connsiteY6" fmla="*/ 2937 h 1997127"/>
                      <a:gd name="connsiteX0" fmla="*/ 5594 w 1431424"/>
                      <a:gd name="connsiteY0" fmla="*/ 282 h 1997127"/>
                      <a:gd name="connsiteX1" fmla="*/ 510413 w 1431424"/>
                      <a:gd name="connsiteY1" fmla="*/ 0 h 1997127"/>
                      <a:gd name="connsiteX2" fmla="*/ 1431424 w 1431424"/>
                      <a:gd name="connsiteY2" fmla="*/ 994992 h 1997127"/>
                      <a:gd name="connsiteX3" fmla="*/ 508033 w 1431424"/>
                      <a:gd name="connsiteY3" fmla="*/ 1997127 h 1997127"/>
                      <a:gd name="connsiteX4" fmla="*/ 0 w 1431424"/>
                      <a:gd name="connsiteY4" fmla="*/ 1994743 h 1997127"/>
                      <a:gd name="connsiteX5" fmla="*/ 926890 w 1431424"/>
                      <a:gd name="connsiteY5" fmla="*/ 995005 h 1997127"/>
                      <a:gd name="connsiteX6" fmla="*/ 5594 w 1431424"/>
                      <a:gd name="connsiteY6" fmla="*/ 282 h 1997127"/>
                      <a:gd name="connsiteX0" fmla="*/ 5594 w 1431424"/>
                      <a:gd name="connsiteY0" fmla="*/ 282 h 1994743"/>
                      <a:gd name="connsiteX1" fmla="*/ 510413 w 1431424"/>
                      <a:gd name="connsiteY1" fmla="*/ 0 h 1994743"/>
                      <a:gd name="connsiteX2" fmla="*/ 1431424 w 1431424"/>
                      <a:gd name="connsiteY2" fmla="*/ 994992 h 1994743"/>
                      <a:gd name="connsiteX3" fmla="*/ 521326 w 1431424"/>
                      <a:gd name="connsiteY3" fmla="*/ 1986498 h 1994743"/>
                      <a:gd name="connsiteX4" fmla="*/ 0 w 1431424"/>
                      <a:gd name="connsiteY4" fmla="*/ 1994743 h 1994743"/>
                      <a:gd name="connsiteX5" fmla="*/ 926890 w 1431424"/>
                      <a:gd name="connsiteY5" fmla="*/ 995005 h 1994743"/>
                      <a:gd name="connsiteX6" fmla="*/ 5594 w 1431424"/>
                      <a:gd name="connsiteY6" fmla="*/ 282 h 1994743"/>
                      <a:gd name="connsiteX0" fmla="*/ 5594 w 1431424"/>
                      <a:gd name="connsiteY0" fmla="*/ 282 h 1994743"/>
                      <a:gd name="connsiteX1" fmla="*/ 510413 w 1431424"/>
                      <a:gd name="connsiteY1" fmla="*/ 0 h 1994743"/>
                      <a:gd name="connsiteX2" fmla="*/ 1431424 w 1431424"/>
                      <a:gd name="connsiteY2" fmla="*/ 994992 h 1994743"/>
                      <a:gd name="connsiteX3" fmla="*/ 518670 w 1431424"/>
                      <a:gd name="connsiteY3" fmla="*/ 1991818 h 1994743"/>
                      <a:gd name="connsiteX4" fmla="*/ 0 w 1431424"/>
                      <a:gd name="connsiteY4" fmla="*/ 1994743 h 1994743"/>
                      <a:gd name="connsiteX5" fmla="*/ 926890 w 1431424"/>
                      <a:gd name="connsiteY5" fmla="*/ 995005 h 1994743"/>
                      <a:gd name="connsiteX6" fmla="*/ 5594 w 1431424"/>
                      <a:gd name="connsiteY6" fmla="*/ 282 h 1994743"/>
                      <a:gd name="connsiteX0" fmla="*/ 0 w 1425830"/>
                      <a:gd name="connsiteY0" fmla="*/ 282 h 1991818"/>
                      <a:gd name="connsiteX1" fmla="*/ 504819 w 1425830"/>
                      <a:gd name="connsiteY1" fmla="*/ 0 h 1991818"/>
                      <a:gd name="connsiteX2" fmla="*/ 1425830 w 1425830"/>
                      <a:gd name="connsiteY2" fmla="*/ 994992 h 1991818"/>
                      <a:gd name="connsiteX3" fmla="*/ 513076 w 1425830"/>
                      <a:gd name="connsiteY3" fmla="*/ 1991818 h 1991818"/>
                      <a:gd name="connsiteX4" fmla="*/ 2381 w 1425830"/>
                      <a:gd name="connsiteY4" fmla="*/ 1989427 h 1991818"/>
                      <a:gd name="connsiteX5" fmla="*/ 921296 w 1425830"/>
                      <a:gd name="connsiteY5" fmla="*/ 995005 h 1991818"/>
                      <a:gd name="connsiteX6" fmla="*/ 0 w 1425830"/>
                      <a:gd name="connsiteY6" fmla="*/ 282 h 1991818"/>
                      <a:gd name="connsiteX0" fmla="*/ 0 w 1425830"/>
                      <a:gd name="connsiteY0" fmla="*/ 282 h 1991818"/>
                      <a:gd name="connsiteX1" fmla="*/ 504819 w 1425830"/>
                      <a:gd name="connsiteY1" fmla="*/ 0 h 1991818"/>
                      <a:gd name="connsiteX2" fmla="*/ 1425830 w 1425830"/>
                      <a:gd name="connsiteY2" fmla="*/ 994992 h 1991818"/>
                      <a:gd name="connsiteX3" fmla="*/ 510418 w 1425830"/>
                      <a:gd name="connsiteY3" fmla="*/ 1991818 h 1991818"/>
                      <a:gd name="connsiteX4" fmla="*/ 2381 w 1425830"/>
                      <a:gd name="connsiteY4" fmla="*/ 1989427 h 1991818"/>
                      <a:gd name="connsiteX5" fmla="*/ 921296 w 1425830"/>
                      <a:gd name="connsiteY5" fmla="*/ 995005 h 1991818"/>
                      <a:gd name="connsiteX6" fmla="*/ 0 w 1425830"/>
                      <a:gd name="connsiteY6" fmla="*/ 282 h 1991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5830" h="1991818">
                        <a:moveTo>
                          <a:pt x="0" y="282"/>
                        </a:moveTo>
                        <a:lnTo>
                          <a:pt x="504819" y="0"/>
                        </a:lnTo>
                        <a:lnTo>
                          <a:pt x="1425830" y="994992"/>
                        </a:lnTo>
                        <a:lnTo>
                          <a:pt x="510418" y="1991818"/>
                        </a:lnTo>
                        <a:lnTo>
                          <a:pt x="2381" y="1989427"/>
                        </a:lnTo>
                        <a:lnTo>
                          <a:pt x="921296" y="995005"/>
                        </a:lnTo>
                        <a:lnTo>
                          <a:pt x="0" y="282"/>
                        </a:lnTo>
                        <a:close/>
                      </a:path>
                    </a:pathLst>
                  </a:custGeom>
                  <a:gradFill flip="none" rotWithShape="1">
                    <a:gsLst>
                      <a:gs pos="0">
                        <a:srgbClr val="8A3CC4">
                          <a:shade val="30000"/>
                          <a:satMod val="115000"/>
                        </a:srgbClr>
                      </a:gs>
                      <a:gs pos="50000">
                        <a:srgbClr val="8A3CC4">
                          <a:shade val="67500"/>
                          <a:satMod val="115000"/>
                        </a:srgbClr>
                      </a:gs>
                      <a:gs pos="100000">
                        <a:srgbClr val="8A3CC4">
                          <a:shade val="100000"/>
                          <a:satMod val="115000"/>
                        </a:srgb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pSp>
            <p:grpSp>
              <p:nvGrpSpPr>
                <p:cNvPr id="28" name="Group 171"/>
                <p:cNvGrpSpPr/>
                <p:nvPr/>
              </p:nvGrpSpPr>
              <p:grpSpPr>
                <a:xfrm>
                  <a:off x="4724219" y="1457931"/>
                  <a:ext cx="2046473" cy="1106525"/>
                  <a:chOff x="4724219" y="1457931"/>
                  <a:chExt cx="2046473" cy="1106525"/>
                </a:xfrm>
              </p:grpSpPr>
              <p:sp>
                <p:nvSpPr>
                  <p:cNvPr id="29" name="Pentagon 7"/>
                  <p:cNvSpPr/>
                  <p:nvPr/>
                </p:nvSpPr>
                <p:spPr>
                  <a:xfrm rot="18360000">
                    <a:off x="5194193" y="987957"/>
                    <a:ext cx="1106525" cy="2046473"/>
                  </a:xfrm>
                  <a:custGeom>
                    <a:avLst/>
                    <a:gdLst/>
                    <a:ahLst/>
                    <a:cxnLst/>
                    <a:rect l="l" t="t" r="r" b="b"/>
                    <a:pathLst>
                      <a:path w="1106525" h="2046473">
                        <a:moveTo>
                          <a:pt x="1106525" y="1023239"/>
                        </a:moveTo>
                        <a:lnTo>
                          <a:pt x="175870" y="2046473"/>
                        </a:lnTo>
                        <a:lnTo>
                          <a:pt x="0" y="2046473"/>
                        </a:lnTo>
                        <a:cubicBezTo>
                          <a:pt x="69724" y="1952239"/>
                          <a:pt x="128452" y="1851893"/>
                          <a:pt x="175035" y="1746860"/>
                        </a:cubicBezTo>
                        <a:lnTo>
                          <a:pt x="175036" y="1746858"/>
                        </a:lnTo>
                        <a:cubicBezTo>
                          <a:pt x="183805" y="1729532"/>
                          <a:pt x="191937" y="1711921"/>
                          <a:pt x="198214" y="1693509"/>
                        </a:cubicBezTo>
                        <a:cubicBezTo>
                          <a:pt x="212912" y="1663869"/>
                          <a:pt x="225404" y="1633307"/>
                          <a:pt x="236431" y="1602239"/>
                        </a:cubicBezTo>
                        <a:cubicBezTo>
                          <a:pt x="244788" y="1582111"/>
                          <a:pt x="252040" y="1561586"/>
                          <a:pt x="257355" y="1540432"/>
                        </a:cubicBezTo>
                        <a:cubicBezTo>
                          <a:pt x="267820" y="1513441"/>
                          <a:pt x="276203" y="1485786"/>
                          <a:pt x="282980" y="1457706"/>
                        </a:cubicBezTo>
                        <a:cubicBezTo>
                          <a:pt x="291418" y="1431950"/>
                          <a:pt x="298050" y="1405708"/>
                          <a:pt x="302455" y="1378965"/>
                        </a:cubicBezTo>
                        <a:cubicBezTo>
                          <a:pt x="307751" y="1360104"/>
                          <a:pt x="311680" y="1340941"/>
                          <a:pt x="314380" y="1321550"/>
                        </a:cubicBezTo>
                        <a:cubicBezTo>
                          <a:pt x="323376" y="1284412"/>
                          <a:pt x="329368" y="1246703"/>
                          <a:pt x="332352" y="1208609"/>
                        </a:cubicBezTo>
                        <a:cubicBezTo>
                          <a:pt x="332351" y="1208609"/>
                          <a:pt x="332352" y="1208608"/>
                          <a:pt x="332352" y="1208608"/>
                        </a:cubicBezTo>
                        <a:cubicBezTo>
                          <a:pt x="334334" y="1200323"/>
                          <a:pt x="335340" y="1191898"/>
                          <a:pt x="336276" y="1183453"/>
                        </a:cubicBezTo>
                        <a:cubicBezTo>
                          <a:pt x="336402" y="1182981"/>
                          <a:pt x="336466" y="1182499"/>
                          <a:pt x="336495" y="1182014"/>
                        </a:cubicBezTo>
                        <a:lnTo>
                          <a:pt x="336975" y="1174753"/>
                        </a:lnTo>
                        <a:lnTo>
                          <a:pt x="338346" y="1154018"/>
                        </a:lnTo>
                        <a:cubicBezTo>
                          <a:pt x="343184" y="1121017"/>
                          <a:pt x="345328" y="1087754"/>
                          <a:pt x="344935" y="1054378"/>
                        </a:cubicBezTo>
                        <a:cubicBezTo>
                          <a:pt x="346947" y="1043609"/>
                          <a:pt x="347093" y="1032704"/>
                          <a:pt x="347093" y="1021765"/>
                        </a:cubicBezTo>
                        <a:lnTo>
                          <a:pt x="345680" y="1000297"/>
                        </a:lnTo>
                        <a:cubicBezTo>
                          <a:pt x="347778" y="958498"/>
                          <a:pt x="346450" y="916640"/>
                          <a:pt x="341766" y="874943"/>
                        </a:cubicBezTo>
                        <a:cubicBezTo>
                          <a:pt x="341544" y="857131"/>
                          <a:pt x="340147" y="839383"/>
                          <a:pt x="337374" y="821751"/>
                        </a:cubicBezTo>
                        <a:cubicBezTo>
                          <a:pt x="336108" y="791037"/>
                          <a:pt x="332258" y="760538"/>
                          <a:pt x="326182" y="730327"/>
                        </a:cubicBezTo>
                        <a:cubicBezTo>
                          <a:pt x="323496" y="705989"/>
                          <a:pt x="319277" y="681850"/>
                          <a:pt x="313077" y="658062"/>
                        </a:cubicBezTo>
                        <a:cubicBezTo>
                          <a:pt x="309322" y="629604"/>
                          <a:pt x="303057" y="601588"/>
                          <a:pt x="294919" y="573974"/>
                        </a:cubicBezTo>
                        <a:cubicBezTo>
                          <a:pt x="290680" y="554335"/>
                          <a:pt x="285397" y="534927"/>
                          <a:pt x="278402" y="515980"/>
                        </a:cubicBezTo>
                        <a:cubicBezTo>
                          <a:pt x="270410" y="480711"/>
                          <a:pt x="259295" y="446223"/>
                          <a:pt x="245915" y="412400"/>
                        </a:cubicBezTo>
                        <a:cubicBezTo>
                          <a:pt x="245915" y="412399"/>
                          <a:pt x="245915" y="412399"/>
                          <a:pt x="245915" y="412399"/>
                        </a:cubicBezTo>
                        <a:lnTo>
                          <a:pt x="225493" y="360767"/>
                        </a:lnTo>
                        <a:cubicBezTo>
                          <a:pt x="216431" y="332007"/>
                          <a:pt x="204611" y="304225"/>
                          <a:pt x="191838" y="276748"/>
                        </a:cubicBezTo>
                        <a:cubicBezTo>
                          <a:pt x="191837" y="276747"/>
                          <a:pt x="191837" y="276747"/>
                          <a:pt x="191837" y="276746"/>
                        </a:cubicBezTo>
                        <a:cubicBezTo>
                          <a:pt x="154121" y="180683"/>
                          <a:pt x="104153" y="88487"/>
                          <a:pt x="44878" y="0"/>
                        </a:cubicBezTo>
                        <a:lnTo>
                          <a:pt x="175870" y="0"/>
                        </a:lnTo>
                        <a:close/>
                      </a:path>
                    </a:pathLst>
                  </a:custGeom>
                  <a:gradFill>
                    <a:gsLst>
                      <a:gs pos="100000">
                        <a:schemeClr val="bg2"/>
                      </a:gs>
                      <a:gs pos="35000">
                        <a:schemeClr val="bg2">
                          <a:lumMod val="60000"/>
                          <a:lumOff val="40000"/>
                        </a:schemeClr>
                      </a:gs>
                    </a:gsLst>
                    <a:lin ang="21000000" scaled="0"/>
                  </a:gradFill>
                  <a:ln>
                    <a:gradFill>
                      <a:gsLst>
                        <a:gs pos="85000">
                          <a:schemeClr val="bg2">
                            <a:lumMod val="75000"/>
                          </a:schemeClr>
                        </a:gs>
                        <a:gs pos="15000">
                          <a:schemeClr val="bg2">
                            <a:lumMod val="75000"/>
                          </a:schemeClr>
                        </a:gs>
                        <a:gs pos="0">
                          <a:schemeClr val="bg2">
                            <a:lumMod val="50000"/>
                          </a:schemeClr>
                        </a:gs>
                        <a:gs pos="70000">
                          <a:schemeClr val="bg2"/>
                        </a:gs>
                        <a:gs pos="30000">
                          <a:schemeClr val="bg2"/>
                        </a:gs>
                        <a:gs pos="50000">
                          <a:schemeClr val="bg2">
                            <a:lumMod val="50000"/>
                          </a:schemeClr>
                        </a:gs>
                        <a:gs pos="100000">
                          <a:schemeClr val="bg2">
                            <a:lumMod val="50000"/>
                          </a:schemeClr>
                        </a:gs>
                      </a:gsLst>
                      <a:lin ang="54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0" name="Pentagon 7"/>
                  <p:cNvSpPr/>
                  <p:nvPr/>
                </p:nvSpPr>
                <p:spPr>
                  <a:xfrm rot="18360000">
                    <a:off x="5228259" y="1036928"/>
                    <a:ext cx="1026373" cy="1966990"/>
                  </a:xfrm>
                  <a:custGeom>
                    <a:avLst/>
                    <a:gdLst/>
                    <a:ahLst/>
                    <a:cxnLst/>
                    <a:rect l="l" t="t" r="r" b="b"/>
                    <a:pathLst>
                      <a:path w="1026373" h="1966990">
                        <a:moveTo>
                          <a:pt x="1026373" y="984808"/>
                        </a:moveTo>
                        <a:lnTo>
                          <a:pt x="131644" y="1966990"/>
                        </a:lnTo>
                        <a:lnTo>
                          <a:pt x="0" y="1966990"/>
                        </a:lnTo>
                        <a:lnTo>
                          <a:pt x="56629" y="1871776"/>
                        </a:lnTo>
                        <a:cubicBezTo>
                          <a:pt x="69072" y="1853747"/>
                          <a:pt x="80515" y="1835119"/>
                          <a:pt x="90128" y="1815450"/>
                        </a:cubicBezTo>
                        <a:cubicBezTo>
                          <a:pt x="101935" y="1799214"/>
                          <a:pt x="111097" y="1781578"/>
                          <a:pt x="119267" y="1763479"/>
                        </a:cubicBezTo>
                        <a:cubicBezTo>
                          <a:pt x="168925" y="1676446"/>
                          <a:pt x="209124" y="1584917"/>
                          <a:pt x="239607" y="1490313"/>
                        </a:cubicBezTo>
                        <a:cubicBezTo>
                          <a:pt x="319522" y="1330129"/>
                          <a:pt x="361065" y="1149131"/>
                          <a:pt x="355190" y="972973"/>
                        </a:cubicBezTo>
                        <a:cubicBezTo>
                          <a:pt x="355740" y="892064"/>
                          <a:pt x="346698" y="810427"/>
                          <a:pt x="328611" y="730483"/>
                        </a:cubicBezTo>
                        <a:cubicBezTo>
                          <a:pt x="304160" y="478391"/>
                          <a:pt x="224635" y="228812"/>
                          <a:pt x="86250" y="441"/>
                        </a:cubicBezTo>
                        <a:lnTo>
                          <a:pt x="131641" y="0"/>
                        </a:lnTo>
                        <a:close/>
                      </a:path>
                    </a:pathLst>
                  </a:custGeom>
                  <a:gradFill flip="none" rotWithShape="1">
                    <a:gsLst>
                      <a:gs pos="0">
                        <a:srgbClr val="8A3CC4">
                          <a:shade val="30000"/>
                          <a:satMod val="115000"/>
                        </a:srgbClr>
                      </a:gs>
                      <a:gs pos="50000">
                        <a:srgbClr val="8A3CC4">
                          <a:shade val="67500"/>
                          <a:satMod val="115000"/>
                        </a:srgbClr>
                      </a:gs>
                      <a:gs pos="100000">
                        <a:srgbClr val="8A3CC4">
                          <a:shade val="100000"/>
                          <a:satMod val="115000"/>
                        </a:srgb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grpSp>
          <p:grpSp>
            <p:nvGrpSpPr>
              <p:cNvPr id="16" name="Group 159"/>
              <p:cNvGrpSpPr/>
              <p:nvPr/>
            </p:nvGrpSpPr>
            <p:grpSpPr>
              <a:xfrm>
                <a:off x="5808949" y="3231551"/>
                <a:ext cx="1733780" cy="2133344"/>
                <a:chOff x="5843305" y="3201146"/>
                <a:chExt cx="1823965" cy="2244313"/>
              </a:xfrm>
            </p:grpSpPr>
            <p:grpSp>
              <p:nvGrpSpPr>
                <p:cNvPr id="21" name="Group 164"/>
                <p:cNvGrpSpPr/>
                <p:nvPr/>
              </p:nvGrpSpPr>
              <p:grpSpPr>
                <a:xfrm>
                  <a:off x="6131872" y="3399792"/>
                  <a:ext cx="1535398" cy="2045667"/>
                  <a:chOff x="6131872" y="3399792"/>
                  <a:chExt cx="1535398" cy="2045667"/>
                </a:xfrm>
              </p:grpSpPr>
              <p:sp>
                <p:nvSpPr>
                  <p:cNvPr id="25" name="Chevron 168"/>
                  <p:cNvSpPr/>
                  <p:nvPr/>
                </p:nvSpPr>
                <p:spPr>
                  <a:xfrm rot="1260000">
                    <a:off x="6131872" y="3399792"/>
                    <a:ext cx="1535398" cy="2045667"/>
                  </a:xfrm>
                  <a:prstGeom prst="chevron">
                    <a:avLst>
                      <a:gd name="adj" fmla="val 60754"/>
                    </a:avLst>
                  </a:prstGeom>
                  <a:gradFill>
                    <a:gsLst>
                      <a:gs pos="100000">
                        <a:schemeClr val="accent1">
                          <a:lumMod val="50000"/>
                        </a:schemeClr>
                      </a:gs>
                      <a:gs pos="35000">
                        <a:schemeClr val="accent1"/>
                      </a:gs>
                    </a:gsLst>
                    <a:lin ang="21000000" scaled="0"/>
                  </a:gradFill>
                  <a:ln w="25400">
                    <a:gradFill flip="none" rotWithShape="1">
                      <a:gsLst>
                        <a:gs pos="0">
                          <a:schemeClr val="accent1">
                            <a:lumMod val="50000"/>
                          </a:schemeClr>
                        </a:gs>
                        <a:gs pos="85000">
                          <a:schemeClr val="accent1">
                            <a:lumMod val="75000"/>
                          </a:schemeClr>
                        </a:gs>
                        <a:gs pos="70000">
                          <a:schemeClr val="accent1"/>
                        </a:gs>
                        <a:gs pos="50000">
                          <a:schemeClr val="accent1">
                            <a:lumMod val="50000"/>
                          </a:schemeClr>
                        </a:gs>
                        <a:gs pos="30000">
                          <a:schemeClr val="accent1"/>
                        </a:gs>
                        <a:gs pos="15000">
                          <a:schemeClr val="accent1">
                            <a:lumMod val="75000"/>
                          </a:schemeClr>
                        </a:gs>
                        <a:gs pos="100000">
                          <a:schemeClr val="accent1">
                            <a:lumMod val="50000"/>
                          </a:schemeClr>
                        </a:gs>
                      </a:gsLst>
                      <a:lin ang="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6" name="Chevron 43"/>
                  <p:cNvSpPr/>
                  <p:nvPr/>
                </p:nvSpPr>
                <p:spPr>
                  <a:xfrm rot="1260000">
                    <a:off x="6219126" y="3445336"/>
                    <a:ext cx="1393449" cy="1966047"/>
                  </a:xfrm>
                  <a:custGeom>
                    <a:avLst/>
                    <a:gdLst>
                      <a:gd name="connsiteX0" fmla="*/ 0 w 1421896"/>
                      <a:gd name="connsiteY0" fmla="*/ 0 h 1875686"/>
                      <a:gd name="connsiteX1" fmla="*/ 558037 w 1421896"/>
                      <a:gd name="connsiteY1" fmla="*/ 0 h 1875686"/>
                      <a:gd name="connsiteX2" fmla="*/ 1421896 w 1421896"/>
                      <a:gd name="connsiteY2" fmla="*/ 937843 h 1875686"/>
                      <a:gd name="connsiteX3" fmla="*/ 558037 w 1421896"/>
                      <a:gd name="connsiteY3" fmla="*/ 1875686 h 1875686"/>
                      <a:gd name="connsiteX4" fmla="*/ 0 w 1421896"/>
                      <a:gd name="connsiteY4" fmla="*/ 1875686 h 1875686"/>
                      <a:gd name="connsiteX5" fmla="*/ 863859 w 1421896"/>
                      <a:gd name="connsiteY5" fmla="*/ 937843 h 1875686"/>
                      <a:gd name="connsiteX6" fmla="*/ 0 w 1421896"/>
                      <a:gd name="connsiteY6" fmla="*/ 0 h 1875686"/>
                      <a:gd name="connsiteX0" fmla="*/ 0 w 1440946"/>
                      <a:gd name="connsiteY0" fmla="*/ 0 h 1937599"/>
                      <a:gd name="connsiteX1" fmla="*/ 577087 w 1440946"/>
                      <a:gd name="connsiteY1" fmla="*/ 61913 h 1937599"/>
                      <a:gd name="connsiteX2" fmla="*/ 1440946 w 1440946"/>
                      <a:gd name="connsiteY2" fmla="*/ 999756 h 1937599"/>
                      <a:gd name="connsiteX3" fmla="*/ 577087 w 1440946"/>
                      <a:gd name="connsiteY3" fmla="*/ 1937599 h 1937599"/>
                      <a:gd name="connsiteX4" fmla="*/ 19050 w 1440946"/>
                      <a:gd name="connsiteY4" fmla="*/ 1937599 h 1937599"/>
                      <a:gd name="connsiteX5" fmla="*/ 882909 w 1440946"/>
                      <a:gd name="connsiteY5" fmla="*/ 999756 h 1937599"/>
                      <a:gd name="connsiteX6" fmla="*/ 0 w 1440946"/>
                      <a:gd name="connsiteY6" fmla="*/ 0 h 1937599"/>
                      <a:gd name="connsiteX0" fmla="*/ 0 w 1440946"/>
                      <a:gd name="connsiteY0" fmla="*/ 0 h 1937599"/>
                      <a:gd name="connsiteX1" fmla="*/ 522319 w 1440946"/>
                      <a:gd name="connsiteY1" fmla="*/ 4766 h 1937599"/>
                      <a:gd name="connsiteX2" fmla="*/ 1440946 w 1440946"/>
                      <a:gd name="connsiteY2" fmla="*/ 999756 h 1937599"/>
                      <a:gd name="connsiteX3" fmla="*/ 577087 w 1440946"/>
                      <a:gd name="connsiteY3" fmla="*/ 1937599 h 1937599"/>
                      <a:gd name="connsiteX4" fmla="*/ 19050 w 1440946"/>
                      <a:gd name="connsiteY4" fmla="*/ 1937599 h 1937599"/>
                      <a:gd name="connsiteX5" fmla="*/ 882909 w 1440946"/>
                      <a:gd name="connsiteY5" fmla="*/ 999756 h 1937599"/>
                      <a:gd name="connsiteX6" fmla="*/ 0 w 1440946"/>
                      <a:gd name="connsiteY6" fmla="*/ 0 h 1937599"/>
                      <a:gd name="connsiteX0" fmla="*/ 0 w 1452854"/>
                      <a:gd name="connsiteY0" fmla="*/ 0 h 1937599"/>
                      <a:gd name="connsiteX1" fmla="*/ 522319 w 1452854"/>
                      <a:gd name="connsiteY1" fmla="*/ 4766 h 1937599"/>
                      <a:gd name="connsiteX2" fmla="*/ 1452854 w 1452854"/>
                      <a:gd name="connsiteY2" fmla="*/ 1002140 h 1937599"/>
                      <a:gd name="connsiteX3" fmla="*/ 577087 w 1452854"/>
                      <a:gd name="connsiteY3" fmla="*/ 1937599 h 1937599"/>
                      <a:gd name="connsiteX4" fmla="*/ 19050 w 1452854"/>
                      <a:gd name="connsiteY4" fmla="*/ 1937599 h 1937599"/>
                      <a:gd name="connsiteX5" fmla="*/ 882909 w 1452854"/>
                      <a:gd name="connsiteY5" fmla="*/ 999756 h 1937599"/>
                      <a:gd name="connsiteX6" fmla="*/ 0 w 1452854"/>
                      <a:gd name="connsiteY6" fmla="*/ 0 h 1937599"/>
                      <a:gd name="connsiteX0" fmla="*/ 0 w 1455237"/>
                      <a:gd name="connsiteY0" fmla="*/ 0 h 1937599"/>
                      <a:gd name="connsiteX1" fmla="*/ 522319 w 1455237"/>
                      <a:gd name="connsiteY1" fmla="*/ 4766 h 1937599"/>
                      <a:gd name="connsiteX2" fmla="*/ 1455237 w 1455237"/>
                      <a:gd name="connsiteY2" fmla="*/ 997380 h 1937599"/>
                      <a:gd name="connsiteX3" fmla="*/ 577087 w 1455237"/>
                      <a:gd name="connsiteY3" fmla="*/ 1937599 h 1937599"/>
                      <a:gd name="connsiteX4" fmla="*/ 19050 w 1455237"/>
                      <a:gd name="connsiteY4" fmla="*/ 1937599 h 1937599"/>
                      <a:gd name="connsiteX5" fmla="*/ 882909 w 1455237"/>
                      <a:gd name="connsiteY5" fmla="*/ 999756 h 1937599"/>
                      <a:gd name="connsiteX6" fmla="*/ 0 w 1455237"/>
                      <a:gd name="connsiteY6" fmla="*/ 0 h 1937599"/>
                      <a:gd name="connsiteX0" fmla="*/ 0 w 1445712"/>
                      <a:gd name="connsiteY0" fmla="*/ 0 h 1937599"/>
                      <a:gd name="connsiteX1" fmla="*/ 522319 w 1445712"/>
                      <a:gd name="connsiteY1" fmla="*/ 4766 h 1937599"/>
                      <a:gd name="connsiteX2" fmla="*/ 1445712 w 1445712"/>
                      <a:gd name="connsiteY2" fmla="*/ 994998 h 1937599"/>
                      <a:gd name="connsiteX3" fmla="*/ 577087 w 1445712"/>
                      <a:gd name="connsiteY3" fmla="*/ 1937599 h 1937599"/>
                      <a:gd name="connsiteX4" fmla="*/ 19050 w 1445712"/>
                      <a:gd name="connsiteY4" fmla="*/ 1937599 h 1937599"/>
                      <a:gd name="connsiteX5" fmla="*/ 882909 w 1445712"/>
                      <a:gd name="connsiteY5" fmla="*/ 999756 h 1937599"/>
                      <a:gd name="connsiteX6" fmla="*/ 0 w 1445712"/>
                      <a:gd name="connsiteY6" fmla="*/ 0 h 1937599"/>
                      <a:gd name="connsiteX0" fmla="*/ 0 w 1445712"/>
                      <a:gd name="connsiteY0" fmla="*/ 4757 h 1942356"/>
                      <a:gd name="connsiteX1" fmla="*/ 522319 w 1445712"/>
                      <a:gd name="connsiteY1" fmla="*/ 0 h 1942356"/>
                      <a:gd name="connsiteX2" fmla="*/ 1445712 w 1445712"/>
                      <a:gd name="connsiteY2" fmla="*/ 999755 h 1942356"/>
                      <a:gd name="connsiteX3" fmla="*/ 577087 w 1445712"/>
                      <a:gd name="connsiteY3" fmla="*/ 1942356 h 1942356"/>
                      <a:gd name="connsiteX4" fmla="*/ 19050 w 1445712"/>
                      <a:gd name="connsiteY4" fmla="*/ 1942356 h 1942356"/>
                      <a:gd name="connsiteX5" fmla="*/ 882909 w 1445712"/>
                      <a:gd name="connsiteY5" fmla="*/ 1004513 h 1942356"/>
                      <a:gd name="connsiteX6" fmla="*/ 0 w 1445712"/>
                      <a:gd name="connsiteY6" fmla="*/ 4757 h 1942356"/>
                      <a:gd name="connsiteX0" fmla="*/ 0 w 1445712"/>
                      <a:gd name="connsiteY0" fmla="*/ 0 h 1937599"/>
                      <a:gd name="connsiteX1" fmla="*/ 524701 w 1445712"/>
                      <a:gd name="connsiteY1" fmla="*/ 6 h 1937599"/>
                      <a:gd name="connsiteX2" fmla="*/ 1445712 w 1445712"/>
                      <a:gd name="connsiteY2" fmla="*/ 994998 h 1937599"/>
                      <a:gd name="connsiteX3" fmla="*/ 577087 w 1445712"/>
                      <a:gd name="connsiteY3" fmla="*/ 1937599 h 1937599"/>
                      <a:gd name="connsiteX4" fmla="*/ 19050 w 1445712"/>
                      <a:gd name="connsiteY4" fmla="*/ 1937599 h 1937599"/>
                      <a:gd name="connsiteX5" fmla="*/ 882909 w 1445712"/>
                      <a:gd name="connsiteY5" fmla="*/ 999756 h 1937599"/>
                      <a:gd name="connsiteX6" fmla="*/ 0 w 1445712"/>
                      <a:gd name="connsiteY6" fmla="*/ 0 h 1937599"/>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871002 w 1433805"/>
                      <a:gd name="connsiteY5" fmla="*/ 1002135 h 1939978"/>
                      <a:gd name="connsiteX6" fmla="*/ 0 w 1433805"/>
                      <a:gd name="connsiteY6" fmla="*/ 0 h 1939978"/>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899579 w 1433805"/>
                      <a:gd name="connsiteY5" fmla="*/ 999757 h 1939978"/>
                      <a:gd name="connsiteX6" fmla="*/ 0 w 1433805"/>
                      <a:gd name="connsiteY6" fmla="*/ 0 h 1939978"/>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935300 w 1433805"/>
                      <a:gd name="connsiteY5" fmla="*/ 997379 h 1939978"/>
                      <a:gd name="connsiteX6" fmla="*/ 0 w 1433805"/>
                      <a:gd name="connsiteY6" fmla="*/ 0 h 1939978"/>
                      <a:gd name="connsiteX0" fmla="*/ 0 w 1433805"/>
                      <a:gd name="connsiteY0" fmla="*/ 0 h 1939978"/>
                      <a:gd name="connsiteX1" fmla="*/ 512794 w 1433805"/>
                      <a:gd name="connsiteY1" fmla="*/ 2385 h 1939978"/>
                      <a:gd name="connsiteX2" fmla="*/ 1433805 w 1433805"/>
                      <a:gd name="connsiteY2" fmla="*/ 997377 h 1939978"/>
                      <a:gd name="connsiteX3" fmla="*/ 565180 w 1433805"/>
                      <a:gd name="connsiteY3" fmla="*/ 1939978 h 1939978"/>
                      <a:gd name="connsiteX4" fmla="*/ 7143 w 1433805"/>
                      <a:gd name="connsiteY4" fmla="*/ 1939978 h 1939978"/>
                      <a:gd name="connsiteX5" fmla="*/ 918633 w 1433805"/>
                      <a:gd name="connsiteY5" fmla="*/ 997382 h 1939978"/>
                      <a:gd name="connsiteX6" fmla="*/ 0 w 1433805"/>
                      <a:gd name="connsiteY6" fmla="*/ 0 h 1939978"/>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7143 w 1433805"/>
                      <a:gd name="connsiteY4" fmla="*/ 1939978 h 1999512"/>
                      <a:gd name="connsiteX5" fmla="*/ 918633 w 1433805"/>
                      <a:gd name="connsiteY5" fmla="*/ 997382 h 1999512"/>
                      <a:gd name="connsiteX6" fmla="*/ 0 w 1433805"/>
                      <a:gd name="connsiteY6" fmla="*/ 0 h 1999512"/>
                      <a:gd name="connsiteX0" fmla="*/ 9525 w 1443330"/>
                      <a:gd name="connsiteY0" fmla="*/ 0 h 1999512"/>
                      <a:gd name="connsiteX1" fmla="*/ 522319 w 1443330"/>
                      <a:gd name="connsiteY1" fmla="*/ 2385 h 1999512"/>
                      <a:gd name="connsiteX2" fmla="*/ 1443330 w 1443330"/>
                      <a:gd name="connsiteY2" fmla="*/ 997377 h 1999512"/>
                      <a:gd name="connsiteX3" fmla="*/ 519939 w 1443330"/>
                      <a:gd name="connsiteY3" fmla="*/ 1999512 h 1999512"/>
                      <a:gd name="connsiteX4" fmla="*/ 0 w 1443330"/>
                      <a:gd name="connsiteY4" fmla="*/ 1997128 h 1999512"/>
                      <a:gd name="connsiteX5" fmla="*/ 928158 w 1443330"/>
                      <a:gd name="connsiteY5" fmla="*/ 997382 h 1999512"/>
                      <a:gd name="connsiteX6" fmla="*/ 9525 w 1443330"/>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18633 w 1433805"/>
                      <a:gd name="connsiteY5" fmla="*/ 997382 h 1999512"/>
                      <a:gd name="connsiteX6" fmla="*/ 0 w 1433805"/>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29267 w 1433805"/>
                      <a:gd name="connsiteY5" fmla="*/ 997385 h 1999512"/>
                      <a:gd name="connsiteX6" fmla="*/ 0 w 1433805"/>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26611 w 1433805"/>
                      <a:gd name="connsiteY5" fmla="*/ 994729 h 1999512"/>
                      <a:gd name="connsiteX6" fmla="*/ 0 w 1433805"/>
                      <a:gd name="connsiteY6" fmla="*/ 0 h 1999512"/>
                      <a:gd name="connsiteX0" fmla="*/ 0 w 1433805"/>
                      <a:gd name="connsiteY0" fmla="*/ 0 h 1999512"/>
                      <a:gd name="connsiteX1" fmla="*/ 512794 w 1433805"/>
                      <a:gd name="connsiteY1" fmla="*/ 2385 h 1999512"/>
                      <a:gd name="connsiteX2" fmla="*/ 1433805 w 1433805"/>
                      <a:gd name="connsiteY2" fmla="*/ 997377 h 1999512"/>
                      <a:gd name="connsiteX3" fmla="*/ 510414 w 1433805"/>
                      <a:gd name="connsiteY3" fmla="*/ 1999512 h 1999512"/>
                      <a:gd name="connsiteX4" fmla="*/ 2381 w 1433805"/>
                      <a:gd name="connsiteY4" fmla="*/ 1997128 h 1999512"/>
                      <a:gd name="connsiteX5" fmla="*/ 929271 w 1433805"/>
                      <a:gd name="connsiteY5" fmla="*/ 997390 h 1999512"/>
                      <a:gd name="connsiteX6" fmla="*/ 0 w 1433805"/>
                      <a:gd name="connsiteY6" fmla="*/ 0 h 1999512"/>
                      <a:gd name="connsiteX0" fmla="*/ 5594 w 1431424"/>
                      <a:gd name="connsiteY0" fmla="*/ 2934 h 1997127"/>
                      <a:gd name="connsiteX1" fmla="*/ 510413 w 1431424"/>
                      <a:gd name="connsiteY1" fmla="*/ 0 h 1997127"/>
                      <a:gd name="connsiteX2" fmla="*/ 1431424 w 1431424"/>
                      <a:gd name="connsiteY2" fmla="*/ 994992 h 1997127"/>
                      <a:gd name="connsiteX3" fmla="*/ 508033 w 1431424"/>
                      <a:gd name="connsiteY3" fmla="*/ 1997127 h 1997127"/>
                      <a:gd name="connsiteX4" fmla="*/ 0 w 1431424"/>
                      <a:gd name="connsiteY4" fmla="*/ 1994743 h 1997127"/>
                      <a:gd name="connsiteX5" fmla="*/ 926890 w 1431424"/>
                      <a:gd name="connsiteY5" fmla="*/ 995005 h 1997127"/>
                      <a:gd name="connsiteX6" fmla="*/ 5594 w 1431424"/>
                      <a:gd name="connsiteY6" fmla="*/ 2934 h 1997127"/>
                      <a:gd name="connsiteX0" fmla="*/ 2936 w 1431424"/>
                      <a:gd name="connsiteY0" fmla="*/ 2937 h 1997127"/>
                      <a:gd name="connsiteX1" fmla="*/ 510413 w 1431424"/>
                      <a:gd name="connsiteY1" fmla="*/ 0 h 1997127"/>
                      <a:gd name="connsiteX2" fmla="*/ 1431424 w 1431424"/>
                      <a:gd name="connsiteY2" fmla="*/ 994992 h 1997127"/>
                      <a:gd name="connsiteX3" fmla="*/ 508033 w 1431424"/>
                      <a:gd name="connsiteY3" fmla="*/ 1997127 h 1997127"/>
                      <a:gd name="connsiteX4" fmla="*/ 0 w 1431424"/>
                      <a:gd name="connsiteY4" fmla="*/ 1994743 h 1997127"/>
                      <a:gd name="connsiteX5" fmla="*/ 926890 w 1431424"/>
                      <a:gd name="connsiteY5" fmla="*/ 995005 h 1997127"/>
                      <a:gd name="connsiteX6" fmla="*/ 2936 w 1431424"/>
                      <a:gd name="connsiteY6" fmla="*/ 2937 h 1997127"/>
                      <a:gd name="connsiteX0" fmla="*/ 5594 w 1431424"/>
                      <a:gd name="connsiteY0" fmla="*/ 282 h 1997127"/>
                      <a:gd name="connsiteX1" fmla="*/ 510413 w 1431424"/>
                      <a:gd name="connsiteY1" fmla="*/ 0 h 1997127"/>
                      <a:gd name="connsiteX2" fmla="*/ 1431424 w 1431424"/>
                      <a:gd name="connsiteY2" fmla="*/ 994992 h 1997127"/>
                      <a:gd name="connsiteX3" fmla="*/ 508033 w 1431424"/>
                      <a:gd name="connsiteY3" fmla="*/ 1997127 h 1997127"/>
                      <a:gd name="connsiteX4" fmla="*/ 0 w 1431424"/>
                      <a:gd name="connsiteY4" fmla="*/ 1994743 h 1997127"/>
                      <a:gd name="connsiteX5" fmla="*/ 926890 w 1431424"/>
                      <a:gd name="connsiteY5" fmla="*/ 995005 h 1997127"/>
                      <a:gd name="connsiteX6" fmla="*/ 5594 w 1431424"/>
                      <a:gd name="connsiteY6" fmla="*/ 282 h 1997127"/>
                      <a:gd name="connsiteX0" fmla="*/ 5594 w 1431424"/>
                      <a:gd name="connsiteY0" fmla="*/ 282 h 1994743"/>
                      <a:gd name="connsiteX1" fmla="*/ 510413 w 1431424"/>
                      <a:gd name="connsiteY1" fmla="*/ 0 h 1994743"/>
                      <a:gd name="connsiteX2" fmla="*/ 1431424 w 1431424"/>
                      <a:gd name="connsiteY2" fmla="*/ 994992 h 1994743"/>
                      <a:gd name="connsiteX3" fmla="*/ 521326 w 1431424"/>
                      <a:gd name="connsiteY3" fmla="*/ 1986498 h 1994743"/>
                      <a:gd name="connsiteX4" fmla="*/ 0 w 1431424"/>
                      <a:gd name="connsiteY4" fmla="*/ 1994743 h 1994743"/>
                      <a:gd name="connsiteX5" fmla="*/ 926890 w 1431424"/>
                      <a:gd name="connsiteY5" fmla="*/ 995005 h 1994743"/>
                      <a:gd name="connsiteX6" fmla="*/ 5594 w 1431424"/>
                      <a:gd name="connsiteY6" fmla="*/ 282 h 1994743"/>
                      <a:gd name="connsiteX0" fmla="*/ 5594 w 1431424"/>
                      <a:gd name="connsiteY0" fmla="*/ 282 h 1994743"/>
                      <a:gd name="connsiteX1" fmla="*/ 510413 w 1431424"/>
                      <a:gd name="connsiteY1" fmla="*/ 0 h 1994743"/>
                      <a:gd name="connsiteX2" fmla="*/ 1431424 w 1431424"/>
                      <a:gd name="connsiteY2" fmla="*/ 994992 h 1994743"/>
                      <a:gd name="connsiteX3" fmla="*/ 518670 w 1431424"/>
                      <a:gd name="connsiteY3" fmla="*/ 1991818 h 1994743"/>
                      <a:gd name="connsiteX4" fmla="*/ 0 w 1431424"/>
                      <a:gd name="connsiteY4" fmla="*/ 1994743 h 1994743"/>
                      <a:gd name="connsiteX5" fmla="*/ 926890 w 1431424"/>
                      <a:gd name="connsiteY5" fmla="*/ 995005 h 1994743"/>
                      <a:gd name="connsiteX6" fmla="*/ 5594 w 1431424"/>
                      <a:gd name="connsiteY6" fmla="*/ 282 h 1994743"/>
                      <a:gd name="connsiteX0" fmla="*/ 0 w 1425830"/>
                      <a:gd name="connsiteY0" fmla="*/ 282 h 1991818"/>
                      <a:gd name="connsiteX1" fmla="*/ 504819 w 1425830"/>
                      <a:gd name="connsiteY1" fmla="*/ 0 h 1991818"/>
                      <a:gd name="connsiteX2" fmla="*/ 1425830 w 1425830"/>
                      <a:gd name="connsiteY2" fmla="*/ 994992 h 1991818"/>
                      <a:gd name="connsiteX3" fmla="*/ 513076 w 1425830"/>
                      <a:gd name="connsiteY3" fmla="*/ 1991818 h 1991818"/>
                      <a:gd name="connsiteX4" fmla="*/ 2381 w 1425830"/>
                      <a:gd name="connsiteY4" fmla="*/ 1989427 h 1991818"/>
                      <a:gd name="connsiteX5" fmla="*/ 921296 w 1425830"/>
                      <a:gd name="connsiteY5" fmla="*/ 995005 h 1991818"/>
                      <a:gd name="connsiteX6" fmla="*/ 0 w 1425830"/>
                      <a:gd name="connsiteY6" fmla="*/ 282 h 1991818"/>
                      <a:gd name="connsiteX0" fmla="*/ 0 w 1425830"/>
                      <a:gd name="connsiteY0" fmla="*/ 282 h 1991818"/>
                      <a:gd name="connsiteX1" fmla="*/ 504819 w 1425830"/>
                      <a:gd name="connsiteY1" fmla="*/ 0 h 1991818"/>
                      <a:gd name="connsiteX2" fmla="*/ 1425830 w 1425830"/>
                      <a:gd name="connsiteY2" fmla="*/ 994992 h 1991818"/>
                      <a:gd name="connsiteX3" fmla="*/ 510418 w 1425830"/>
                      <a:gd name="connsiteY3" fmla="*/ 1991818 h 1991818"/>
                      <a:gd name="connsiteX4" fmla="*/ 2381 w 1425830"/>
                      <a:gd name="connsiteY4" fmla="*/ 1989427 h 1991818"/>
                      <a:gd name="connsiteX5" fmla="*/ 921296 w 1425830"/>
                      <a:gd name="connsiteY5" fmla="*/ 995005 h 1991818"/>
                      <a:gd name="connsiteX6" fmla="*/ 0 w 1425830"/>
                      <a:gd name="connsiteY6" fmla="*/ 282 h 1991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5830" h="1991818">
                        <a:moveTo>
                          <a:pt x="0" y="282"/>
                        </a:moveTo>
                        <a:lnTo>
                          <a:pt x="504819" y="0"/>
                        </a:lnTo>
                        <a:lnTo>
                          <a:pt x="1425830" y="994992"/>
                        </a:lnTo>
                        <a:lnTo>
                          <a:pt x="510418" y="1991818"/>
                        </a:lnTo>
                        <a:lnTo>
                          <a:pt x="2381" y="1989427"/>
                        </a:lnTo>
                        <a:lnTo>
                          <a:pt x="921296" y="995005"/>
                        </a:lnTo>
                        <a:lnTo>
                          <a:pt x="0" y="282"/>
                        </a:lnTo>
                        <a:close/>
                      </a:path>
                    </a:pathLst>
                  </a:custGeom>
                  <a:gradFill>
                    <a:gsLst>
                      <a:gs pos="100000">
                        <a:schemeClr val="accent1">
                          <a:lumMod val="20000"/>
                          <a:lumOff val="80000"/>
                          <a:alpha val="57000"/>
                        </a:schemeClr>
                      </a:gs>
                      <a:gs pos="53000">
                        <a:schemeClr val="bg1">
                          <a:alpha val="0"/>
                        </a:schemeClr>
                      </a:gs>
                    </a:gsLst>
                    <a:lin ang="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pSp>
            <p:grpSp>
              <p:nvGrpSpPr>
                <p:cNvPr id="22" name="Group 165"/>
                <p:cNvGrpSpPr/>
                <p:nvPr/>
              </p:nvGrpSpPr>
              <p:grpSpPr>
                <a:xfrm>
                  <a:off x="5843305" y="3201146"/>
                  <a:ext cx="1079653" cy="2046473"/>
                  <a:chOff x="5843305" y="3201146"/>
                  <a:chExt cx="1079653" cy="2046473"/>
                </a:xfrm>
              </p:grpSpPr>
              <p:sp>
                <p:nvSpPr>
                  <p:cNvPr id="23" name="Pentagon 7"/>
                  <p:cNvSpPr/>
                  <p:nvPr/>
                </p:nvSpPr>
                <p:spPr>
                  <a:xfrm rot="1260000">
                    <a:off x="5843305" y="3201146"/>
                    <a:ext cx="1079653" cy="2046473"/>
                  </a:xfrm>
                  <a:custGeom>
                    <a:avLst/>
                    <a:gdLst/>
                    <a:ahLst/>
                    <a:cxnLst/>
                    <a:rect l="l" t="t" r="r" b="b"/>
                    <a:pathLst>
                      <a:path w="1079653" h="2046473">
                        <a:moveTo>
                          <a:pt x="0" y="0"/>
                        </a:moveTo>
                        <a:lnTo>
                          <a:pt x="148997" y="0"/>
                        </a:lnTo>
                        <a:lnTo>
                          <a:pt x="1079653" y="1023239"/>
                        </a:lnTo>
                        <a:lnTo>
                          <a:pt x="148998" y="2046473"/>
                        </a:lnTo>
                        <a:lnTo>
                          <a:pt x="38315" y="2046473"/>
                        </a:lnTo>
                        <a:lnTo>
                          <a:pt x="38344" y="2046425"/>
                        </a:lnTo>
                        <a:lnTo>
                          <a:pt x="72460" y="1988588"/>
                        </a:lnTo>
                        <a:lnTo>
                          <a:pt x="72467" y="1988575"/>
                        </a:lnTo>
                        <a:cubicBezTo>
                          <a:pt x="107989" y="1937228"/>
                          <a:pt x="139098" y="1883136"/>
                          <a:pt x="165444" y="1826670"/>
                        </a:cubicBezTo>
                        <a:cubicBezTo>
                          <a:pt x="169928" y="1819463"/>
                          <a:pt x="173710" y="1811899"/>
                          <a:pt x="176852" y="1804021"/>
                        </a:cubicBezTo>
                        <a:cubicBezTo>
                          <a:pt x="203173" y="1754231"/>
                          <a:pt x="225382" y="1702456"/>
                          <a:pt x="243356" y="1649069"/>
                        </a:cubicBezTo>
                        <a:cubicBezTo>
                          <a:pt x="247502" y="1640883"/>
                          <a:pt x="250636" y="1632318"/>
                          <a:pt x="253278" y="1623575"/>
                        </a:cubicBezTo>
                        <a:cubicBezTo>
                          <a:pt x="296893" y="1504181"/>
                          <a:pt x="326325" y="1379538"/>
                          <a:pt x="340868" y="1252212"/>
                        </a:cubicBezTo>
                        <a:cubicBezTo>
                          <a:pt x="343394" y="1236458"/>
                          <a:pt x="345099" y="1220590"/>
                          <a:pt x="344807" y="1204520"/>
                        </a:cubicBezTo>
                        <a:cubicBezTo>
                          <a:pt x="351025" y="1158629"/>
                          <a:pt x="353447" y="1112258"/>
                          <a:pt x="352518" y="1065678"/>
                        </a:cubicBezTo>
                        <a:cubicBezTo>
                          <a:pt x="354145" y="1043719"/>
                          <a:pt x="353983" y="1021702"/>
                          <a:pt x="351485" y="999702"/>
                        </a:cubicBezTo>
                        <a:cubicBezTo>
                          <a:pt x="352328" y="957934"/>
                          <a:pt x="349672" y="916105"/>
                          <a:pt x="343513" y="874432"/>
                        </a:cubicBezTo>
                        <a:cubicBezTo>
                          <a:pt x="343119" y="851267"/>
                          <a:pt x="340341" y="828282"/>
                          <a:pt x="335563" y="805513"/>
                        </a:cubicBezTo>
                        <a:cubicBezTo>
                          <a:pt x="330931" y="761746"/>
                          <a:pt x="323052" y="718200"/>
                          <a:pt x="311304" y="675213"/>
                        </a:cubicBezTo>
                        <a:cubicBezTo>
                          <a:pt x="308979" y="654649"/>
                          <a:pt x="304159" y="634573"/>
                          <a:pt x="298095" y="614748"/>
                        </a:cubicBezTo>
                        <a:cubicBezTo>
                          <a:pt x="282648" y="551598"/>
                          <a:pt x="262624" y="488940"/>
                          <a:pt x="238775" y="426811"/>
                        </a:cubicBezTo>
                        <a:cubicBezTo>
                          <a:pt x="238771" y="426794"/>
                          <a:pt x="238766" y="426779"/>
                          <a:pt x="238760" y="426763"/>
                        </a:cubicBezTo>
                        <a:cubicBezTo>
                          <a:pt x="219797" y="377363"/>
                          <a:pt x="198814" y="329333"/>
                          <a:pt x="175140" y="283134"/>
                        </a:cubicBezTo>
                        <a:cubicBezTo>
                          <a:pt x="169137" y="268865"/>
                          <a:pt x="162160" y="255118"/>
                          <a:pt x="154025" y="242020"/>
                        </a:cubicBezTo>
                        <a:cubicBezTo>
                          <a:pt x="137517" y="208404"/>
                          <a:pt x="119097" y="176047"/>
                          <a:pt x="98780" y="145075"/>
                        </a:cubicBezTo>
                        <a:cubicBezTo>
                          <a:pt x="91200" y="129896"/>
                          <a:pt x="82206" y="115625"/>
                          <a:pt x="72459" y="101887"/>
                        </a:cubicBezTo>
                        <a:cubicBezTo>
                          <a:pt x="49589" y="66790"/>
                          <a:pt x="25373" y="32842"/>
                          <a:pt x="0" y="0"/>
                        </a:cubicBezTo>
                        <a:close/>
                      </a:path>
                    </a:pathLst>
                  </a:custGeom>
                  <a:gradFill>
                    <a:gsLst>
                      <a:gs pos="100000">
                        <a:schemeClr val="accent1">
                          <a:lumMod val="50000"/>
                        </a:schemeClr>
                      </a:gs>
                      <a:gs pos="35000">
                        <a:schemeClr val="accent1"/>
                      </a:gs>
                    </a:gsLst>
                    <a:lin ang="21000000" scaled="0"/>
                  </a:gradFill>
                  <a:ln>
                    <a:gradFill>
                      <a:gsLst>
                        <a:gs pos="85000">
                          <a:schemeClr val="accent1">
                            <a:lumMod val="75000"/>
                          </a:schemeClr>
                        </a:gs>
                        <a:gs pos="15000">
                          <a:schemeClr val="accent1">
                            <a:lumMod val="75000"/>
                          </a:schemeClr>
                        </a:gs>
                        <a:gs pos="0">
                          <a:schemeClr val="accent1">
                            <a:lumMod val="50000"/>
                          </a:schemeClr>
                        </a:gs>
                        <a:gs pos="70000">
                          <a:schemeClr val="accent1"/>
                        </a:gs>
                        <a:gs pos="30000">
                          <a:schemeClr val="accent1"/>
                        </a:gs>
                        <a:gs pos="50000">
                          <a:schemeClr val="accent1">
                            <a:lumMod val="50000"/>
                          </a:schemeClr>
                        </a:gs>
                        <a:gs pos="100000">
                          <a:schemeClr val="accent1">
                            <a:lumMod val="50000"/>
                          </a:schemeClr>
                        </a:gs>
                      </a:gsLst>
                      <a:lin ang="54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4" name="Pentagon 7"/>
                  <p:cNvSpPr/>
                  <p:nvPr/>
                </p:nvSpPr>
                <p:spPr>
                  <a:xfrm rot="1260000">
                    <a:off x="5873207" y="3237523"/>
                    <a:ext cx="999193" cy="1966990"/>
                  </a:xfrm>
                  <a:custGeom>
                    <a:avLst/>
                    <a:gdLst/>
                    <a:ahLst/>
                    <a:cxnLst/>
                    <a:rect l="l" t="t" r="r" b="b"/>
                    <a:pathLst>
                      <a:path w="999193" h="1966990">
                        <a:moveTo>
                          <a:pt x="0" y="1015"/>
                        </a:moveTo>
                        <a:lnTo>
                          <a:pt x="104461" y="0"/>
                        </a:lnTo>
                        <a:lnTo>
                          <a:pt x="999193" y="984807"/>
                        </a:lnTo>
                        <a:lnTo>
                          <a:pt x="104464" y="1966990"/>
                        </a:lnTo>
                        <a:lnTo>
                          <a:pt x="33614" y="1966990"/>
                        </a:lnTo>
                        <a:lnTo>
                          <a:pt x="50983" y="1935736"/>
                        </a:lnTo>
                        <a:cubicBezTo>
                          <a:pt x="86123" y="1884256"/>
                          <a:pt x="116723" y="1829995"/>
                          <a:pt x="142585" y="1773416"/>
                        </a:cubicBezTo>
                        <a:cubicBezTo>
                          <a:pt x="147989" y="1764892"/>
                          <a:pt x="152401" y="1755873"/>
                          <a:pt x="156128" y="1746527"/>
                        </a:cubicBezTo>
                        <a:cubicBezTo>
                          <a:pt x="184020" y="1691142"/>
                          <a:pt x="207574" y="1633717"/>
                          <a:pt x="227171" y="1574856"/>
                        </a:cubicBezTo>
                        <a:cubicBezTo>
                          <a:pt x="228502" y="1572301"/>
                          <a:pt x="229435" y="1569607"/>
                          <a:pt x="230275" y="1566881"/>
                        </a:cubicBezTo>
                        <a:cubicBezTo>
                          <a:pt x="252624" y="1503541"/>
                          <a:pt x="270779" y="1438694"/>
                          <a:pt x="284201" y="1372654"/>
                        </a:cubicBezTo>
                        <a:cubicBezTo>
                          <a:pt x="284841" y="1370216"/>
                          <a:pt x="285363" y="1367753"/>
                          <a:pt x="285549" y="1365219"/>
                        </a:cubicBezTo>
                        <a:cubicBezTo>
                          <a:pt x="300634" y="1300231"/>
                          <a:pt x="310815" y="1234035"/>
                          <a:pt x="315192" y="1167023"/>
                        </a:cubicBezTo>
                        <a:cubicBezTo>
                          <a:pt x="315193" y="1167019"/>
                          <a:pt x="315193" y="1167015"/>
                          <a:pt x="315194" y="1167011"/>
                        </a:cubicBezTo>
                        <a:cubicBezTo>
                          <a:pt x="325958" y="1102584"/>
                          <a:pt x="330161" y="1037455"/>
                          <a:pt x="328010" y="972973"/>
                        </a:cubicBezTo>
                        <a:cubicBezTo>
                          <a:pt x="328500" y="900892"/>
                          <a:pt x="321377" y="828235"/>
                          <a:pt x="305237" y="757029"/>
                        </a:cubicBezTo>
                        <a:lnTo>
                          <a:pt x="305234" y="757015"/>
                        </a:lnTo>
                        <a:cubicBezTo>
                          <a:pt x="298818" y="704154"/>
                          <a:pt x="288596" y="651497"/>
                          <a:pt x="274164" y="599403"/>
                        </a:cubicBezTo>
                        <a:cubicBezTo>
                          <a:pt x="272829" y="587654"/>
                          <a:pt x="269963" y="576250"/>
                          <a:pt x="266636" y="564944"/>
                        </a:cubicBezTo>
                        <a:cubicBezTo>
                          <a:pt x="251262" y="505061"/>
                          <a:pt x="232059" y="445559"/>
                          <a:pt x="209400" y="386534"/>
                        </a:cubicBezTo>
                        <a:cubicBezTo>
                          <a:pt x="209394" y="386508"/>
                          <a:pt x="209385" y="386484"/>
                          <a:pt x="209376" y="386460"/>
                        </a:cubicBezTo>
                        <a:lnTo>
                          <a:pt x="209361" y="386427"/>
                        </a:lnTo>
                        <a:cubicBezTo>
                          <a:pt x="184430" y="321479"/>
                          <a:pt x="156006" y="258899"/>
                          <a:pt x="123312" y="199385"/>
                        </a:cubicBezTo>
                        <a:cubicBezTo>
                          <a:pt x="116963" y="185262"/>
                          <a:pt x="109551" y="171748"/>
                          <a:pt x="100435" y="159240"/>
                        </a:cubicBezTo>
                        <a:cubicBezTo>
                          <a:pt x="71432" y="103146"/>
                          <a:pt x="37829" y="50309"/>
                          <a:pt x="6" y="1024"/>
                        </a:cubicBezTo>
                        <a:cubicBezTo>
                          <a:pt x="4" y="1020"/>
                          <a:pt x="2" y="1018"/>
                          <a:pt x="0" y="1015"/>
                        </a:cubicBezTo>
                        <a:close/>
                      </a:path>
                    </a:pathLst>
                  </a:custGeom>
                  <a:gradFill>
                    <a:gsLst>
                      <a:gs pos="100000">
                        <a:schemeClr val="accent1">
                          <a:lumMod val="20000"/>
                          <a:lumOff val="80000"/>
                          <a:alpha val="57000"/>
                        </a:schemeClr>
                      </a:gs>
                      <a:gs pos="53000">
                        <a:schemeClr val="bg1">
                          <a:alpha val="0"/>
                        </a:schemeClr>
                      </a:gs>
                    </a:gsLst>
                    <a:lin ang="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grpSp>
          <p:grpSp>
            <p:nvGrpSpPr>
              <p:cNvPr id="17" name="Group 160"/>
              <p:cNvGrpSpPr/>
              <p:nvPr/>
            </p:nvGrpSpPr>
            <p:grpSpPr>
              <a:xfrm>
                <a:off x="2986672" y="1941634"/>
                <a:ext cx="3255148" cy="3255145"/>
                <a:chOff x="3427639" y="2236933"/>
                <a:chExt cx="2107460" cy="2107458"/>
              </a:xfrm>
            </p:grpSpPr>
            <p:sp>
              <p:nvSpPr>
                <p:cNvPr id="18" name="Oval 161"/>
                <p:cNvSpPr/>
                <p:nvPr/>
              </p:nvSpPr>
              <p:spPr>
                <a:xfrm>
                  <a:off x="3427639" y="2236933"/>
                  <a:ext cx="2107460" cy="2107458"/>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19" name="Oval 162"/>
                <p:cNvSpPr/>
                <p:nvPr/>
              </p:nvSpPr>
              <p:spPr>
                <a:xfrm>
                  <a:off x="3539178" y="2348472"/>
                  <a:ext cx="1884382" cy="1884380"/>
                </a:xfrm>
                <a:prstGeom prst="ellipse">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0" name="Oval 163"/>
                <p:cNvSpPr/>
                <p:nvPr/>
              </p:nvSpPr>
              <p:spPr>
                <a:xfrm>
                  <a:off x="3644992" y="2416602"/>
                  <a:ext cx="1672755" cy="1431096"/>
                </a:xfrm>
                <a:prstGeom prst="ellipse">
                  <a:avLst/>
                </a:prstGeom>
                <a:gradFill>
                  <a:gsLst>
                    <a:gs pos="100000">
                      <a:schemeClr val="accent5">
                        <a:lumMod val="10000"/>
                        <a:lumOff val="90000"/>
                        <a:alpha val="93000"/>
                      </a:schemeClr>
                    </a:gs>
                    <a:gs pos="35000">
                      <a:schemeClr val="accent5">
                        <a:lumMod val="10000"/>
                        <a:lumOff val="90000"/>
                        <a:alpha val="0"/>
                      </a:schemeClr>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grpSp>
        </p:grpSp>
        <p:grpSp>
          <p:nvGrpSpPr>
            <p:cNvPr id="5" name="Group 144"/>
            <p:cNvGrpSpPr/>
            <p:nvPr/>
          </p:nvGrpSpPr>
          <p:grpSpPr>
            <a:xfrm>
              <a:off x="1043378" y="1907337"/>
              <a:ext cx="3907846" cy="3817678"/>
              <a:chOff x="2474770" y="1616195"/>
              <a:chExt cx="4212723" cy="4115521"/>
            </a:xfrm>
          </p:grpSpPr>
          <p:sp>
            <p:nvSpPr>
              <p:cNvPr id="6" name="TextBox 145"/>
              <p:cNvSpPr txBox="1"/>
              <p:nvPr/>
            </p:nvSpPr>
            <p:spPr>
              <a:xfrm rot="2356998">
                <a:off x="3510829" y="3333323"/>
                <a:ext cx="2347197" cy="536766"/>
              </a:xfrm>
              <a:prstGeom prst="rect">
                <a:avLst/>
              </a:prstGeom>
              <a:noFill/>
            </p:spPr>
            <p:txBody>
              <a:bodyPr wrap="square" rtlCol="0">
                <a:spAutoFit/>
              </a:bodyPr>
              <a:lstStyle/>
              <a:p>
                <a:pPr algn="ctr"/>
                <a:r>
                  <a:rPr lang="en-US" sz="2400" b="1" dirty="0" smtClean="0"/>
                  <a:t>Investigador</a:t>
                </a:r>
                <a:endParaRPr lang="en-US" sz="2400" b="1" dirty="0"/>
              </a:p>
            </p:txBody>
          </p:sp>
          <p:sp>
            <p:nvSpPr>
              <p:cNvPr id="7" name="TextBox 146"/>
              <p:cNvSpPr txBox="1"/>
              <p:nvPr/>
            </p:nvSpPr>
            <p:spPr>
              <a:xfrm rot="2356998">
                <a:off x="5510721" y="1724465"/>
                <a:ext cx="567635" cy="584776"/>
              </a:xfrm>
              <a:prstGeom prst="rect">
                <a:avLst/>
              </a:prstGeom>
              <a:noFill/>
            </p:spPr>
            <p:txBody>
              <a:bodyPr wrap="square" rtlCol="0">
                <a:spAutoFit/>
              </a:bodyPr>
              <a:lstStyle/>
              <a:p>
                <a:pPr algn="ctr"/>
                <a:r>
                  <a:rPr lang="en-US" sz="3200" b="1" dirty="0">
                    <a:solidFill>
                      <a:schemeClr val="bg1"/>
                    </a:solidFill>
                    <a:effectLst>
                      <a:outerShdw blurRad="38100" dist="38100" dir="2700000" algn="tl">
                        <a:srgbClr val="000000">
                          <a:alpha val="43137"/>
                        </a:srgbClr>
                      </a:outerShdw>
                    </a:effectLst>
                  </a:rPr>
                  <a:t>1</a:t>
                </a:r>
              </a:p>
            </p:txBody>
          </p:sp>
          <p:sp>
            <p:nvSpPr>
              <p:cNvPr id="8" name="TextBox 151"/>
              <p:cNvSpPr txBox="1"/>
              <p:nvPr/>
            </p:nvSpPr>
            <p:spPr>
              <a:xfrm rot="2356998">
                <a:off x="6119858" y="3935431"/>
                <a:ext cx="567635" cy="584776"/>
              </a:xfrm>
              <a:prstGeom prst="rect">
                <a:avLst/>
              </a:prstGeom>
              <a:noFill/>
            </p:spPr>
            <p:txBody>
              <a:bodyPr wrap="square" rtlCol="0">
                <a:spAutoFit/>
              </a:bodyPr>
              <a:lstStyle/>
              <a:p>
                <a:pPr algn="ctr"/>
                <a:r>
                  <a:rPr lang="en-US" sz="3200" b="1" dirty="0">
                    <a:solidFill>
                      <a:schemeClr val="bg1"/>
                    </a:solidFill>
                    <a:effectLst>
                      <a:outerShdw blurRad="38100" dist="38100" dir="2700000" algn="tl">
                        <a:srgbClr val="000000">
                          <a:alpha val="43137"/>
                        </a:srgbClr>
                      </a:outerShdw>
                    </a:effectLst>
                  </a:rPr>
                  <a:t>2</a:t>
                </a:r>
              </a:p>
            </p:txBody>
          </p:sp>
          <p:sp>
            <p:nvSpPr>
              <p:cNvPr id="9" name="TextBox 152"/>
              <p:cNvSpPr txBox="1"/>
              <p:nvPr/>
            </p:nvSpPr>
            <p:spPr>
              <a:xfrm rot="2356998">
                <a:off x="4325280" y="5146940"/>
                <a:ext cx="567635" cy="584776"/>
              </a:xfrm>
              <a:prstGeom prst="rect">
                <a:avLst/>
              </a:prstGeom>
              <a:noFill/>
            </p:spPr>
            <p:txBody>
              <a:bodyPr wrap="square" rtlCol="0">
                <a:spAutoFit/>
              </a:bodyPr>
              <a:lstStyle/>
              <a:p>
                <a:pPr algn="ctr"/>
                <a:r>
                  <a:rPr lang="en-US" sz="3200" b="1" dirty="0">
                    <a:solidFill>
                      <a:schemeClr val="bg1"/>
                    </a:solidFill>
                    <a:effectLst>
                      <a:outerShdw blurRad="38100" dist="38100" dir="2700000" algn="tl">
                        <a:srgbClr val="000000">
                          <a:alpha val="43137"/>
                        </a:srgbClr>
                      </a:outerShdw>
                    </a:effectLst>
                  </a:rPr>
                  <a:t>3</a:t>
                </a:r>
              </a:p>
            </p:txBody>
          </p:sp>
          <p:sp>
            <p:nvSpPr>
              <p:cNvPr id="10" name="TextBox 153"/>
              <p:cNvSpPr txBox="1"/>
              <p:nvPr/>
            </p:nvSpPr>
            <p:spPr>
              <a:xfrm rot="2356998">
                <a:off x="2474770" y="3703886"/>
                <a:ext cx="567635" cy="584774"/>
              </a:xfrm>
              <a:prstGeom prst="rect">
                <a:avLst/>
              </a:prstGeom>
              <a:noFill/>
            </p:spPr>
            <p:txBody>
              <a:bodyPr wrap="square" rtlCol="0">
                <a:spAutoFit/>
              </a:bodyPr>
              <a:lstStyle/>
              <a:p>
                <a:pPr algn="ctr"/>
                <a:r>
                  <a:rPr lang="en-US" sz="3200" b="1" dirty="0">
                    <a:solidFill>
                      <a:schemeClr val="bg1"/>
                    </a:solidFill>
                    <a:effectLst>
                      <a:outerShdw blurRad="38100" dist="38100" dir="2700000" algn="tl">
                        <a:srgbClr val="000000">
                          <a:alpha val="43137"/>
                        </a:srgbClr>
                      </a:outerShdw>
                    </a:effectLst>
                  </a:rPr>
                  <a:t>4</a:t>
                </a:r>
              </a:p>
            </p:txBody>
          </p:sp>
          <p:sp>
            <p:nvSpPr>
              <p:cNvPr id="11" name="TextBox 154"/>
              <p:cNvSpPr txBox="1"/>
              <p:nvPr/>
            </p:nvSpPr>
            <p:spPr>
              <a:xfrm rot="2356998">
                <a:off x="3219694" y="1616195"/>
                <a:ext cx="567635" cy="584775"/>
              </a:xfrm>
              <a:prstGeom prst="rect">
                <a:avLst/>
              </a:prstGeom>
              <a:noFill/>
            </p:spPr>
            <p:txBody>
              <a:bodyPr wrap="square" rtlCol="0">
                <a:spAutoFit/>
              </a:bodyPr>
              <a:lstStyle/>
              <a:p>
                <a:pPr algn="ctr"/>
                <a:r>
                  <a:rPr lang="en-US" sz="3200" b="1" dirty="0">
                    <a:solidFill>
                      <a:schemeClr val="bg1"/>
                    </a:solidFill>
                    <a:effectLst>
                      <a:outerShdw blurRad="38100" dist="38100" dir="2700000" algn="tl">
                        <a:srgbClr val="000000">
                          <a:alpha val="43137"/>
                        </a:srgbClr>
                      </a:outerShdw>
                    </a:effectLst>
                  </a:rPr>
                  <a:t>5</a:t>
                </a:r>
              </a:p>
            </p:txBody>
          </p:sp>
        </p:grpSp>
      </p:grpSp>
      <p:sp>
        <p:nvSpPr>
          <p:cNvPr id="51" name="50 CuadroTexto"/>
          <p:cNvSpPr txBox="1"/>
          <p:nvPr/>
        </p:nvSpPr>
        <p:spPr>
          <a:xfrm>
            <a:off x="4559385" y="710200"/>
            <a:ext cx="3613016" cy="59247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400" b="1" dirty="0" smtClean="0">
                <a:ln>
                  <a:prstDash val="solid"/>
                </a:ln>
                <a:solidFill>
                  <a:srgbClr val="0000FF"/>
                </a:solidFill>
                <a:latin typeface="Arial Unicode MS" pitchFamily="34" charset="-128"/>
                <a:ea typeface="Arial Unicode MS" pitchFamily="34" charset="-128"/>
                <a:cs typeface="Arial Unicode MS" pitchFamily="34" charset="-128"/>
              </a:rPr>
              <a:t>Creativo</a:t>
            </a:r>
            <a:endParaRPr lang="es-MX" sz="24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52" name="51 CuadroTexto"/>
          <p:cNvSpPr txBox="1"/>
          <p:nvPr/>
        </p:nvSpPr>
        <p:spPr>
          <a:xfrm>
            <a:off x="6837777" y="2060848"/>
            <a:ext cx="1910687" cy="1200329"/>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2400" b="1" dirty="0" smtClean="0">
                <a:ln>
                  <a:prstDash val="solid"/>
                </a:ln>
                <a:solidFill>
                  <a:srgbClr val="0000FF"/>
                </a:solidFill>
                <a:latin typeface="Arial Unicode MS" pitchFamily="34" charset="-128"/>
                <a:ea typeface="Arial Unicode MS" pitchFamily="34" charset="-128"/>
                <a:cs typeface="Arial Unicode MS" pitchFamily="34" charset="-128"/>
              </a:rPr>
              <a:t>Actitud Reflexiva y Objetiva</a:t>
            </a:r>
            <a:endParaRPr lang="es-MX" sz="24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53" name="52 CuadroTexto"/>
          <p:cNvSpPr txBox="1"/>
          <p:nvPr/>
        </p:nvSpPr>
        <p:spPr>
          <a:xfrm>
            <a:off x="5940152" y="5334307"/>
            <a:ext cx="1910687" cy="83099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2400" b="1" dirty="0" smtClean="0">
                <a:ln>
                  <a:prstDash val="solid"/>
                </a:ln>
                <a:solidFill>
                  <a:srgbClr val="0000FF"/>
                </a:solidFill>
                <a:latin typeface="Arial Unicode MS" pitchFamily="34" charset="-128"/>
                <a:ea typeface="Arial Unicode MS" pitchFamily="34" charset="-128"/>
                <a:cs typeface="Arial Unicode MS" pitchFamily="34" charset="-128"/>
              </a:rPr>
              <a:t>Actitud Moral</a:t>
            </a:r>
            <a:endParaRPr lang="es-MX" sz="24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54" name="53 CuadroTexto"/>
          <p:cNvSpPr txBox="1"/>
          <p:nvPr/>
        </p:nvSpPr>
        <p:spPr>
          <a:xfrm>
            <a:off x="1259632" y="5334307"/>
            <a:ext cx="1910687" cy="461665"/>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2400" b="1" dirty="0" smtClean="0">
                <a:ln>
                  <a:prstDash val="solid"/>
                </a:ln>
                <a:solidFill>
                  <a:srgbClr val="0000FF"/>
                </a:solidFill>
                <a:latin typeface="Arial Unicode MS" pitchFamily="34" charset="-128"/>
                <a:ea typeface="Arial Unicode MS" pitchFamily="34" charset="-128"/>
                <a:cs typeface="Arial Unicode MS" pitchFamily="34" charset="-128"/>
              </a:rPr>
              <a:t>Ordenado</a:t>
            </a:r>
            <a:endParaRPr lang="es-MX" sz="24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55" name="54 CuadroTexto"/>
          <p:cNvSpPr txBox="1"/>
          <p:nvPr/>
        </p:nvSpPr>
        <p:spPr>
          <a:xfrm>
            <a:off x="539552" y="2060848"/>
            <a:ext cx="2193663" cy="461665"/>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2400" b="1" dirty="0" smtClean="0">
                <a:ln>
                  <a:prstDash val="solid"/>
                </a:ln>
                <a:solidFill>
                  <a:srgbClr val="0000FF"/>
                </a:solidFill>
                <a:latin typeface="Arial Unicode MS" pitchFamily="34" charset="-128"/>
                <a:ea typeface="Arial Unicode MS" pitchFamily="34" charset="-128"/>
                <a:cs typeface="Arial Unicode MS" pitchFamily="34" charset="-128"/>
              </a:rPr>
              <a:t>Perseverante</a:t>
            </a:r>
            <a:endParaRPr lang="es-MX" sz="2400" b="1" dirty="0">
              <a:ln>
                <a:prstDash val="solid"/>
              </a:ln>
              <a:solidFill>
                <a:srgbClr val="0000FF"/>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0839598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Importancia de la Metodología </a:t>
            </a:r>
            <a:endParaRPr lang="de-DE" sz="4400" kern="0" spc="-150" dirty="0">
              <a:solidFill>
                <a:schemeClr val="tx1">
                  <a:lumMod val="50000"/>
                  <a:lumOff val="50000"/>
                </a:schemeClr>
              </a:solidFill>
              <a:latin typeface="+mj-lt"/>
              <a:ea typeface="+mj-ea"/>
              <a:cs typeface="+mj-cs"/>
            </a:endParaRPr>
          </a:p>
        </p:txBody>
      </p:sp>
      <p:grpSp>
        <p:nvGrpSpPr>
          <p:cNvPr id="9" name="8 Grupo"/>
          <p:cNvGrpSpPr/>
          <p:nvPr/>
        </p:nvGrpSpPr>
        <p:grpSpPr>
          <a:xfrm>
            <a:off x="539552" y="2315804"/>
            <a:ext cx="8424936" cy="1689259"/>
            <a:chOff x="388714" y="951571"/>
            <a:chExt cx="8424936" cy="1689259"/>
          </a:xfrm>
        </p:grpSpPr>
        <p:sp>
          <p:nvSpPr>
            <p:cNvPr id="10" name="9 Rectángulo"/>
            <p:cNvSpPr/>
            <p:nvPr/>
          </p:nvSpPr>
          <p:spPr>
            <a:xfrm>
              <a:off x="388714" y="951571"/>
              <a:ext cx="8424936" cy="168925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966844"/>
              <a:ext cx="8280921" cy="152997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Permite establecer ideas precisas y concretas a partir de las ideas iniciales de una investigación, que son normalmente vagas e imprecisas</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2" name="11 Grupo"/>
          <p:cNvGrpSpPr/>
          <p:nvPr/>
        </p:nvGrpSpPr>
        <p:grpSpPr>
          <a:xfrm>
            <a:off x="539552" y="4707341"/>
            <a:ext cx="8424937" cy="1529971"/>
            <a:chOff x="395535" y="4103660"/>
            <a:chExt cx="8424937" cy="1529971"/>
          </a:xfrm>
        </p:grpSpPr>
        <p:sp>
          <p:nvSpPr>
            <p:cNvPr id="13" name="12 Rectángulo"/>
            <p:cNvSpPr/>
            <p:nvPr/>
          </p:nvSpPr>
          <p:spPr>
            <a:xfrm>
              <a:off x="395536" y="4237070"/>
              <a:ext cx="8424936" cy="1003860"/>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103660"/>
              <a:ext cx="8280921" cy="152997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Brinda la posibilidad de transformar los planteamientos iniciales en forma estructurada.</a:t>
              </a: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14924" y="1556792"/>
            <a:ext cx="547838" cy="4017590"/>
            <a:chOff x="14924" y="836712"/>
            <a:chExt cx="547838" cy="4017590"/>
          </a:xfrm>
        </p:grpSpPr>
        <p:cxnSp>
          <p:nvCxnSpPr>
            <p:cNvPr id="16" name="15 Conector recto"/>
            <p:cNvCxnSpPr/>
            <p:nvPr/>
          </p:nvCxnSpPr>
          <p:spPr>
            <a:xfrm flipH="1">
              <a:off x="255712" y="2223914"/>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74762" y="459128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836712"/>
              <a:ext cx="0" cy="3744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4924" y="2081156"/>
              <a:ext cx="373428" cy="411740"/>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20638" y="4442562"/>
              <a:ext cx="373428" cy="411740"/>
            </a:xfrm>
            <a:prstGeom prst="rect">
              <a:avLst/>
            </a:prstGeom>
          </p:spPr>
        </p:pic>
      </p:grpSp>
      <p:sp>
        <p:nvSpPr>
          <p:cNvPr id="21" name="20 CuadroTexto"/>
          <p:cNvSpPr txBox="1"/>
          <p:nvPr/>
        </p:nvSpPr>
        <p:spPr>
          <a:xfrm>
            <a:off x="467543" y="836712"/>
            <a:ext cx="8280921" cy="109260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Ofrece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una manera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sistemática</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controlada, empírica y crítica para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llevar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cabo una investigación.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70179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El Método Experimental</a:t>
            </a:r>
            <a:endParaRPr lang="de-DE" sz="4400" kern="0" spc="-150" dirty="0">
              <a:solidFill>
                <a:schemeClr val="tx1">
                  <a:lumMod val="50000"/>
                  <a:lumOff val="50000"/>
                </a:schemeClr>
              </a:solidFill>
              <a:latin typeface="+mj-lt"/>
              <a:ea typeface="+mj-ea"/>
              <a:cs typeface="+mj-cs"/>
            </a:endParaRPr>
          </a:p>
        </p:txBody>
      </p:sp>
      <p:grpSp>
        <p:nvGrpSpPr>
          <p:cNvPr id="9" name="8 Grupo"/>
          <p:cNvGrpSpPr/>
          <p:nvPr/>
        </p:nvGrpSpPr>
        <p:grpSpPr>
          <a:xfrm>
            <a:off x="539552" y="2331077"/>
            <a:ext cx="8424936" cy="1529971"/>
            <a:chOff x="388714" y="966844"/>
            <a:chExt cx="8424936" cy="1529971"/>
          </a:xfrm>
        </p:grpSpPr>
        <p:sp>
          <p:nvSpPr>
            <p:cNvPr id="10" name="9 Rectángulo"/>
            <p:cNvSpPr/>
            <p:nvPr/>
          </p:nvSpPr>
          <p:spPr>
            <a:xfrm>
              <a:off x="388714" y="985439"/>
              <a:ext cx="8424936" cy="111319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966844"/>
              <a:ext cx="8280921" cy="152997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 el conjunto de postulados, reglas y normas para el estudio y la solución de los problemas. </a:t>
              </a: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2" name="11 Grupo"/>
          <p:cNvGrpSpPr/>
          <p:nvPr/>
        </p:nvGrpSpPr>
        <p:grpSpPr>
          <a:xfrm>
            <a:off x="539552" y="3993775"/>
            <a:ext cx="8424937" cy="2030108"/>
            <a:chOff x="395535" y="4103660"/>
            <a:chExt cx="8424937" cy="2030108"/>
          </a:xfrm>
        </p:grpSpPr>
        <p:sp>
          <p:nvSpPr>
            <p:cNvPr id="13" name="12 Rectángulo"/>
            <p:cNvSpPr/>
            <p:nvPr/>
          </p:nvSpPr>
          <p:spPr>
            <a:xfrm>
              <a:off x="395536" y="4237069"/>
              <a:ext cx="8424936" cy="1468570"/>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103660"/>
              <a:ext cx="8280921" cy="2030108"/>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Se refiere al conjunto de procedimientos que, valiéndose de los instrumentos o las técnicas necesarias, examina y soluciona un problema o conjunto de problemas.  </a:t>
              </a: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9349" y="1556792"/>
            <a:ext cx="542124" cy="3508084"/>
            <a:chOff x="9349" y="836712"/>
            <a:chExt cx="542124" cy="3508084"/>
          </a:xfrm>
        </p:grpSpPr>
        <p:cxnSp>
          <p:nvCxnSpPr>
            <p:cNvPr id="16" name="15 Conector recto"/>
            <p:cNvCxnSpPr/>
            <p:nvPr/>
          </p:nvCxnSpPr>
          <p:spPr>
            <a:xfrm flipH="1">
              <a:off x="255712" y="2223914"/>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63473" y="4081776"/>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836712"/>
              <a:ext cx="0" cy="3132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4924" y="2081156"/>
              <a:ext cx="373428" cy="411740"/>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9349" y="3933056"/>
              <a:ext cx="373428" cy="411740"/>
            </a:xfrm>
            <a:prstGeom prst="rect">
              <a:avLst/>
            </a:prstGeom>
          </p:spPr>
        </p:pic>
      </p:grpSp>
    </p:spTree>
    <p:extLst>
      <p:ext uri="{BB962C8B-B14F-4D97-AF65-F5344CB8AC3E}">
        <p14:creationId xmlns:p14="http://schemas.microsoft.com/office/powerpoint/2010/main" val="391249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a:solidFill>
                  <a:schemeClr val="tx1">
                    <a:lumMod val="50000"/>
                    <a:lumOff val="50000"/>
                  </a:schemeClr>
                </a:solidFill>
                <a:latin typeface="+mj-lt"/>
                <a:ea typeface="+mj-ea"/>
                <a:cs typeface="+mj-cs"/>
              </a:rPr>
              <a:t>P</a:t>
            </a:r>
            <a:r>
              <a:rPr lang="es-MX" sz="4400" kern="0" spc="-150" dirty="0" err="1" smtClean="0">
                <a:solidFill>
                  <a:schemeClr val="tx1">
                    <a:lumMod val="50000"/>
                    <a:lumOff val="50000"/>
                  </a:schemeClr>
                </a:solidFill>
                <a:latin typeface="+mj-lt"/>
                <a:ea typeface="+mj-ea"/>
                <a:cs typeface="+mj-cs"/>
              </a:rPr>
              <a:t>rincipios</a:t>
            </a:r>
            <a:r>
              <a:rPr lang="es-MX" sz="4400" kern="0" spc="-150" dirty="0" smtClean="0">
                <a:solidFill>
                  <a:schemeClr val="tx1">
                    <a:lumMod val="50000"/>
                    <a:lumOff val="50000"/>
                  </a:schemeClr>
                </a:solidFill>
                <a:latin typeface="+mj-lt"/>
                <a:ea typeface="+mj-ea"/>
                <a:cs typeface="+mj-cs"/>
              </a:rPr>
              <a:t> </a:t>
            </a:r>
            <a:r>
              <a:rPr lang="es-MX" sz="4400" kern="0" spc="-150" dirty="0">
                <a:solidFill>
                  <a:schemeClr val="tx1">
                    <a:lumMod val="50000"/>
                    <a:lumOff val="50000"/>
                  </a:schemeClr>
                </a:solidFill>
                <a:latin typeface="+mj-lt"/>
                <a:ea typeface="+mj-ea"/>
                <a:cs typeface="+mj-cs"/>
              </a:rPr>
              <a:t>del </a:t>
            </a:r>
            <a:r>
              <a:rPr lang="es-MX" sz="4400" kern="0" spc="-150" dirty="0" smtClean="0">
                <a:solidFill>
                  <a:schemeClr val="tx1">
                    <a:lumMod val="50000"/>
                    <a:lumOff val="50000"/>
                  </a:schemeClr>
                </a:solidFill>
                <a:latin typeface="+mj-lt"/>
                <a:ea typeface="+mj-ea"/>
                <a:cs typeface="+mj-cs"/>
              </a:rPr>
              <a:t>Método </a:t>
            </a:r>
            <a:r>
              <a:rPr lang="es-MX" sz="4400" kern="0" spc="-150" dirty="0">
                <a:solidFill>
                  <a:schemeClr val="tx1">
                    <a:lumMod val="50000"/>
                    <a:lumOff val="50000"/>
                  </a:schemeClr>
                </a:solidFill>
                <a:latin typeface="+mj-lt"/>
                <a:ea typeface="+mj-ea"/>
                <a:cs typeface="+mj-cs"/>
              </a:rPr>
              <a:t>E</a:t>
            </a:r>
            <a:r>
              <a:rPr lang="es-MX" sz="4400" kern="0" spc="-150" dirty="0" smtClean="0">
                <a:solidFill>
                  <a:schemeClr val="tx1">
                    <a:lumMod val="50000"/>
                    <a:lumOff val="50000"/>
                  </a:schemeClr>
                </a:solidFill>
                <a:latin typeface="+mj-lt"/>
                <a:ea typeface="+mj-ea"/>
                <a:cs typeface="+mj-cs"/>
              </a:rPr>
              <a:t>xperimental</a:t>
            </a:r>
            <a:endParaRPr lang="de-DE" sz="4400" kern="0" spc="-150" dirty="0">
              <a:solidFill>
                <a:schemeClr val="tx1">
                  <a:lumMod val="50000"/>
                  <a:lumOff val="50000"/>
                </a:schemeClr>
              </a:solidFill>
              <a:latin typeface="+mj-lt"/>
              <a:ea typeface="+mj-ea"/>
              <a:cs typeface="+mj-cs"/>
            </a:endParaRPr>
          </a:p>
        </p:txBody>
      </p:sp>
      <p:grpSp>
        <p:nvGrpSpPr>
          <p:cNvPr id="2" name="1 Grupo"/>
          <p:cNvGrpSpPr/>
          <p:nvPr/>
        </p:nvGrpSpPr>
        <p:grpSpPr>
          <a:xfrm>
            <a:off x="0" y="685800"/>
            <a:ext cx="9180512" cy="6172201"/>
            <a:chOff x="0" y="685800"/>
            <a:chExt cx="9180512" cy="6172201"/>
          </a:xfrm>
        </p:grpSpPr>
        <p:grpSp>
          <p:nvGrpSpPr>
            <p:cNvPr id="30" name="Group 29"/>
            <p:cNvGrpSpPr/>
            <p:nvPr/>
          </p:nvGrpSpPr>
          <p:grpSpPr>
            <a:xfrm>
              <a:off x="0" y="685800"/>
              <a:ext cx="9144000" cy="6172201"/>
              <a:chOff x="0" y="685800"/>
              <a:chExt cx="9144000" cy="6172201"/>
            </a:xfrm>
          </p:grpSpPr>
          <p:sp>
            <p:nvSpPr>
              <p:cNvPr id="31" name="Rectangle 30"/>
              <p:cNvSpPr/>
              <p:nvPr/>
            </p:nvSpPr>
            <p:spPr>
              <a:xfrm>
                <a:off x="0" y="4349026"/>
                <a:ext cx="9144000" cy="2508975"/>
              </a:xfrm>
              <a:prstGeom prst="rect">
                <a:avLst/>
              </a:prstGeom>
              <a:gradFill flip="none" rotWithShape="1">
                <a:gsLst>
                  <a:gs pos="0">
                    <a:schemeClr val="bg1"/>
                  </a:gs>
                  <a:gs pos="100000">
                    <a:schemeClr val="bg1">
                      <a:lumMod val="8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0" y="685800"/>
                <a:ext cx="9144000" cy="3845280"/>
              </a:xfrm>
              <a:prstGeom prst="rect">
                <a:avLst/>
              </a:prstGeom>
              <a:gradFill flip="none" rotWithShape="1">
                <a:gsLst>
                  <a:gs pos="0">
                    <a:schemeClr val="bg1"/>
                  </a:gs>
                  <a:gs pos="100000">
                    <a:schemeClr val="bg1">
                      <a:lumMod val="9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a:off x="72008" y="2060848"/>
              <a:ext cx="9108504" cy="3544896"/>
              <a:chOff x="561444" y="2568007"/>
              <a:chExt cx="8193642" cy="3544896"/>
            </a:xfrm>
            <a:effectLst>
              <a:outerShdw blurRad="50800" sx="101000" sy="101000" algn="ctr" rotWithShape="0">
                <a:prstClr val="black">
                  <a:alpha val="25000"/>
                </a:prstClr>
              </a:outerShdw>
            </a:effectLst>
          </p:grpSpPr>
          <p:sp>
            <p:nvSpPr>
              <p:cNvPr id="47" name="Rectangle 1"/>
              <p:cNvSpPr/>
              <p:nvPr/>
            </p:nvSpPr>
            <p:spPr>
              <a:xfrm>
                <a:off x="6859845" y="5325526"/>
                <a:ext cx="216695" cy="122123"/>
              </a:xfrm>
              <a:custGeom>
                <a:avLst/>
                <a:gdLst>
                  <a:gd name="connsiteX0" fmla="*/ 0 w 381000"/>
                  <a:gd name="connsiteY0" fmla="*/ 0 h 228600"/>
                  <a:gd name="connsiteX1" fmla="*/ 381000 w 381000"/>
                  <a:gd name="connsiteY1" fmla="*/ 0 h 228600"/>
                  <a:gd name="connsiteX2" fmla="*/ 381000 w 381000"/>
                  <a:gd name="connsiteY2" fmla="*/ 228600 h 228600"/>
                  <a:gd name="connsiteX3" fmla="*/ 0 w 381000"/>
                  <a:gd name="connsiteY3" fmla="*/ 228600 h 228600"/>
                  <a:gd name="connsiteX4" fmla="*/ 0 w 381000"/>
                  <a:gd name="connsiteY4" fmla="*/ 0 h 228600"/>
                  <a:gd name="connsiteX0" fmla="*/ 0 w 381000"/>
                  <a:gd name="connsiteY0" fmla="*/ 0 h 239233"/>
                  <a:gd name="connsiteX1" fmla="*/ 381000 w 381000"/>
                  <a:gd name="connsiteY1" fmla="*/ 0 h 239233"/>
                  <a:gd name="connsiteX2" fmla="*/ 375684 w 381000"/>
                  <a:gd name="connsiteY2" fmla="*/ 239233 h 239233"/>
                  <a:gd name="connsiteX3" fmla="*/ 0 w 381000"/>
                  <a:gd name="connsiteY3" fmla="*/ 228600 h 239233"/>
                  <a:gd name="connsiteX4" fmla="*/ 0 w 381000"/>
                  <a:gd name="connsiteY4" fmla="*/ 0 h 239233"/>
                  <a:gd name="connsiteX0" fmla="*/ 0 w 381000"/>
                  <a:gd name="connsiteY0" fmla="*/ 0 h 241891"/>
                  <a:gd name="connsiteX1" fmla="*/ 381000 w 381000"/>
                  <a:gd name="connsiteY1" fmla="*/ 0 h 241891"/>
                  <a:gd name="connsiteX2" fmla="*/ 375684 w 381000"/>
                  <a:gd name="connsiteY2" fmla="*/ 239233 h 241891"/>
                  <a:gd name="connsiteX3" fmla="*/ 39872 w 381000"/>
                  <a:gd name="connsiteY3" fmla="*/ 241891 h 241891"/>
                  <a:gd name="connsiteX4" fmla="*/ 0 w 381000"/>
                  <a:gd name="connsiteY4" fmla="*/ 0 h 241891"/>
                  <a:gd name="connsiteX0" fmla="*/ 0 w 351761"/>
                  <a:gd name="connsiteY0" fmla="*/ 130248 h 241891"/>
                  <a:gd name="connsiteX1" fmla="*/ 351761 w 351761"/>
                  <a:gd name="connsiteY1" fmla="*/ 0 h 241891"/>
                  <a:gd name="connsiteX2" fmla="*/ 346445 w 351761"/>
                  <a:gd name="connsiteY2" fmla="*/ 239233 h 241891"/>
                  <a:gd name="connsiteX3" fmla="*/ 10633 w 351761"/>
                  <a:gd name="connsiteY3" fmla="*/ 241891 h 241891"/>
                  <a:gd name="connsiteX4" fmla="*/ 0 w 351761"/>
                  <a:gd name="connsiteY4" fmla="*/ 130248 h 241891"/>
                  <a:gd name="connsiteX0" fmla="*/ 0 w 351761"/>
                  <a:gd name="connsiteY0" fmla="*/ 130248 h 241891"/>
                  <a:gd name="connsiteX1" fmla="*/ 351761 w 351761"/>
                  <a:gd name="connsiteY1" fmla="*/ 0 h 241891"/>
                  <a:gd name="connsiteX2" fmla="*/ 349103 w 351761"/>
                  <a:gd name="connsiteY2" fmla="*/ 185184 h 241891"/>
                  <a:gd name="connsiteX3" fmla="*/ 346445 w 351761"/>
                  <a:gd name="connsiteY3" fmla="*/ 239233 h 241891"/>
                  <a:gd name="connsiteX4" fmla="*/ 10633 w 351761"/>
                  <a:gd name="connsiteY4" fmla="*/ 241891 h 241891"/>
                  <a:gd name="connsiteX5" fmla="*/ 0 w 351761"/>
                  <a:gd name="connsiteY5" fmla="*/ 130248 h 241891"/>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130248 h 243436"/>
                  <a:gd name="connsiteX1" fmla="*/ 351761 w 415556"/>
                  <a:gd name="connsiteY1" fmla="*/ 0 h 243436"/>
                  <a:gd name="connsiteX2" fmla="*/ 415556 w 415556"/>
                  <a:gd name="connsiteY2" fmla="*/ 206449 h 243436"/>
                  <a:gd name="connsiteX3" fmla="*/ 346445 w 415556"/>
                  <a:gd name="connsiteY3" fmla="*/ 239233 h 243436"/>
                  <a:gd name="connsiteX4" fmla="*/ 10633 w 415556"/>
                  <a:gd name="connsiteY4" fmla="*/ 241891 h 243436"/>
                  <a:gd name="connsiteX5" fmla="*/ 0 w 415556"/>
                  <a:gd name="connsiteY5" fmla="*/ 130248 h 243436"/>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06031"/>
                  <a:gd name="connsiteY0" fmla="*/ 0 h 118787"/>
                  <a:gd name="connsiteX1" fmla="*/ 270798 w 406031"/>
                  <a:gd name="connsiteY1" fmla="*/ 721 h 118787"/>
                  <a:gd name="connsiteX2" fmla="*/ 406031 w 406031"/>
                  <a:gd name="connsiteY2" fmla="*/ 83345 h 118787"/>
                  <a:gd name="connsiteX3" fmla="*/ 336920 w 406031"/>
                  <a:gd name="connsiteY3" fmla="*/ 116129 h 118787"/>
                  <a:gd name="connsiteX4" fmla="*/ 1108 w 406031"/>
                  <a:gd name="connsiteY4" fmla="*/ 118787 h 118787"/>
                  <a:gd name="connsiteX5" fmla="*/ 0 w 406031"/>
                  <a:gd name="connsiteY5" fmla="*/ 0 h 118787"/>
                  <a:gd name="connsiteX0" fmla="*/ 0 w 406031"/>
                  <a:gd name="connsiteY0" fmla="*/ 0 h 123598"/>
                  <a:gd name="connsiteX1" fmla="*/ 270798 w 406031"/>
                  <a:gd name="connsiteY1" fmla="*/ 721 h 123598"/>
                  <a:gd name="connsiteX2" fmla="*/ 406031 w 406031"/>
                  <a:gd name="connsiteY2" fmla="*/ 83345 h 123598"/>
                  <a:gd name="connsiteX3" fmla="*/ 336920 w 406031"/>
                  <a:gd name="connsiteY3" fmla="*/ 116129 h 123598"/>
                  <a:gd name="connsiteX4" fmla="*/ 1108 w 406031"/>
                  <a:gd name="connsiteY4" fmla="*/ 123598 h 123598"/>
                  <a:gd name="connsiteX5" fmla="*/ 0 w 406031"/>
                  <a:gd name="connsiteY5" fmla="*/ 0 h 123598"/>
                  <a:gd name="connsiteX0" fmla="*/ 0 w 406031"/>
                  <a:gd name="connsiteY0" fmla="*/ 0 h 125749"/>
                  <a:gd name="connsiteX1" fmla="*/ 270798 w 406031"/>
                  <a:gd name="connsiteY1" fmla="*/ 721 h 125749"/>
                  <a:gd name="connsiteX2" fmla="*/ 406031 w 406031"/>
                  <a:gd name="connsiteY2" fmla="*/ 83345 h 125749"/>
                  <a:gd name="connsiteX3" fmla="*/ 334538 w 406031"/>
                  <a:gd name="connsiteY3" fmla="*/ 125749 h 125749"/>
                  <a:gd name="connsiteX4" fmla="*/ 1108 w 406031"/>
                  <a:gd name="connsiteY4" fmla="*/ 123598 h 125749"/>
                  <a:gd name="connsiteX5" fmla="*/ 0 w 406031"/>
                  <a:gd name="connsiteY5" fmla="*/ 0 h 125749"/>
                  <a:gd name="connsiteX0" fmla="*/ 0 w 406031"/>
                  <a:gd name="connsiteY0" fmla="*/ 0 h 125749"/>
                  <a:gd name="connsiteX1" fmla="*/ 270798 w 406031"/>
                  <a:gd name="connsiteY1" fmla="*/ 721 h 125749"/>
                  <a:gd name="connsiteX2" fmla="*/ 406031 w 406031"/>
                  <a:gd name="connsiteY2" fmla="*/ 83345 h 125749"/>
                  <a:gd name="connsiteX3" fmla="*/ 334538 w 406031"/>
                  <a:gd name="connsiteY3" fmla="*/ 125749 h 125749"/>
                  <a:gd name="connsiteX4" fmla="*/ 8252 w 406031"/>
                  <a:gd name="connsiteY4" fmla="*/ 123598 h 125749"/>
                  <a:gd name="connsiteX5" fmla="*/ 0 w 406031"/>
                  <a:gd name="connsiteY5" fmla="*/ 0 h 125749"/>
                  <a:gd name="connsiteX0" fmla="*/ 0 w 403649"/>
                  <a:gd name="connsiteY0" fmla="*/ 1685 h 125028"/>
                  <a:gd name="connsiteX1" fmla="*/ 268416 w 403649"/>
                  <a:gd name="connsiteY1" fmla="*/ 0 h 125028"/>
                  <a:gd name="connsiteX2" fmla="*/ 403649 w 403649"/>
                  <a:gd name="connsiteY2" fmla="*/ 82624 h 125028"/>
                  <a:gd name="connsiteX3" fmla="*/ 332156 w 403649"/>
                  <a:gd name="connsiteY3" fmla="*/ 125028 h 125028"/>
                  <a:gd name="connsiteX4" fmla="*/ 5870 w 403649"/>
                  <a:gd name="connsiteY4" fmla="*/ 122877 h 125028"/>
                  <a:gd name="connsiteX5" fmla="*/ 0 w 403649"/>
                  <a:gd name="connsiteY5" fmla="*/ 1685 h 125028"/>
                  <a:gd name="connsiteX0" fmla="*/ 0 w 398886"/>
                  <a:gd name="connsiteY0" fmla="*/ 1685 h 125028"/>
                  <a:gd name="connsiteX1" fmla="*/ 263653 w 398886"/>
                  <a:gd name="connsiteY1" fmla="*/ 0 h 125028"/>
                  <a:gd name="connsiteX2" fmla="*/ 398886 w 398886"/>
                  <a:gd name="connsiteY2" fmla="*/ 82624 h 125028"/>
                  <a:gd name="connsiteX3" fmla="*/ 327393 w 398886"/>
                  <a:gd name="connsiteY3" fmla="*/ 125028 h 125028"/>
                  <a:gd name="connsiteX4" fmla="*/ 1107 w 398886"/>
                  <a:gd name="connsiteY4" fmla="*/ 122877 h 125028"/>
                  <a:gd name="connsiteX5" fmla="*/ 0 w 398886"/>
                  <a:gd name="connsiteY5" fmla="*/ 1685 h 125028"/>
                  <a:gd name="connsiteX0" fmla="*/ 1320 w 400206"/>
                  <a:gd name="connsiteY0" fmla="*/ 1685 h 125028"/>
                  <a:gd name="connsiteX1" fmla="*/ 264973 w 400206"/>
                  <a:gd name="connsiteY1" fmla="*/ 0 h 125028"/>
                  <a:gd name="connsiteX2" fmla="*/ 400206 w 400206"/>
                  <a:gd name="connsiteY2" fmla="*/ 82624 h 125028"/>
                  <a:gd name="connsiteX3" fmla="*/ 328713 w 400206"/>
                  <a:gd name="connsiteY3" fmla="*/ 125028 h 125028"/>
                  <a:gd name="connsiteX4" fmla="*/ 45 w 400206"/>
                  <a:gd name="connsiteY4" fmla="*/ 120471 h 125028"/>
                  <a:gd name="connsiteX5" fmla="*/ 1320 w 400206"/>
                  <a:gd name="connsiteY5" fmla="*/ 1685 h 125028"/>
                  <a:gd name="connsiteX0" fmla="*/ 1320 w 400206"/>
                  <a:gd name="connsiteY0" fmla="*/ 1685 h 125028"/>
                  <a:gd name="connsiteX1" fmla="*/ 264973 w 400206"/>
                  <a:gd name="connsiteY1" fmla="*/ 0 h 125028"/>
                  <a:gd name="connsiteX2" fmla="*/ 400206 w 400206"/>
                  <a:gd name="connsiteY2" fmla="*/ 82624 h 125028"/>
                  <a:gd name="connsiteX3" fmla="*/ 328713 w 400206"/>
                  <a:gd name="connsiteY3" fmla="*/ 125028 h 125028"/>
                  <a:gd name="connsiteX4" fmla="*/ 45 w 400206"/>
                  <a:gd name="connsiteY4" fmla="*/ 120471 h 125028"/>
                  <a:gd name="connsiteX5" fmla="*/ 1320 w 400206"/>
                  <a:gd name="connsiteY5" fmla="*/ 1685 h 125028"/>
                  <a:gd name="connsiteX0" fmla="*/ 3680 w 400184"/>
                  <a:gd name="connsiteY0" fmla="*/ 0 h 128154"/>
                  <a:gd name="connsiteX1" fmla="*/ 264951 w 400184"/>
                  <a:gd name="connsiteY1" fmla="*/ 3126 h 128154"/>
                  <a:gd name="connsiteX2" fmla="*/ 400184 w 400184"/>
                  <a:gd name="connsiteY2" fmla="*/ 85750 h 128154"/>
                  <a:gd name="connsiteX3" fmla="*/ 328691 w 400184"/>
                  <a:gd name="connsiteY3" fmla="*/ 128154 h 128154"/>
                  <a:gd name="connsiteX4" fmla="*/ 23 w 400184"/>
                  <a:gd name="connsiteY4" fmla="*/ 123597 h 128154"/>
                  <a:gd name="connsiteX5" fmla="*/ 3680 w 400184"/>
                  <a:gd name="connsiteY5" fmla="*/ 0 h 128154"/>
                  <a:gd name="connsiteX0" fmla="*/ 3680 w 400184"/>
                  <a:gd name="connsiteY0" fmla="*/ 0 h 130559"/>
                  <a:gd name="connsiteX1" fmla="*/ 264951 w 400184"/>
                  <a:gd name="connsiteY1" fmla="*/ 5531 h 130559"/>
                  <a:gd name="connsiteX2" fmla="*/ 400184 w 400184"/>
                  <a:gd name="connsiteY2" fmla="*/ 88155 h 130559"/>
                  <a:gd name="connsiteX3" fmla="*/ 328691 w 400184"/>
                  <a:gd name="connsiteY3" fmla="*/ 130559 h 130559"/>
                  <a:gd name="connsiteX4" fmla="*/ 23 w 400184"/>
                  <a:gd name="connsiteY4" fmla="*/ 126002 h 130559"/>
                  <a:gd name="connsiteX5" fmla="*/ 3680 w 400184"/>
                  <a:gd name="connsiteY5" fmla="*/ 0 h 130559"/>
                  <a:gd name="connsiteX0" fmla="*/ 3680 w 400184"/>
                  <a:gd name="connsiteY0" fmla="*/ 1684 h 125028"/>
                  <a:gd name="connsiteX1" fmla="*/ 264951 w 400184"/>
                  <a:gd name="connsiteY1" fmla="*/ 0 h 125028"/>
                  <a:gd name="connsiteX2" fmla="*/ 400184 w 400184"/>
                  <a:gd name="connsiteY2" fmla="*/ 82624 h 125028"/>
                  <a:gd name="connsiteX3" fmla="*/ 328691 w 400184"/>
                  <a:gd name="connsiteY3" fmla="*/ 125028 h 125028"/>
                  <a:gd name="connsiteX4" fmla="*/ 23 w 400184"/>
                  <a:gd name="connsiteY4" fmla="*/ 120471 h 125028"/>
                  <a:gd name="connsiteX5" fmla="*/ 3680 w 400184"/>
                  <a:gd name="connsiteY5" fmla="*/ 1684 h 125028"/>
                  <a:gd name="connsiteX0" fmla="*/ 3680 w 400184"/>
                  <a:gd name="connsiteY0" fmla="*/ 0 h 125750"/>
                  <a:gd name="connsiteX1" fmla="*/ 264951 w 400184"/>
                  <a:gd name="connsiteY1" fmla="*/ 722 h 125750"/>
                  <a:gd name="connsiteX2" fmla="*/ 400184 w 400184"/>
                  <a:gd name="connsiteY2" fmla="*/ 83346 h 125750"/>
                  <a:gd name="connsiteX3" fmla="*/ 328691 w 400184"/>
                  <a:gd name="connsiteY3" fmla="*/ 125750 h 125750"/>
                  <a:gd name="connsiteX4" fmla="*/ 23 w 400184"/>
                  <a:gd name="connsiteY4" fmla="*/ 121193 h 125750"/>
                  <a:gd name="connsiteX5" fmla="*/ 3680 w 400184"/>
                  <a:gd name="connsiteY5" fmla="*/ 0 h 125750"/>
                  <a:gd name="connsiteX0" fmla="*/ 0 w 401266"/>
                  <a:gd name="connsiteY0" fmla="*/ 0 h 125750"/>
                  <a:gd name="connsiteX1" fmla="*/ 266033 w 401266"/>
                  <a:gd name="connsiteY1" fmla="*/ 722 h 125750"/>
                  <a:gd name="connsiteX2" fmla="*/ 401266 w 401266"/>
                  <a:gd name="connsiteY2" fmla="*/ 83346 h 125750"/>
                  <a:gd name="connsiteX3" fmla="*/ 329773 w 401266"/>
                  <a:gd name="connsiteY3" fmla="*/ 125750 h 125750"/>
                  <a:gd name="connsiteX4" fmla="*/ 1105 w 401266"/>
                  <a:gd name="connsiteY4" fmla="*/ 121193 h 125750"/>
                  <a:gd name="connsiteX5" fmla="*/ 0 w 401266"/>
                  <a:gd name="connsiteY5" fmla="*/ 0 h 125750"/>
                  <a:gd name="connsiteX0" fmla="*/ 0 w 401266"/>
                  <a:gd name="connsiteY0" fmla="*/ 1684 h 125028"/>
                  <a:gd name="connsiteX1" fmla="*/ 266033 w 401266"/>
                  <a:gd name="connsiteY1" fmla="*/ 0 h 125028"/>
                  <a:gd name="connsiteX2" fmla="*/ 401266 w 401266"/>
                  <a:gd name="connsiteY2" fmla="*/ 82624 h 125028"/>
                  <a:gd name="connsiteX3" fmla="*/ 329773 w 401266"/>
                  <a:gd name="connsiteY3" fmla="*/ 125028 h 125028"/>
                  <a:gd name="connsiteX4" fmla="*/ 1105 w 401266"/>
                  <a:gd name="connsiteY4" fmla="*/ 120471 h 125028"/>
                  <a:gd name="connsiteX5" fmla="*/ 0 w 401266"/>
                  <a:gd name="connsiteY5" fmla="*/ 1684 h 125028"/>
                  <a:gd name="connsiteX0" fmla="*/ 0 w 401266"/>
                  <a:gd name="connsiteY0" fmla="*/ 0 h 123344"/>
                  <a:gd name="connsiteX1" fmla="*/ 266033 w 401266"/>
                  <a:gd name="connsiteY1" fmla="*/ 721 h 123344"/>
                  <a:gd name="connsiteX2" fmla="*/ 401266 w 401266"/>
                  <a:gd name="connsiteY2" fmla="*/ 80940 h 123344"/>
                  <a:gd name="connsiteX3" fmla="*/ 329773 w 401266"/>
                  <a:gd name="connsiteY3" fmla="*/ 123344 h 123344"/>
                  <a:gd name="connsiteX4" fmla="*/ 1105 w 401266"/>
                  <a:gd name="connsiteY4" fmla="*/ 118787 h 123344"/>
                  <a:gd name="connsiteX5" fmla="*/ 0 w 401266"/>
                  <a:gd name="connsiteY5" fmla="*/ 0 h 123344"/>
                  <a:gd name="connsiteX0" fmla="*/ 0 w 346195"/>
                  <a:gd name="connsiteY0" fmla="*/ 0 h 123344"/>
                  <a:gd name="connsiteX1" fmla="*/ 266033 w 346195"/>
                  <a:gd name="connsiteY1" fmla="*/ 721 h 123344"/>
                  <a:gd name="connsiteX2" fmla="*/ 329773 w 346195"/>
                  <a:gd name="connsiteY2" fmla="*/ 123344 h 123344"/>
                  <a:gd name="connsiteX3" fmla="*/ 1105 w 346195"/>
                  <a:gd name="connsiteY3" fmla="*/ 118787 h 123344"/>
                  <a:gd name="connsiteX4" fmla="*/ 0 w 346195"/>
                  <a:gd name="connsiteY4" fmla="*/ 0 h 123344"/>
                  <a:gd name="connsiteX0" fmla="*/ 1870 w 348065"/>
                  <a:gd name="connsiteY0" fmla="*/ 0 h 123344"/>
                  <a:gd name="connsiteX1" fmla="*/ 267903 w 348065"/>
                  <a:gd name="connsiteY1" fmla="*/ 721 h 123344"/>
                  <a:gd name="connsiteX2" fmla="*/ 331643 w 348065"/>
                  <a:gd name="connsiteY2" fmla="*/ 123344 h 123344"/>
                  <a:gd name="connsiteX3" fmla="*/ 36 w 348065"/>
                  <a:gd name="connsiteY3" fmla="*/ 118787 h 123344"/>
                  <a:gd name="connsiteX4" fmla="*/ 1870 w 348065"/>
                  <a:gd name="connsiteY4" fmla="*/ 0 h 1233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065" h="123344">
                    <a:moveTo>
                      <a:pt x="1870" y="0"/>
                    </a:moveTo>
                    <a:lnTo>
                      <a:pt x="267903" y="721"/>
                    </a:lnTo>
                    <a:cubicBezTo>
                      <a:pt x="322865" y="21278"/>
                      <a:pt x="375798" y="103666"/>
                      <a:pt x="331643" y="123344"/>
                    </a:cubicBezTo>
                    <a:lnTo>
                      <a:pt x="36" y="118787"/>
                    </a:lnTo>
                    <a:cubicBezTo>
                      <a:pt x="-333" y="79191"/>
                      <a:pt x="2239" y="39596"/>
                      <a:pt x="1870" y="0"/>
                    </a:cubicBezTo>
                    <a:close/>
                  </a:path>
                </a:pathLst>
              </a:custGeom>
              <a:gradFill>
                <a:gsLst>
                  <a:gs pos="0">
                    <a:schemeClr val="accent5"/>
                  </a:gs>
                  <a:gs pos="79000">
                    <a:schemeClr val="accent5">
                      <a:lumMod val="75000"/>
                    </a:schemeClr>
                  </a:gs>
                </a:gsLst>
                <a:lin ang="108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48" name="Rectangle 1"/>
              <p:cNvSpPr/>
              <p:nvPr/>
            </p:nvSpPr>
            <p:spPr>
              <a:xfrm>
                <a:off x="5333680" y="5325526"/>
                <a:ext cx="216695" cy="122123"/>
              </a:xfrm>
              <a:custGeom>
                <a:avLst/>
                <a:gdLst>
                  <a:gd name="connsiteX0" fmla="*/ 0 w 381000"/>
                  <a:gd name="connsiteY0" fmla="*/ 0 h 228600"/>
                  <a:gd name="connsiteX1" fmla="*/ 381000 w 381000"/>
                  <a:gd name="connsiteY1" fmla="*/ 0 h 228600"/>
                  <a:gd name="connsiteX2" fmla="*/ 381000 w 381000"/>
                  <a:gd name="connsiteY2" fmla="*/ 228600 h 228600"/>
                  <a:gd name="connsiteX3" fmla="*/ 0 w 381000"/>
                  <a:gd name="connsiteY3" fmla="*/ 228600 h 228600"/>
                  <a:gd name="connsiteX4" fmla="*/ 0 w 381000"/>
                  <a:gd name="connsiteY4" fmla="*/ 0 h 228600"/>
                  <a:gd name="connsiteX0" fmla="*/ 0 w 381000"/>
                  <a:gd name="connsiteY0" fmla="*/ 0 h 239233"/>
                  <a:gd name="connsiteX1" fmla="*/ 381000 w 381000"/>
                  <a:gd name="connsiteY1" fmla="*/ 0 h 239233"/>
                  <a:gd name="connsiteX2" fmla="*/ 375684 w 381000"/>
                  <a:gd name="connsiteY2" fmla="*/ 239233 h 239233"/>
                  <a:gd name="connsiteX3" fmla="*/ 0 w 381000"/>
                  <a:gd name="connsiteY3" fmla="*/ 228600 h 239233"/>
                  <a:gd name="connsiteX4" fmla="*/ 0 w 381000"/>
                  <a:gd name="connsiteY4" fmla="*/ 0 h 239233"/>
                  <a:gd name="connsiteX0" fmla="*/ 0 w 381000"/>
                  <a:gd name="connsiteY0" fmla="*/ 0 h 241891"/>
                  <a:gd name="connsiteX1" fmla="*/ 381000 w 381000"/>
                  <a:gd name="connsiteY1" fmla="*/ 0 h 241891"/>
                  <a:gd name="connsiteX2" fmla="*/ 375684 w 381000"/>
                  <a:gd name="connsiteY2" fmla="*/ 239233 h 241891"/>
                  <a:gd name="connsiteX3" fmla="*/ 39872 w 381000"/>
                  <a:gd name="connsiteY3" fmla="*/ 241891 h 241891"/>
                  <a:gd name="connsiteX4" fmla="*/ 0 w 381000"/>
                  <a:gd name="connsiteY4" fmla="*/ 0 h 241891"/>
                  <a:gd name="connsiteX0" fmla="*/ 0 w 351761"/>
                  <a:gd name="connsiteY0" fmla="*/ 130248 h 241891"/>
                  <a:gd name="connsiteX1" fmla="*/ 351761 w 351761"/>
                  <a:gd name="connsiteY1" fmla="*/ 0 h 241891"/>
                  <a:gd name="connsiteX2" fmla="*/ 346445 w 351761"/>
                  <a:gd name="connsiteY2" fmla="*/ 239233 h 241891"/>
                  <a:gd name="connsiteX3" fmla="*/ 10633 w 351761"/>
                  <a:gd name="connsiteY3" fmla="*/ 241891 h 241891"/>
                  <a:gd name="connsiteX4" fmla="*/ 0 w 351761"/>
                  <a:gd name="connsiteY4" fmla="*/ 130248 h 241891"/>
                  <a:gd name="connsiteX0" fmla="*/ 0 w 351761"/>
                  <a:gd name="connsiteY0" fmla="*/ 130248 h 241891"/>
                  <a:gd name="connsiteX1" fmla="*/ 351761 w 351761"/>
                  <a:gd name="connsiteY1" fmla="*/ 0 h 241891"/>
                  <a:gd name="connsiteX2" fmla="*/ 349103 w 351761"/>
                  <a:gd name="connsiteY2" fmla="*/ 185184 h 241891"/>
                  <a:gd name="connsiteX3" fmla="*/ 346445 w 351761"/>
                  <a:gd name="connsiteY3" fmla="*/ 239233 h 241891"/>
                  <a:gd name="connsiteX4" fmla="*/ 10633 w 351761"/>
                  <a:gd name="connsiteY4" fmla="*/ 241891 h 241891"/>
                  <a:gd name="connsiteX5" fmla="*/ 0 w 351761"/>
                  <a:gd name="connsiteY5" fmla="*/ 130248 h 241891"/>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130248 h 243436"/>
                  <a:gd name="connsiteX1" fmla="*/ 351761 w 415556"/>
                  <a:gd name="connsiteY1" fmla="*/ 0 h 243436"/>
                  <a:gd name="connsiteX2" fmla="*/ 415556 w 415556"/>
                  <a:gd name="connsiteY2" fmla="*/ 206449 h 243436"/>
                  <a:gd name="connsiteX3" fmla="*/ 346445 w 415556"/>
                  <a:gd name="connsiteY3" fmla="*/ 239233 h 243436"/>
                  <a:gd name="connsiteX4" fmla="*/ 10633 w 415556"/>
                  <a:gd name="connsiteY4" fmla="*/ 241891 h 243436"/>
                  <a:gd name="connsiteX5" fmla="*/ 0 w 415556"/>
                  <a:gd name="connsiteY5" fmla="*/ 130248 h 243436"/>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06031"/>
                  <a:gd name="connsiteY0" fmla="*/ 0 h 118787"/>
                  <a:gd name="connsiteX1" fmla="*/ 270798 w 406031"/>
                  <a:gd name="connsiteY1" fmla="*/ 721 h 118787"/>
                  <a:gd name="connsiteX2" fmla="*/ 406031 w 406031"/>
                  <a:gd name="connsiteY2" fmla="*/ 83345 h 118787"/>
                  <a:gd name="connsiteX3" fmla="*/ 336920 w 406031"/>
                  <a:gd name="connsiteY3" fmla="*/ 116129 h 118787"/>
                  <a:gd name="connsiteX4" fmla="*/ 1108 w 406031"/>
                  <a:gd name="connsiteY4" fmla="*/ 118787 h 118787"/>
                  <a:gd name="connsiteX5" fmla="*/ 0 w 406031"/>
                  <a:gd name="connsiteY5" fmla="*/ 0 h 118787"/>
                  <a:gd name="connsiteX0" fmla="*/ 0 w 406031"/>
                  <a:gd name="connsiteY0" fmla="*/ 0 h 123598"/>
                  <a:gd name="connsiteX1" fmla="*/ 270798 w 406031"/>
                  <a:gd name="connsiteY1" fmla="*/ 721 h 123598"/>
                  <a:gd name="connsiteX2" fmla="*/ 406031 w 406031"/>
                  <a:gd name="connsiteY2" fmla="*/ 83345 h 123598"/>
                  <a:gd name="connsiteX3" fmla="*/ 336920 w 406031"/>
                  <a:gd name="connsiteY3" fmla="*/ 116129 h 123598"/>
                  <a:gd name="connsiteX4" fmla="*/ 1108 w 406031"/>
                  <a:gd name="connsiteY4" fmla="*/ 123598 h 123598"/>
                  <a:gd name="connsiteX5" fmla="*/ 0 w 406031"/>
                  <a:gd name="connsiteY5" fmla="*/ 0 h 123598"/>
                  <a:gd name="connsiteX0" fmla="*/ 0 w 406031"/>
                  <a:gd name="connsiteY0" fmla="*/ 0 h 125749"/>
                  <a:gd name="connsiteX1" fmla="*/ 270798 w 406031"/>
                  <a:gd name="connsiteY1" fmla="*/ 721 h 125749"/>
                  <a:gd name="connsiteX2" fmla="*/ 406031 w 406031"/>
                  <a:gd name="connsiteY2" fmla="*/ 83345 h 125749"/>
                  <a:gd name="connsiteX3" fmla="*/ 334538 w 406031"/>
                  <a:gd name="connsiteY3" fmla="*/ 125749 h 125749"/>
                  <a:gd name="connsiteX4" fmla="*/ 1108 w 406031"/>
                  <a:gd name="connsiteY4" fmla="*/ 123598 h 125749"/>
                  <a:gd name="connsiteX5" fmla="*/ 0 w 406031"/>
                  <a:gd name="connsiteY5" fmla="*/ 0 h 125749"/>
                  <a:gd name="connsiteX0" fmla="*/ 0 w 406031"/>
                  <a:gd name="connsiteY0" fmla="*/ 0 h 125749"/>
                  <a:gd name="connsiteX1" fmla="*/ 270798 w 406031"/>
                  <a:gd name="connsiteY1" fmla="*/ 721 h 125749"/>
                  <a:gd name="connsiteX2" fmla="*/ 406031 w 406031"/>
                  <a:gd name="connsiteY2" fmla="*/ 83345 h 125749"/>
                  <a:gd name="connsiteX3" fmla="*/ 334538 w 406031"/>
                  <a:gd name="connsiteY3" fmla="*/ 125749 h 125749"/>
                  <a:gd name="connsiteX4" fmla="*/ 8252 w 406031"/>
                  <a:gd name="connsiteY4" fmla="*/ 123598 h 125749"/>
                  <a:gd name="connsiteX5" fmla="*/ 0 w 406031"/>
                  <a:gd name="connsiteY5" fmla="*/ 0 h 125749"/>
                  <a:gd name="connsiteX0" fmla="*/ 0 w 403649"/>
                  <a:gd name="connsiteY0" fmla="*/ 1685 h 125028"/>
                  <a:gd name="connsiteX1" fmla="*/ 268416 w 403649"/>
                  <a:gd name="connsiteY1" fmla="*/ 0 h 125028"/>
                  <a:gd name="connsiteX2" fmla="*/ 403649 w 403649"/>
                  <a:gd name="connsiteY2" fmla="*/ 82624 h 125028"/>
                  <a:gd name="connsiteX3" fmla="*/ 332156 w 403649"/>
                  <a:gd name="connsiteY3" fmla="*/ 125028 h 125028"/>
                  <a:gd name="connsiteX4" fmla="*/ 5870 w 403649"/>
                  <a:gd name="connsiteY4" fmla="*/ 122877 h 125028"/>
                  <a:gd name="connsiteX5" fmla="*/ 0 w 403649"/>
                  <a:gd name="connsiteY5" fmla="*/ 1685 h 125028"/>
                  <a:gd name="connsiteX0" fmla="*/ 0 w 398886"/>
                  <a:gd name="connsiteY0" fmla="*/ 1685 h 125028"/>
                  <a:gd name="connsiteX1" fmla="*/ 263653 w 398886"/>
                  <a:gd name="connsiteY1" fmla="*/ 0 h 125028"/>
                  <a:gd name="connsiteX2" fmla="*/ 398886 w 398886"/>
                  <a:gd name="connsiteY2" fmla="*/ 82624 h 125028"/>
                  <a:gd name="connsiteX3" fmla="*/ 327393 w 398886"/>
                  <a:gd name="connsiteY3" fmla="*/ 125028 h 125028"/>
                  <a:gd name="connsiteX4" fmla="*/ 1107 w 398886"/>
                  <a:gd name="connsiteY4" fmla="*/ 122877 h 125028"/>
                  <a:gd name="connsiteX5" fmla="*/ 0 w 398886"/>
                  <a:gd name="connsiteY5" fmla="*/ 1685 h 125028"/>
                  <a:gd name="connsiteX0" fmla="*/ 1320 w 400206"/>
                  <a:gd name="connsiteY0" fmla="*/ 1685 h 125028"/>
                  <a:gd name="connsiteX1" fmla="*/ 264973 w 400206"/>
                  <a:gd name="connsiteY1" fmla="*/ 0 h 125028"/>
                  <a:gd name="connsiteX2" fmla="*/ 400206 w 400206"/>
                  <a:gd name="connsiteY2" fmla="*/ 82624 h 125028"/>
                  <a:gd name="connsiteX3" fmla="*/ 328713 w 400206"/>
                  <a:gd name="connsiteY3" fmla="*/ 125028 h 125028"/>
                  <a:gd name="connsiteX4" fmla="*/ 45 w 400206"/>
                  <a:gd name="connsiteY4" fmla="*/ 120471 h 125028"/>
                  <a:gd name="connsiteX5" fmla="*/ 1320 w 400206"/>
                  <a:gd name="connsiteY5" fmla="*/ 1685 h 125028"/>
                  <a:gd name="connsiteX0" fmla="*/ 1320 w 400206"/>
                  <a:gd name="connsiteY0" fmla="*/ 1685 h 125028"/>
                  <a:gd name="connsiteX1" fmla="*/ 264973 w 400206"/>
                  <a:gd name="connsiteY1" fmla="*/ 0 h 125028"/>
                  <a:gd name="connsiteX2" fmla="*/ 400206 w 400206"/>
                  <a:gd name="connsiteY2" fmla="*/ 82624 h 125028"/>
                  <a:gd name="connsiteX3" fmla="*/ 328713 w 400206"/>
                  <a:gd name="connsiteY3" fmla="*/ 125028 h 125028"/>
                  <a:gd name="connsiteX4" fmla="*/ 45 w 400206"/>
                  <a:gd name="connsiteY4" fmla="*/ 120471 h 125028"/>
                  <a:gd name="connsiteX5" fmla="*/ 1320 w 400206"/>
                  <a:gd name="connsiteY5" fmla="*/ 1685 h 125028"/>
                  <a:gd name="connsiteX0" fmla="*/ 3680 w 400184"/>
                  <a:gd name="connsiteY0" fmla="*/ 0 h 128154"/>
                  <a:gd name="connsiteX1" fmla="*/ 264951 w 400184"/>
                  <a:gd name="connsiteY1" fmla="*/ 3126 h 128154"/>
                  <a:gd name="connsiteX2" fmla="*/ 400184 w 400184"/>
                  <a:gd name="connsiteY2" fmla="*/ 85750 h 128154"/>
                  <a:gd name="connsiteX3" fmla="*/ 328691 w 400184"/>
                  <a:gd name="connsiteY3" fmla="*/ 128154 h 128154"/>
                  <a:gd name="connsiteX4" fmla="*/ 23 w 400184"/>
                  <a:gd name="connsiteY4" fmla="*/ 123597 h 128154"/>
                  <a:gd name="connsiteX5" fmla="*/ 3680 w 400184"/>
                  <a:gd name="connsiteY5" fmla="*/ 0 h 128154"/>
                  <a:gd name="connsiteX0" fmla="*/ 3680 w 400184"/>
                  <a:gd name="connsiteY0" fmla="*/ 0 h 130559"/>
                  <a:gd name="connsiteX1" fmla="*/ 264951 w 400184"/>
                  <a:gd name="connsiteY1" fmla="*/ 5531 h 130559"/>
                  <a:gd name="connsiteX2" fmla="*/ 400184 w 400184"/>
                  <a:gd name="connsiteY2" fmla="*/ 88155 h 130559"/>
                  <a:gd name="connsiteX3" fmla="*/ 328691 w 400184"/>
                  <a:gd name="connsiteY3" fmla="*/ 130559 h 130559"/>
                  <a:gd name="connsiteX4" fmla="*/ 23 w 400184"/>
                  <a:gd name="connsiteY4" fmla="*/ 126002 h 130559"/>
                  <a:gd name="connsiteX5" fmla="*/ 3680 w 400184"/>
                  <a:gd name="connsiteY5" fmla="*/ 0 h 130559"/>
                  <a:gd name="connsiteX0" fmla="*/ 3680 w 400184"/>
                  <a:gd name="connsiteY0" fmla="*/ 1684 h 125028"/>
                  <a:gd name="connsiteX1" fmla="*/ 264951 w 400184"/>
                  <a:gd name="connsiteY1" fmla="*/ 0 h 125028"/>
                  <a:gd name="connsiteX2" fmla="*/ 400184 w 400184"/>
                  <a:gd name="connsiteY2" fmla="*/ 82624 h 125028"/>
                  <a:gd name="connsiteX3" fmla="*/ 328691 w 400184"/>
                  <a:gd name="connsiteY3" fmla="*/ 125028 h 125028"/>
                  <a:gd name="connsiteX4" fmla="*/ 23 w 400184"/>
                  <a:gd name="connsiteY4" fmla="*/ 120471 h 125028"/>
                  <a:gd name="connsiteX5" fmla="*/ 3680 w 400184"/>
                  <a:gd name="connsiteY5" fmla="*/ 1684 h 125028"/>
                  <a:gd name="connsiteX0" fmla="*/ 3680 w 400184"/>
                  <a:gd name="connsiteY0" fmla="*/ 0 h 125750"/>
                  <a:gd name="connsiteX1" fmla="*/ 264951 w 400184"/>
                  <a:gd name="connsiteY1" fmla="*/ 722 h 125750"/>
                  <a:gd name="connsiteX2" fmla="*/ 400184 w 400184"/>
                  <a:gd name="connsiteY2" fmla="*/ 83346 h 125750"/>
                  <a:gd name="connsiteX3" fmla="*/ 328691 w 400184"/>
                  <a:gd name="connsiteY3" fmla="*/ 125750 h 125750"/>
                  <a:gd name="connsiteX4" fmla="*/ 23 w 400184"/>
                  <a:gd name="connsiteY4" fmla="*/ 121193 h 125750"/>
                  <a:gd name="connsiteX5" fmla="*/ 3680 w 400184"/>
                  <a:gd name="connsiteY5" fmla="*/ 0 h 125750"/>
                  <a:gd name="connsiteX0" fmla="*/ 0 w 401266"/>
                  <a:gd name="connsiteY0" fmla="*/ 0 h 125750"/>
                  <a:gd name="connsiteX1" fmla="*/ 266033 w 401266"/>
                  <a:gd name="connsiteY1" fmla="*/ 722 h 125750"/>
                  <a:gd name="connsiteX2" fmla="*/ 401266 w 401266"/>
                  <a:gd name="connsiteY2" fmla="*/ 83346 h 125750"/>
                  <a:gd name="connsiteX3" fmla="*/ 329773 w 401266"/>
                  <a:gd name="connsiteY3" fmla="*/ 125750 h 125750"/>
                  <a:gd name="connsiteX4" fmla="*/ 1105 w 401266"/>
                  <a:gd name="connsiteY4" fmla="*/ 121193 h 125750"/>
                  <a:gd name="connsiteX5" fmla="*/ 0 w 401266"/>
                  <a:gd name="connsiteY5" fmla="*/ 0 h 125750"/>
                  <a:gd name="connsiteX0" fmla="*/ 0 w 401266"/>
                  <a:gd name="connsiteY0" fmla="*/ 1684 h 125028"/>
                  <a:gd name="connsiteX1" fmla="*/ 266033 w 401266"/>
                  <a:gd name="connsiteY1" fmla="*/ 0 h 125028"/>
                  <a:gd name="connsiteX2" fmla="*/ 401266 w 401266"/>
                  <a:gd name="connsiteY2" fmla="*/ 82624 h 125028"/>
                  <a:gd name="connsiteX3" fmla="*/ 329773 w 401266"/>
                  <a:gd name="connsiteY3" fmla="*/ 125028 h 125028"/>
                  <a:gd name="connsiteX4" fmla="*/ 1105 w 401266"/>
                  <a:gd name="connsiteY4" fmla="*/ 120471 h 125028"/>
                  <a:gd name="connsiteX5" fmla="*/ 0 w 401266"/>
                  <a:gd name="connsiteY5" fmla="*/ 1684 h 125028"/>
                  <a:gd name="connsiteX0" fmla="*/ 0 w 401266"/>
                  <a:gd name="connsiteY0" fmla="*/ 0 h 123344"/>
                  <a:gd name="connsiteX1" fmla="*/ 266033 w 401266"/>
                  <a:gd name="connsiteY1" fmla="*/ 721 h 123344"/>
                  <a:gd name="connsiteX2" fmla="*/ 401266 w 401266"/>
                  <a:gd name="connsiteY2" fmla="*/ 80940 h 123344"/>
                  <a:gd name="connsiteX3" fmla="*/ 329773 w 401266"/>
                  <a:gd name="connsiteY3" fmla="*/ 123344 h 123344"/>
                  <a:gd name="connsiteX4" fmla="*/ 1105 w 401266"/>
                  <a:gd name="connsiteY4" fmla="*/ 118787 h 123344"/>
                  <a:gd name="connsiteX5" fmla="*/ 0 w 401266"/>
                  <a:gd name="connsiteY5" fmla="*/ 0 h 123344"/>
                  <a:gd name="connsiteX0" fmla="*/ 0 w 346195"/>
                  <a:gd name="connsiteY0" fmla="*/ 0 h 123344"/>
                  <a:gd name="connsiteX1" fmla="*/ 266033 w 346195"/>
                  <a:gd name="connsiteY1" fmla="*/ 721 h 123344"/>
                  <a:gd name="connsiteX2" fmla="*/ 329773 w 346195"/>
                  <a:gd name="connsiteY2" fmla="*/ 123344 h 123344"/>
                  <a:gd name="connsiteX3" fmla="*/ 1105 w 346195"/>
                  <a:gd name="connsiteY3" fmla="*/ 118787 h 123344"/>
                  <a:gd name="connsiteX4" fmla="*/ 0 w 346195"/>
                  <a:gd name="connsiteY4" fmla="*/ 0 h 123344"/>
                  <a:gd name="connsiteX0" fmla="*/ 1870 w 348065"/>
                  <a:gd name="connsiteY0" fmla="*/ 0 h 123344"/>
                  <a:gd name="connsiteX1" fmla="*/ 267903 w 348065"/>
                  <a:gd name="connsiteY1" fmla="*/ 721 h 123344"/>
                  <a:gd name="connsiteX2" fmla="*/ 331643 w 348065"/>
                  <a:gd name="connsiteY2" fmla="*/ 123344 h 123344"/>
                  <a:gd name="connsiteX3" fmla="*/ 36 w 348065"/>
                  <a:gd name="connsiteY3" fmla="*/ 118787 h 123344"/>
                  <a:gd name="connsiteX4" fmla="*/ 1870 w 348065"/>
                  <a:gd name="connsiteY4" fmla="*/ 0 h 1233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065" h="123344">
                    <a:moveTo>
                      <a:pt x="1870" y="0"/>
                    </a:moveTo>
                    <a:lnTo>
                      <a:pt x="267903" y="721"/>
                    </a:lnTo>
                    <a:cubicBezTo>
                      <a:pt x="322865" y="21278"/>
                      <a:pt x="375798" y="103666"/>
                      <a:pt x="331643" y="123344"/>
                    </a:cubicBezTo>
                    <a:lnTo>
                      <a:pt x="36" y="118787"/>
                    </a:lnTo>
                    <a:cubicBezTo>
                      <a:pt x="-333" y="79191"/>
                      <a:pt x="2239" y="39596"/>
                      <a:pt x="1870" y="0"/>
                    </a:cubicBezTo>
                    <a:close/>
                  </a:path>
                </a:pathLst>
              </a:custGeom>
              <a:gradFill>
                <a:gsLst>
                  <a:gs pos="0">
                    <a:schemeClr val="bg2">
                      <a:lumMod val="60000"/>
                      <a:lumOff val="40000"/>
                    </a:schemeClr>
                  </a:gs>
                  <a:gs pos="79000">
                    <a:schemeClr val="bg2">
                      <a:lumMod val="75000"/>
                    </a:schemeClr>
                  </a:gs>
                </a:gsLst>
                <a:lin ang="108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49" name="Rectangle 1"/>
              <p:cNvSpPr/>
              <p:nvPr/>
            </p:nvSpPr>
            <p:spPr>
              <a:xfrm>
                <a:off x="3802448" y="5325526"/>
                <a:ext cx="216695" cy="122123"/>
              </a:xfrm>
              <a:custGeom>
                <a:avLst/>
                <a:gdLst>
                  <a:gd name="connsiteX0" fmla="*/ 0 w 381000"/>
                  <a:gd name="connsiteY0" fmla="*/ 0 h 228600"/>
                  <a:gd name="connsiteX1" fmla="*/ 381000 w 381000"/>
                  <a:gd name="connsiteY1" fmla="*/ 0 h 228600"/>
                  <a:gd name="connsiteX2" fmla="*/ 381000 w 381000"/>
                  <a:gd name="connsiteY2" fmla="*/ 228600 h 228600"/>
                  <a:gd name="connsiteX3" fmla="*/ 0 w 381000"/>
                  <a:gd name="connsiteY3" fmla="*/ 228600 h 228600"/>
                  <a:gd name="connsiteX4" fmla="*/ 0 w 381000"/>
                  <a:gd name="connsiteY4" fmla="*/ 0 h 228600"/>
                  <a:gd name="connsiteX0" fmla="*/ 0 w 381000"/>
                  <a:gd name="connsiteY0" fmla="*/ 0 h 239233"/>
                  <a:gd name="connsiteX1" fmla="*/ 381000 w 381000"/>
                  <a:gd name="connsiteY1" fmla="*/ 0 h 239233"/>
                  <a:gd name="connsiteX2" fmla="*/ 375684 w 381000"/>
                  <a:gd name="connsiteY2" fmla="*/ 239233 h 239233"/>
                  <a:gd name="connsiteX3" fmla="*/ 0 w 381000"/>
                  <a:gd name="connsiteY3" fmla="*/ 228600 h 239233"/>
                  <a:gd name="connsiteX4" fmla="*/ 0 w 381000"/>
                  <a:gd name="connsiteY4" fmla="*/ 0 h 239233"/>
                  <a:gd name="connsiteX0" fmla="*/ 0 w 381000"/>
                  <a:gd name="connsiteY0" fmla="*/ 0 h 241891"/>
                  <a:gd name="connsiteX1" fmla="*/ 381000 w 381000"/>
                  <a:gd name="connsiteY1" fmla="*/ 0 h 241891"/>
                  <a:gd name="connsiteX2" fmla="*/ 375684 w 381000"/>
                  <a:gd name="connsiteY2" fmla="*/ 239233 h 241891"/>
                  <a:gd name="connsiteX3" fmla="*/ 39872 w 381000"/>
                  <a:gd name="connsiteY3" fmla="*/ 241891 h 241891"/>
                  <a:gd name="connsiteX4" fmla="*/ 0 w 381000"/>
                  <a:gd name="connsiteY4" fmla="*/ 0 h 241891"/>
                  <a:gd name="connsiteX0" fmla="*/ 0 w 351761"/>
                  <a:gd name="connsiteY0" fmla="*/ 130248 h 241891"/>
                  <a:gd name="connsiteX1" fmla="*/ 351761 w 351761"/>
                  <a:gd name="connsiteY1" fmla="*/ 0 h 241891"/>
                  <a:gd name="connsiteX2" fmla="*/ 346445 w 351761"/>
                  <a:gd name="connsiteY2" fmla="*/ 239233 h 241891"/>
                  <a:gd name="connsiteX3" fmla="*/ 10633 w 351761"/>
                  <a:gd name="connsiteY3" fmla="*/ 241891 h 241891"/>
                  <a:gd name="connsiteX4" fmla="*/ 0 w 351761"/>
                  <a:gd name="connsiteY4" fmla="*/ 130248 h 241891"/>
                  <a:gd name="connsiteX0" fmla="*/ 0 w 351761"/>
                  <a:gd name="connsiteY0" fmla="*/ 130248 h 241891"/>
                  <a:gd name="connsiteX1" fmla="*/ 351761 w 351761"/>
                  <a:gd name="connsiteY1" fmla="*/ 0 h 241891"/>
                  <a:gd name="connsiteX2" fmla="*/ 349103 w 351761"/>
                  <a:gd name="connsiteY2" fmla="*/ 185184 h 241891"/>
                  <a:gd name="connsiteX3" fmla="*/ 346445 w 351761"/>
                  <a:gd name="connsiteY3" fmla="*/ 239233 h 241891"/>
                  <a:gd name="connsiteX4" fmla="*/ 10633 w 351761"/>
                  <a:gd name="connsiteY4" fmla="*/ 241891 h 241891"/>
                  <a:gd name="connsiteX5" fmla="*/ 0 w 351761"/>
                  <a:gd name="connsiteY5" fmla="*/ 130248 h 241891"/>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130248 h 243436"/>
                  <a:gd name="connsiteX1" fmla="*/ 351761 w 415556"/>
                  <a:gd name="connsiteY1" fmla="*/ 0 h 243436"/>
                  <a:gd name="connsiteX2" fmla="*/ 415556 w 415556"/>
                  <a:gd name="connsiteY2" fmla="*/ 206449 h 243436"/>
                  <a:gd name="connsiteX3" fmla="*/ 346445 w 415556"/>
                  <a:gd name="connsiteY3" fmla="*/ 239233 h 243436"/>
                  <a:gd name="connsiteX4" fmla="*/ 10633 w 415556"/>
                  <a:gd name="connsiteY4" fmla="*/ 241891 h 243436"/>
                  <a:gd name="connsiteX5" fmla="*/ 0 w 415556"/>
                  <a:gd name="connsiteY5" fmla="*/ 130248 h 243436"/>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06031"/>
                  <a:gd name="connsiteY0" fmla="*/ 0 h 118787"/>
                  <a:gd name="connsiteX1" fmla="*/ 270798 w 406031"/>
                  <a:gd name="connsiteY1" fmla="*/ 721 h 118787"/>
                  <a:gd name="connsiteX2" fmla="*/ 406031 w 406031"/>
                  <a:gd name="connsiteY2" fmla="*/ 83345 h 118787"/>
                  <a:gd name="connsiteX3" fmla="*/ 336920 w 406031"/>
                  <a:gd name="connsiteY3" fmla="*/ 116129 h 118787"/>
                  <a:gd name="connsiteX4" fmla="*/ 1108 w 406031"/>
                  <a:gd name="connsiteY4" fmla="*/ 118787 h 118787"/>
                  <a:gd name="connsiteX5" fmla="*/ 0 w 406031"/>
                  <a:gd name="connsiteY5" fmla="*/ 0 h 118787"/>
                  <a:gd name="connsiteX0" fmla="*/ 0 w 406031"/>
                  <a:gd name="connsiteY0" fmla="*/ 0 h 123598"/>
                  <a:gd name="connsiteX1" fmla="*/ 270798 w 406031"/>
                  <a:gd name="connsiteY1" fmla="*/ 721 h 123598"/>
                  <a:gd name="connsiteX2" fmla="*/ 406031 w 406031"/>
                  <a:gd name="connsiteY2" fmla="*/ 83345 h 123598"/>
                  <a:gd name="connsiteX3" fmla="*/ 336920 w 406031"/>
                  <a:gd name="connsiteY3" fmla="*/ 116129 h 123598"/>
                  <a:gd name="connsiteX4" fmla="*/ 1108 w 406031"/>
                  <a:gd name="connsiteY4" fmla="*/ 123598 h 123598"/>
                  <a:gd name="connsiteX5" fmla="*/ 0 w 406031"/>
                  <a:gd name="connsiteY5" fmla="*/ 0 h 123598"/>
                  <a:gd name="connsiteX0" fmla="*/ 0 w 406031"/>
                  <a:gd name="connsiteY0" fmla="*/ 0 h 125749"/>
                  <a:gd name="connsiteX1" fmla="*/ 270798 w 406031"/>
                  <a:gd name="connsiteY1" fmla="*/ 721 h 125749"/>
                  <a:gd name="connsiteX2" fmla="*/ 406031 w 406031"/>
                  <a:gd name="connsiteY2" fmla="*/ 83345 h 125749"/>
                  <a:gd name="connsiteX3" fmla="*/ 334538 w 406031"/>
                  <a:gd name="connsiteY3" fmla="*/ 125749 h 125749"/>
                  <a:gd name="connsiteX4" fmla="*/ 1108 w 406031"/>
                  <a:gd name="connsiteY4" fmla="*/ 123598 h 125749"/>
                  <a:gd name="connsiteX5" fmla="*/ 0 w 406031"/>
                  <a:gd name="connsiteY5" fmla="*/ 0 h 125749"/>
                  <a:gd name="connsiteX0" fmla="*/ 0 w 406031"/>
                  <a:gd name="connsiteY0" fmla="*/ 0 h 125749"/>
                  <a:gd name="connsiteX1" fmla="*/ 270798 w 406031"/>
                  <a:gd name="connsiteY1" fmla="*/ 721 h 125749"/>
                  <a:gd name="connsiteX2" fmla="*/ 406031 w 406031"/>
                  <a:gd name="connsiteY2" fmla="*/ 83345 h 125749"/>
                  <a:gd name="connsiteX3" fmla="*/ 334538 w 406031"/>
                  <a:gd name="connsiteY3" fmla="*/ 125749 h 125749"/>
                  <a:gd name="connsiteX4" fmla="*/ 8252 w 406031"/>
                  <a:gd name="connsiteY4" fmla="*/ 123598 h 125749"/>
                  <a:gd name="connsiteX5" fmla="*/ 0 w 406031"/>
                  <a:gd name="connsiteY5" fmla="*/ 0 h 125749"/>
                  <a:gd name="connsiteX0" fmla="*/ 0 w 403649"/>
                  <a:gd name="connsiteY0" fmla="*/ 1685 h 125028"/>
                  <a:gd name="connsiteX1" fmla="*/ 268416 w 403649"/>
                  <a:gd name="connsiteY1" fmla="*/ 0 h 125028"/>
                  <a:gd name="connsiteX2" fmla="*/ 403649 w 403649"/>
                  <a:gd name="connsiteY2" fmla="*/ 82624 h 125028"/>
                  <a:gd name="connsiteX3" fmla="*/ 332156 w 403649"/>
                  <a:gd name="connsiteY3" fmla="*/ 125028 h 125028"/>
                  <a:gd name="connsiteX4" fmla="*/ 5870 w 403649"/>
                  <a:gd name="connsiteY4" fmla="*/ 122877 h 125028"/>
                  <a:gd name="connsiteX5" fmla="*/ 0 w 403649"/>
                  <a:gd name="connsiteY5" fmla="*/ 1685 h 125028"/>
                  <a:gd name="connsiteX0" fmla="*/ 0 w 398886"/>
                  <a:gd name="connsiteY0" fmla="*/ 1685 h 125028"/>
                  <a:gd name="connsiteX1" fmla="*/ 263653 w 398886"/>
                  <a:gd name="connsiteY1" fmla="*/ 0 h 125028"/>
                  <a:gd name="connsiteX2" fmla="*/ 398886 w 398886"/>
                  <a:gd name="connsiteY2" fmla="*/ 82624 h 125028"/>
                  <a:gd name="connsiteX3" fmla="*/ 327393 w 398886"/>
                  <a:gd name="connsiteY3" fmla="*/ 125028 h 125028"/>
                  <a:gd name="connsiteX4" fmla="*/ 1107 w 398886"/>
                  <a:gd name="connsiteY4" fmla="*/ 122877 h 125028"/>
                  <a:gd name="connsiteX5" fmla="*/ 0 w 398886"/>
                  <a:gd name="connsiteY5" fmla="*/ 1685 h 125028"/>
                  <a:gd name="connsiteX0" fmla="*/ 1320 w 400206"/>
                  <a:gd name="connsiteY0" fmla="*/ 1685 h 125028"/>
                  <a:gd name="connsiteX1" fmla="*/ 264973 w 400206"/>
                  <a:gd name="connsiteY1" fmla="*/ 0 h 125028"/>
                  <a:gd name="connsiteX2" fmla="*/ 400206 w 400206"/>
                  <a:gd name="connsiteY2" fmla="*/ 82624 h 125028"/>
                  <a:gd name="connsiteX3" fmla="*/ 328713 w 400206"/>
                  <a:gd name="connsiteY3" fmla="*/ 125028 h 125028"/>
                  <a:gd name="connsiteX4" fmla="*/ 45 w 400206"/>
                  <a:gd name="connsiteY4" fmla="*/ 120471 h 125028"/>
                  <a:gd name="connsiteX5" fmla="*/ 1320 w 400206"/>
                  <a:gd name="connsiteY5" fmla="*/ 1685 h 125028"/>
                  <a:gd name="connsiteX0" fmla="*/ 1320 w 400206"/>
                  <a:gd name="connsiteY0" fmla="*/ 1685 h 125028"/>
                  <a:gd name="connsiteX1" fmla="*/ 264973 w 400206"/>
                  <a:gd name="connsiteY1" fmla="*/ 0 h 125028"/>
                  <a:gd name="connsiteX2" fmla="*/ 400206 w 400206"/>
                  <a:gd name="connsiteY2" fmla="*/ 82624 h 125028"/>
                  <a:gd name="connsiteX3" fmla="*/ 328713 w 400206"/>
                  <a:gd name="connsiteY3" fmla="*/ 125028 h 125028"/>
                  <a:gd name="connsiteX4" fmla="*/ 45 w 400206"/>
                  <a:gd name="connsiteY4" fmla="*/ 120471 h 125028"/>
                  <a:gd name="connsiteX5" fmla="*/ 1320 w 400206"/>
                  <a:gd name="connsiteY5" fmla="*/ 1685 h 125028"/>
                  <a:gd name="connsiteX0" fmla="*/ 3680 w 400184"/>
                  <a:gd name="connsiteY0" fmla="*/ 0 h 128154"/>
                  <a:gd name="connsiteX1" fmla="*/ 264951 w 400184"/>
                  <a:gd name="connsiteY1" fmla="*/ 3126 h 128154"/>
                  <a:gd name="connsiteX2" fmla="*/ 400184 w 400184"/>
                  <a:gd name="connsiteY2" fmla="*/ 85750 h 128154"/>
                  <a:gd name="connsiteX3" fmla="*/ 328691 w 400184"/>
                  <a:gd name="connsiteY3" fmla="*/ 128154 h 128154"/>
                  <a:gd name="connsiteX4" fmla="*/ 23 w 400184"/>
                  <a:gd name="connsiteY4" fmla="*/ 123597 h 128154"/>
                  <a:gd name="connsiteX5" fmla="*/ 3680 w 400184"/>
                  <a:gd name="connsiteY5" fmla="*/ 0 h 128154"/>
                  <a:gd name="connsiteX0" fmla="*/ 3680 w 400184"/>
                  <a:gd name="connsiteY0" fmla="*/ 0 h 130559"/>
                  <a:gd name="connsiteX1" fmla="*/ 264951 w 400184"/>
                  <a:gd name="connsiteY1" fmla="*/ 5531 h 130559"/>
                  <a:gd name="connsiteX2" fmla="*/ 400184 w 400184"/>
                  <a:gd name="connsiteY2" fmla="*/ 88155 h 130559"/>
                  <a:gd name="connsiteX3" fmla="*/ 328691 w 400184"/>
                  <a:gd name="connsiteY3" fmla="*/ 130559 h 130559"/>
                  <a:gd name="connsiteX4" fmla="*/ 23 w 400184"/>
                  <a:gd name="connsiteY4" fmla="*/ 126002 h 130559"/>
                  <a:gd name="connsiteX5" fmla="*/ 3680 w 400184"/>
                  <a:gd name="connsiteY5" fmla="*/ 0 h 130559"/>
                  <a:gd name="connsiteX0" fmla="*/ 3680 w 400184"/>
                  <a:gd name="connsiteY0" fmla="*/ 1684 h 125028"/>
                  <a:gd name="connsiteX1" fmla="*/ 264951 w 400184"/>
                  <a:gd name="connsiteY1" fmla="*/ 0 h 125028"/>
                  <a:gd name="connsiteX2" fmla="*/ 400184 w 400184"/>
                  <a:gd name="connsiteY2" fmla="*/ 82624 h 125028"/>
                  <a:gd name="connsiteX3" fmla="*/ 328691 w 400184"/>
                  <a:gd name="connsiteY3" fmla="*/ 125028 h 125028"/>
                  <a:gd name="connsiteX4" fmla="*/ 23 w 400184"/>
                  <a:gd name="connsiteY4" fmla="*/ 120471 h 125028"/>
                  <a:gd name="connsiteX5" fmla="*/ 3680 w 400184"/>
                  <a:gd name="connsiteY5" fmla="*/ 1684 h 125028"/>
                  <a:gd name="connsiteX0" fmla="*/ 3680 w 400184"/>
                  <a:gd name="connsiteY0" fmla="*/ 0 h 125750"/>
                  <a:gd name="connsiteX1" fmla="*/ 264951 w 400184"/>
                  <a:gd name="connsiteY1" fmla="*/ 722 h 125750"/>
                  <a:gd name="connsiteX2" fmla="*/ 400184 w 400184"/>
                  <a:gd name="connsiteY2" fmla="*/ 83346 h 125750"/>
                  <a:gd name="connsiteX3" fmla="*/ 328691 w 400184"/>
                  <a:gd name="connsiteY3" fmla="*/ 125750 h 125750"/>
                  <a:gd name="connsiteX4" fmla="*/ 23 w 400184"/>
                  <a:gd name="connsiteY4" fmla="*/ 121193 h 125750"/>
                  <a:gd name="connsiteX5" fmla="*/ 3680 w 400184"/>
                  <a:gd name="connsiteY5" fmla="*/ 0 h 125750"/>
                  <a:gd name="connsiteX0" fmla="*/ 0 w 401266"/>
                  <a:gd name="connsiteY0" fmla="*/ 0 h 125750"/>
                  <a:gd name="connsiteX1" fmla="*/ 266033 w 401266"/>
                  <a:gd name="connsiteY1" fmla="*/ 722 h 125750"/>
                  <a:gd name="connsiteX2" fmla="*/ 401266 w 401266"/>
                  <a:gd name="connsiteY2" fmla="*/ 83346 h 125750"/>
                  <a:gd name="connsiteX3" fmla="*/ 329773 w 401266"/>
                  <a:gd name="connsiteY3" fmla="*/ 125750 h 125750"/>
                  <a:gd name="connsiteX4" fmla="*/ 1105 w 401266"/>
                  <a:gd name="connsiteY4" fmla="*/ 121193 h 125750"/>
                  <a:gd name="connsiteX5" fmla="*/ 0 w 401266"/>
                  <a:gd name="connsiteY5" fmla="*/ 0 h 125750"/>
                  <a:gd name="connsiteX0" fmla="*/ 0 w 401266"/>
                  <a:gd name="connsiteY0" fmla="*/ 1684 h 125028"/>
                  <a:gd name="connsiteX1" fmla="*/ 266033 w 401266"/>
                  <a:gd name="connsiteY1" fmla="*/ 0 h 125028"/>
                  <a:gd name="connsiteX2" fmla="*/ 401266 w 401266"/>
                  <a:gd name="connsiteY2" fmla="*/ 82624 h 125028"/>
                  <a:gd name="connsiteX3" fmla="*/ 329773 w 401266"/>
                  <a:gd name="connsiteY3" fmla="*/ 125028 h 125028"/>
                  <a:gd name="connsiteX4" fmla="*/ 1105 w 401266"/>
                  <a:gd name="connsiteY4" fmla="*/ 120471 h 125028"/>
                  <a:gd name="connsiteX5" fmla="*/ 0 w 401266"/>
                  <a:gd name="connsiteY5" fmla="*/ 1684 h 125028"/>
                  <a:gd name="connsiteX0" fmla="*/ 0 w 401266"/>
                  <a:gd name="connsiteY0" fmla="*/ 0 h 123344"/>
                  <a:gd name="connsiteX1" fmla="*/ 266033 w 401266"/>
                  <a:gd name="connsiteY1" fmla="*/ 721 h 123344"/>
                  <a:gd name="connsiteX2" fmla="*/ 401266 w 401266"/>
                  <a:gd name="connsiteY2" fmla="*/ 80940 h 123344"/>
                  <a:gd name="connsiteX3" fmla="*/ 329773 w 401266"/>
                  <a:gd name="connsiteY3" fmla="*/ 123344 h 123344"/>
                  <a:gd name="connsiteX4" fmla="*/ 1105 w 401266"/>
                  <a:gd name="connsiteY4" fmla="*/ 118787 h 123344"/>
                  <a:gd name="connsiteX5" fmla="*/ 0 w 401266"/>
                  <a:gd name="connsiteY5" fmla="*/ 0 h 123344"/>
                  <a:gd name="connsiteX0" fmla="*/ 0 w 346195"/>
                  <a:gd name="connsiteY0" fmla="*/ 0 h 123344"/>
                  <a:gd name="connsiteX1" fmla="*/ 266033 w 346195"/>
                  <a:gd name="connsiteY1" fmla="*/ 721 h 123344"/>
                  <a:gd name="connsiteX2" fmla="*/ 329773 w 346195"/>
                  <a:gd name="connsiteY2" fmla="*/ 123344 h 123344"/>
                  <a:gd name="connsiteX3" fmla="*/ 1105 w 346195"/>
                  <a:gd name="connsiteY3" fmla="*/ 118787 h 123344"/>
                  <a:gd name="connsiteX4" fmla="*/ 0 w 346195"/>
                  <a:gd name="connsiteY4" fmla="*/ 0 h 123344"/>
                  <a:gd name="connsiteX0" fmla="*/ 1870 w 348065"/>
                  <a:gd name="connsiteY0" fmla="*/ 0 h 123344"/>
                  <a:gd name="connsiteX1" fmla="*/ 267903 w 348065"/>
                  <a:gd name="connsiteY1" fmla="*/ 721 h 123344"/>
                  <a:gd name="connsiteX2" fmla="*/ 331643 w 348065"/>
                  <a:gd name="connsiteY2" fmla="*/ 123344 h 123344"/>
                  <a:gd name="connsiteX3" fmla="*/ 36 w 348065"/>
                  <a:gd name="connsiteY3" fmla="*/ 118787 h 123344"/>
                  <a:gd name="connsiteX4" fmla="*/ 1870 w 348065"/>
                  <a:gd name="connsiteY4" fmla="*/ 0 h 1233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065" h="123344">
                    <a:moveTo>
                      <a:pt x="1870" y="0"/>
                    </a:moveTo>
                    <a:lnTo>
                      <a:pt x="267903" y="721"/>
                    </a:lnTo>
                    <a:cubicBezTo>
                      <a:pt x="322865" y="21278"/>
                      <a:pt x="375798" y="103666"/>
                      <a:pt x="331643" y="123344"/>
                    </a:cubicBezTo>
                    <a:lnTo>
                      <a:pt x="36" y="118787"/>
                    </a:lnTo>
                    <a:cubicBezTo>
                      <a:pt x="-333" y="79191"/>
                      <a:pt x="2239" y="39596"/>
                      <a:pt x="1870" y="0"/>
                    </a:cubicBezTo>
                    <a:close/>
                  </a:path>
                </a:pathLst>
              </a:custGeom>
              <a:gradFill>
                <a:gsLst>
                  <a:gs pos="0">
                    <a:schemeClr val="tx2">
                      <a:lumMod val="60000"/>
                      <a:lumOff val="40000"/>
                    </a:schemeClr>
                  </a:gs>
                  <a:gs pos="79000">
                    <a:schemeClr val="tx2">
                      <a:lumMod val="75000"/>
                    </a:schemeClr>
                  </a:gs>
                </a:gsLst>
                <a:lin ang="108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50" name="Rectangle 1"/>
              <p:cNvSpPr/>
              <p:nvPr/>
            </p:nvSpPr>
            <p:spPr>
              <a:xfrm>
                <a:off x="2275517" y="5325526"/>
                <a:ext cx="216695" cy="122123"/>
              </a:xfrm>
              <a:custGeom>
                <a:avLst/>
                <a:gdLst>
                  <a:gd name="connsiteX0" fmla="*/ 0 w 381000"/>
                  <a:gd name="connsiteY0" fmla="*/ 0 h 228600"/>
                  <a:gd name="connsiteX1" fmla="*/ 381000 w 381000"/>
                  <a:gd name="connsiteY1" fmla="*/ 0 h 228600"/>
                  <a:gd name="connsiteX2" fmla="*/ 381000 w 381000"/>
                  <a:gd name="connsiteY2" fmla="*/ 228600 h 228600"/>
                  <a:gd name="connsiteX3" fmla="*/ 0 w 381000"/>
                  <a:gd name="connsiteY3" fmla="*/ 228600 h 228600"/>
                  <a:gd name="connsiteX4" fmla="*/ 0 w 381000"/>
                  <a:gd name="connsiteY4" fmla="*/ 0 h 228600"/>
                  <a:gd name="connsiteX0" fmla="*/ 0 w 381000"/>
                  <a:gd name="connsiteY0" fmla="*/ 0 h 239233"/>
                  <a:gd name="connsiteX1" fmla="*/ 381000 w 381000"/>
                  <a:gd name="connsiteY1" fmla="*/ 0 h 239233"/>
                  <a:gd name="connsiteX2" fmla="*/ 375684 w 381000"/>
                  <a:gd name="connsiteY2" fmla="*/ 239233 h 239233"/>
                  <a:gd name="connsiteX3" fmla="*/ 0 w 381000"/>
                  <a:gd name="connsiteY3" fmla="*/ 228600 h 239233"/>
                  <a:gd name="connsiteX4" fmla="*/ 0 w 381000"/>
                  <a:gd name="connsiteY4" fmla="*/ 0 h 239233"/>
                  <a:gd name="connsiteX0" fmla="*/ 0 w 381000"/>
                  <a:gd name="connsiteY0" fmla="*/ 0 h 241891"/>
                  <a:gd name="connsiteX1" fmla="*/ 381000 w 381000"/>
                  <a:gd name="connsiteY1" fmla="*/ 0 h 241891"/>
                  <a:gd name="connsiteX2" fmla="*/ 375684 w 381000"/>
                  <a:gd name="connsiteY2" fmla="*/ 239233 h 241891"/>
                  <a:gd name="connsiteX3" fmla="*/ 39872 w 381000"/>
                  <a:gd name="connsiteY3" fmla="*/ 241891 h 241891"/>
                  <a:gd name="connsiteX4" fmla="*/ 0 w 381000"/>
                  <a:gd name="connsiteY4" fmla="*/ 0 h 241891"/>
                  <a:gd name="connsiteX0" fmla="*/ 0 w 351761"/>
                  <a:gd name="connsiteY0" fmla="*/ 130248 h 241891"/>
                  <a:gd name="connsiteX1" fmla="*/ 351761 w 351761"/>
                  <a:gd name="connsiteY1" fmla="*/ 0 h 241891"/>
                  <a:gd name="connsiteX2" fmla="*/ 346445 w 351761"/>
                  <a:gd name="connsiteY2" fmla="*/ 239233 h 241891"/>
                  <a:gd name="connsiteX3" fmla="*/ 10633 w 351761"/>
                  <a:gd name="connsiteY3" fmla="*/ 241891 h 241891"/>
                  <a:gd name="connsiteX4" fmla="*/ 0 w 351761"/>
                  <a:gd name="connsiteY4" fmla="*/ 130248 h 241891"/>
                  <a:gd name="connsiteX0" fmla="*/ 0 w 351761"/>
                  <a:gd name="connsiteY0" fmla="*/ 130248 h 241891"/>
                  <a:gd name="connsiteX1" fmla="*/ 351761 w 351761"/>
                  <a:gd name="connsiteY1" fmla="*/ 0 h 241891"/>
                  <a:gd name="connsiteX2" fmla="*/ 349103 w 351761"/>
                  <a:gd name="connsiteY2" fmla="*/ 185184 h 241891"/>
                  <a:gd name="connsiteX3" fmla="*/ 346445 w 351761"/>
                  <a:gd name="connsiteY3" fmla="*/ 239233 h 241891"/>
                  <a:gd name="connsiteX4" fmla="*/ 10633 w 351761"/>
                  <a:gd name="connsiteY4" fmla="*/ 241891 h 241891"/>
                  <a:gd name="connsiteX5" fmla="*/ 0 w 351761"/>
                  <a:gd name="connsiteY5" fmla="*/ 130248 h 241891"/>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130248 h 243436"/>
                  <a:gd name="connsiteX1" fmla="*/ 351761 w 415556"/>
                  <a:gd name="connsiteY1" fmla="*/ 0 h 243436"/>
                  <a:gd name="connsiteX2" fmla="*/ 415556 w 415556"/>
                  <a:gd name="connsiteY2" fmla="*/ 206449 h 243436"/>
                  <a:gd name="connsiteX3" fmla="*/ 346445 w 415556"/>
                  <a:gd name="connsiteY3" fmla="*/ 239233 h 243436"/>
                  <a:gd name="connsiteX4" fmla="*/ 10633 w 415556"/>
                  <a:gd name="connsiteY4" fmla="*/ 241891 h 243436"/>
                  <a:gd name="connsiteX5" fmla="*/ 0 w 415556"/>
                  <a:gd name="connsiteY5" fmla="*/ 130248 h 243436"/>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06031"/>
                  <a:gd name="connsiteY0" fmla="*/ 0 h 118787"/>
                  <a:gd name="connsiteX1" fmla="*/ 270798 w 406031"/>
                  <a:gd name="connsiteY1" fmla="*/ 721 h 118787"/>
                  <a:gd name="connsiteX2" fmla="*/ 406031 w 406031"/>
                  <a:gd name="connsiteY2" fmla="*/ 83345 h 118787"/>
                  <a:gd name="connsiteX3" fmla="*/ 336920 w 406031"/>
                  <a:gd name="connsiteY3" fmla="*/ 116129 h 118787"/>
                  <a:gd name="connsiteX4" fmla="*/ 1108 w 406031"/>
                  <a:gd name="connsiteY4" fmla="*/ 118787 h 118787"/>
                  <a:gd name="connsiteX5" fmla="*/ 0 w 406031"/>
                  <a:gd name="connsiteY5" fmla="*/ 0 h 118787"/>
                  <a:gd name="connsiteX0" fmla="*/ 0 w 406031"/>
                  <a:gd name="connsiteY0" fmla="*/ 0 h 123598"/>
                  <a:gd name="connsiteX1" fmla="*/ 270798 w 406031"/>
                  <a:gd name="connsiteY1" fmla="*/ 721 h 123598"/>
                  <a:gd name="connsiteX2" fmla="*/ 406031 w 406031"/>
                  <a:gd name="connsiteY2" fmla="*/ 83345 h 123598"/>
                  <a:gd name="connsiteX3" fmla="*/ 336920 w 406031"/>
                  <a:gd name="connsiteY3" fmla="*/ 116129 h 123598"/>
                  <a:gd name="connsiteX4" fmla="*/ 1108 w 406031"/>
                  <a:gd name="connsiteY4" fmla="*/ 123598 h 123598"/>
                  <a:gd name="connsiteX5" fmla="*/ 0 w 406031"/>
                  <a:gd name="connsiteY5" fmla="*/ 0 h 123598"/>
                  <a:gd name="connsiteX0" fmla="*/ 0 w 406031"/>
                  <a:gd name="connsiteY0" fmla="*/ 0 h 125749"/>
                  <a:gd name="connsiteX1" fmla="*/ 270798 w 406031"/>
                  <a:gd name="connsiteY1" fmla="*/ 721 h 125749"/>
                  <a:gd name="connsiteX2" fmla="*/ 406031 w 406031"/>
                  <a:gd name="connsiteY2" fmla="*/ 83345 h 125749"/>
                  <a:gd name="connsiteX3" fmla="*/ 334538 w 406031"/>
                  <a:gd name="connsiteY3" fmla="*/ 125749 h 125749"/>
                  <a:gd name="connsiteX4" fmla="*/ 1108 w 406031"/>
                  <a:gd name="connsiteY4" fmla="*/ 123598 h 125749"/>
                  <a:gd name="connsiteX5" fmla="*/ 0 w 406031"/>
                  <a:gd name="connsiteY5" fmla="*/ 0 h 125749"/>
                  <a:gd name="connsiteX0" fmla="*/ 0 w 406031"/>
                  <a:gd name="connsiteY0" fmla="*/ 0 h 125749"/>
                  <a:gd name="connsiteX1" fmla="*/ 270798 w 406031"/>
                  <a:gd name="connsiteY1" fmla="*/ 721 h 125749"/>
                  <a:gd name="connsiteX2" fmla="*/ 406031 w 406031"/>
                  <a:gd name="connsiteY2" fmla="*/ 83345 h 125749"/>
                  <a:gd name="connsiteX3" fmla="*/ 334538 w 406031"/>
                  <a:gd name="connsiteY3" fmla="*/ 125749 h 125749"/>
                  <a:gd name="connsiteX4" fmla="*/ 8252 w 406031"/>
                  <a:gd name="connsiteY4" fmla="*/ 123598 h 125749"/>
                  <a:gd name="connsiteX5" fmla="*/ 0 w 406031"/>
                  <a:gd name="connsiteY5" fmla="*/ 0 h 125749"/>
                  <a:gd name="connsiteX0" fmla="*/ 0 w 403649"/>
                  <a:gd name="connsiteY0" fmla="*/ 1685 h 125028"/>
                  <a:gd name="connsiteX1" fmla="*/ 268416 w 403649"/>
                  <a:gd name="connsiteY1" fmla="*/ 0 h 125028"/>
                  <a:gd name="connsiteX2" fmla="*/ 403649 w 403649"/>
                  <a:gd name="connsiteY2" fmla="*/ 82624 h 125028"/>
                  <a:gd name="connsiteX3" fmla="*/ 332156 w 403649"/>
                  <a:gd name="connsiteY3" fmla="*/ 125028 h 125028"/>
                  <a:gd name="connsiteX4" fmla="*/ 5870 w 403649"/>
                  <a:gd name="connsiteY4" fmla="*/ 122877 h 125028"/>
                  <a:gd name="connsiteX5" fmla="*/ 0 w 403649"/>
                  <a:gd name="connsiteY5" fmla="*/ 1685 h 125028"/>
                  <a:gd name="connsiteX0" fmla="*/ 0 w 398886"/>
                  <a:gd name="connsiteY0" fmla="*/ 1685 h 125028"/>
                  <a:gd name="connsiteX1" fmla="*/ 263653 w 398886"/>
                  <a:gd name="connsiteY1" fmla="*/ 0 h 125028"/>
                  <a:gd name="connsiteX2" fmla="*/ 398886 w 398886"/>
                  <a:gd name="connsiteY2" fmla="*/ 82624 h 125028"/>
                  <a:gd name="connsiteX3" fmla="*/ 327393 w 398886"/>
                  <a:gd name="connsiteY3" fmla="*/ 125028 h 125028"/>
                  <a:gd name="connsiteX4" fmla="*/ 1107 w 398886"/>
                  <a:gd name="connsiteY4" fmla="*/ 122877 h 125028"/>
                  <a:gd name="connsiteX5" fmla="*/ 0 w 398886"/>
                  <a:gd name="connsiteY5" fmla="*/ 1685 h 125028"/>
                  <a:gd name="connsiteX0" fmla="*/ 1320 w 400206"/>
                  <a:gd name="connsiteY0" fmla="*/ 1685 h 125028"/>
                  <a:gd name="connsiteX1" fmla="*/ 264973 w 400206"/>
                  <a:gd name="connsiteY1" fmla="*/ 0 h 125028"/>
                  <a:gd name="connsiteX2" fmla="*/ 400206 w 400206"/>
                  <a:gd name="connsiteY2" fmla="*/ 82624 h 125028"/>
                  <a:gd name="connsiteX3" fmla="*/ 328713 w 400206"/>
                  <a:gd name="connsiteY3" fmla="*/ 125028 h 125028"/>
                  <a:gd name="connsiteX4" fmla="*/ 45 w 400206"/>
                  <a:gd name="connsiteY4" fmla="*/ 120471 h 125028"/>
                  <a:gd name="connsiteX5" fmla="*/ 1320 w 400206"/>
                  <a:gd name="connsiteY5" fmla="*/ 1685 h 125028"/>
                  <a:gd name="connsiteX0" fmla="*/ 1320 w 400206"/>
                  <a:gd name="connsiteY0" fmla="*/ 1685 h 125028"/>
                  <a:gd name="connsiteX1" fmla="*/ 264973 w 400206"/>
                  <a:gd name="connsiteY1" fmla="*/ 0 h 125028"/>
                  <a:gd name="connsiteX2" fmla="*/ 400206 w 400206"/>
                  <a:gd name="connsiteY2" fmla="*/ 82624 h 125028"/>
                  <a:gd name="connsiteX3" fmla="*/ 328713 w 400206"/>
                  <a:gd name="connsiteY3" fmla="*/ 125028 h 125028"/>
                  <a:gd name="connsiteX4" fmla="*/ 45 w 400206"/>
                  <a:gd name="connsiteY4" fmla="*/ 120471 h 125028"/>
                  <a:gd name="connsiteX5" fmla="*/ 1320 w 400206"/>
                  <a:gd name="connsiteY5" fmla="*/ 1685 h 125028"/>
                  <a:gd name="connsiteX0" fmla="*/ 3680 w 400184"/>
                  <a:gd name="connsiteY0" fmla="*/ 0 h 128154"/>
                  <a:gd name="connsiteX1" fmla="*/ 264951 w 400184"/>
                  <a:gd name="connsiteY1" fmla="*/ 3126 h 128154"/>
                  <a:gd name="connsiteX2" fmla="*/ 400184 w 400184"/>
                  <a:gd name="connsiteY2" fmla="*/ 85750 h 128154"/>
                  <a:gd name="connsiteX3" fmla="*/ 328691 w 400184"/>
                  <a:gd name="connsiteY3" fmla="*/ 128154 h 128154"/>
                  <a:gd name="connsiteX4" fmla="*/ 23 w 400184"/>
                  <a:gd name="connsiteY4" fmla="*/ 123597 h 128154"/>
                  <a:gd name="connsiteX5" fmla="*/ 3680 w 400184"/>
                  <a:gd name="connsiteY5" fmla="*/ 0 h 128154"/>
                  <a:gd name="connsiteX0" fmla="*/ 3680 w 400184"/>
                  <a:gd name="connsiteY0" fmla="*/ 0 h 130559"/>
                  <a:gd name="connsiteX1" fmla="*/ 264951 w 400184"/>
                  <a:gd name="connsiteY1" fmla="*/ 5531 h 130559"/>
                  <a:gd name="connsiteX2" fmla="*/ 400184 w 400184"/>
                  <a:gd name="connsiteY2" fmla="*/ 88155 h 130559"/>
                  <a:gd name="connsiteX3" fmla="*/ 328691 w 400184"/>
                  <a:gd name="connsiteY3" fmla="*/ 130559 h 130559"/>
                  <a:gd name="connsiteX4" fmla="*/ 23 w 400184"/>
                  <a:gd name="connsiteY4" fmla="*/ 126002 h 130559"/>
                  <a:gd name="connsiteX5" fmla="*/ 3680 w 400184"/>
                  <a:gd name="connsiteY5" fmla="*/ 0 h 130559"/>
                  <a:gd name="connsiteX0" fmla="*/ 3680 w 400184"/>
                  <a:gd name="connsiteY0" fmla="*/ 1684 h 125028"/>
                  <a:gd name="connsiteX1" fmla="*/ 264951 w 400184"/>
                  <a:gd name="connsiteY1" fmla="*/ 0 h 125028"/>
                  <a:gd name="connsiteX2" fmla="*/ 400184 w 400184"/>
                  <a:gd name="connsiteY2" fmla="*/ 82624 h 125028"/>
                  <a:gd name="connsiteX3" fmla="*/ 328691 w 400184"/>
                  <a:gd name="connsiteY3" fmla="*/ 125028 h 125028"/>
                  <a:gd name="connsiteX4" fmla="*/ 23 w 400184"/>
                  <a:gd name="connsiteY4" fmla="*/ 120471 h 125028"/>
                  <a:gd name="connsiteX5" fmla="*/ 3680 w 400184"/>
                  <a:gd name="connsiteY5" fmla="*/ 1684 h 125028"/>
                  <a:gd name="connsiteX0" fmla="*/ 3680 w 400184"/>
                  <a:gd name="connsiteY0" fmla="*/ 0 h 125750"/>
                  <a:gd name="connsiteX1" fmla="*/ 264951 w 400184"/>
                  <a:gd name="connsiteY1" fmla="*/ 722 h 125750"/>
                  <a:gd name="connsiteX2" fmla="*/ 400184 w 400184"/>
                  <a:gd name="connsiteY2" fmla="*/ 83346 h 125750"/>
                  <a:gd name="connsiteX3" fmla="*/ 328691 w 400184"/>
                  <a:gd name="connsiteY3" fmla="*/ 125750 h 125750"/>
                  <a:gd name="connsiteX4" fmla="*/ 23 w 400184"/>
                  <a:gd name="connsiteY4" fmla="*/ 121193 h 125750"/>
                  <a:gd name="connsiteX5" fmla="*/ 3680 w 400184"/>
                  <a:gd name="connsiteY5" fmla="*/ 0 h 125750"/>
                  <a:gd name="connsiteX0" fmla="*/ 0 w 401266"/>
                  <a:gd name="connsiteY0" fmla="*/ 0 h 125750"/>
                  <a:gd name="connsiteX1" fmla="*/ 266033 w 401266"/>
                  <a:gd name="connsiteY1" fmla="*/ 722 h 125750"/>
                  <a:gd name="connsiteX2" fmla="*/ 401266 w 401266"/>
                  <a:gd name="connsiteY2" fmla="*/ 83346 h 125750"/>
                  <a:gd name="connsiteX3" fmla="*/ 329773 w 401266"/>
                  <a:gd name="connsiteY3" fmla="*/ 125750 h 125750"/>
                  <a:gd name="connsiteX4" fmla="*/ 1105 w 401266"/>
                  <a:gd name="connsiteY4" fmla="*/ 121193 h 125750"/>
                  <a:gd name="connsiteX5" fmla="*/ 0 w 401266"/>
                  <a:gd name="connsiteY5" fmla="*/ 0 h 125750"/>
                  <a:gd name="connsiteX0" fmla="*/ 0 w 401266"/>
                  <a:gd name="connsiteY0" fmla="*/ 1684 h 125028"/>
                  <a:gd name="connsiteX1" fmla="*/ 266033 w 401266"/>
                  <a:gd name="connsiteY1" fmla="*/ 0 h 125028"/>
                  <a:gd name="connsiteX2" fmla="*/ 401266 w 401266"/>
                  <a:gd name="connsiteY2" fmla="*/ 82624 h 125028"/>
                  <a:gd name="connsiteX3" fmla="*/ 329773 w 401266"/>
                  <a:gd name="connsiteY3" fmla="*/ 125028 h 125028"/>
                  <a:gd name="connsiteX4" fmla="*/ 1105 w 401266"/>
                  <a:gd name="connsiteY4" fmla="*/ 120471 h 125028"/>
                  <a:gd name="connsiteX5" fmla="*/ 0 w 401266"/>
                  <a:gd name="connsiteY5" fmla="*/ 1684 h 125028"/>
                  <a:gd name="connsiteX0" fmla="*/ 0 w 401266"/>
                  <a:gd name="connsiteY0" fmla="*/ 0 h 123344"/>
                  <a:gd name="connsiteX1" fmla="*/ 266033 w 401266"/>
                  <a:gd name="connsiteY1" fmla="*/ 721 h 123344"/>
                  <a:gd name="connsiteX2" fmla="*/ 401266 w 401266"/>
                  <a:gd name="connsiteY2" fmla="*/ 80940 h 123344"/>
                  <a:gd name="connsiteX3" fmla="*/ 329773 w 401266"/>
                  <a:gd name="connsiteY3" fmla="*/ 123344 h 123344"/>
                  <a:gd name="connsiteX4" fmla="*/ 1105 w 401266"/>
                  <a:gd name="connsiteY4" fmla="*/ 118787 h 123344"/>
                  <a:gd name="connsiteX5" fmla="*/ 0 w 401266"/>
                  <a:gd name="connsiteY5" fmla="*/ 0 h 123344"/>
                  <a:gd name="connsiteX0" fmla="*/ 0 w 346195"/>
                  <a:gd name="connsiteY0" fmla="*/ 0 h 123344"/>
                  <a:gd name="connsiteX1" fmla="*/ 266033 w 346195"/>
                  <a:gd name="connsiteY1" fmla="*/ 721 h 123344"/>
                  <a:gd name="connsiteX2" fmla="*/ 329773 w 346195"/>
                  <a:gd name="connsiteY2" fmla="*/ 123344 h 123344"/>
                  <a:gd name="connsiteX3" fmla="*/ 1105 w 346195"/>
                  <a:gd name="connsiteY3" fmla="*/ 118787 h 123344"/>
                  <a:gd name="connsiteX4" fmla="*/ 0 w 346195"/>
                  <a:gd name="connsiteY4" fmla="*/ 0 h 123344"/>
                  <a:gd name="connsiteX0" fmla="*/ 1870 w 348065"/>
                  <a:gd name="connsiteY0" fmla="*/ 0 h 123344"/>
                  <a:gd name="connsiteX1" fmla="*/ 267903 w 348065"/>
                  <a:gd name="connsiteY1" fmla="*/ 721 h 123344"/>
                  <a:gd name="connsiteX2" fmla="*/ 331643 w 348065"/>
                  <a:gd name="connsiteY2" fmla="*/ 123344 h 123344"/>
                  <a:gd name="connsiteX3" fmla="*/ 36 w 348065"/>
                  <a:gd name="connsiteY3" fmla="*/ 118787 h 123344"/>
                  <a:gd name="connsiteX4" fmla="*/ 1870 w 348065"/>
                  <a:gd name="connsiteY4" fmla="*/ 0 h 1233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065" h="123344">
                    <a:moveTo>
                      <a:pt x="1870" y="0"/>
                    </a:moveTo>
                    <a:lnTo>
                      <a:pt x="267903" y="721"/>
                    </a:lnTo>
                    <a:cubicBezTo>
                      <a:pt x="322865" y="21278"/>
                      <a:pt x="375798" y="103666"/>
                      <a:pt x="331643" y="123344"/>
                    </a:cubicBezTo>
                    <a:lnTo>
                      <a:pt x="36" y="118787"/>
                    </a:lnTo>
                    <a:cubicBezTo>
                      <a:pt x="-333" y="79191"/>
                      <a:pt x="2239" y="39596"/>
                      <a:pt x="1870" y="0"/>
                    </a:cubicBezTo>
                    <a:close/>
                  </a:path>
                </a:pathLst>
              </a:custGeom>
              <a:gradFill>
                <a:gsLst>
                  <a:gs pos="0">
                    <a:schemeClr val="accent3">
                      <a:lumMod val="60000"/>
                      <a:lumOff val="40000"/>
                    </a:schemeClr>
                  </a:gs>
                  <a:gs pos="79000">
                    <a:schemeClr val="accent3">
                      <a:lumMod val="75000"/>
                    </a:schemeClr>
                  </a:gs>
                </a:gsLst>
                <a:lin ang="108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51" name="Right Arrow 1"/>
              <p:cNvSpPr/>
              <p:nvPr/>
            </p:nvSpPr>
            <p:spPr>
              <a:xfrm>
                <a:off x="561444" y="2568007"/>
                <a:ext cx="8097279" cy="3544896"/>
              </a:xfrm>
              <a:custGeom>
                <a:avLst/>
                <a:gdLst>
                  <a:gd name="connsiteX0" fmla="*/ 0 w 4430702"/>
                  <a:gd name="connsiteY0" fmla="*/ 500472 h 2001888"/>
                  <a:gd name="connsiteX1" fmla="*/ 3429758 w 4430702"/>
                  <a:gd name="connsiteY1" fmla="*/ 500472 h 2001888"/>
                  <a:gd name="connsiteX2" fmla="*/ 3429758 w 4430702"/>
                  <a:gd name="connsiteY2" fmla="*/ 0 h 2001888"/>
                  <a:gd name="connsiteX3" fmla="*/ 4430702 w 4430702"/>
                  <a:gd name="connsiteY3" fmla="*/ 1000944 h 2001888"/>
                  <a:gd name="connsiteX4" fmla="*/ 3429758 w 4430702"/>
                  <a:gd name="connsiteY4" fmla="*/ 2001888 h 2001888"/>
                  <a:gd name="connsiteX5" fmla="*/ 3429758 w 4430702"/>
                  <a:gd name="connsiteY5" fmla="*/ 1501416 h 2001888"/>
                  <a:gd name="connsiteX6" fmla="*/ 0 w 4430702"/>
                  <a:gd name="connsiteY6" fmla="*/ 1501416 h 2001888"/>
                  <a:gd name="connsiteX7" fmla="*/ 0 w 4430702"/>
                  <a:gd name="connsiteY7" fmla="*/ 500472 h 2001888"/>
                  <a:gd name="connsiteX0" fmla="*/ 0 w 4147673"/>
                  <a:gd name="connsiteY0" fmla="*/ 500472 h 2001888"/>
                  <a:gd name="connsiteX1" fmla="*/ 3429758 w 4147673"/>
                  <a:gd name="connsiteY1" fmla="*/ 500472 h 2001888"/>
                  <a:gd name="connsiteX2" fmla="*/ 3429758 w 4147673"/>
                  <a:gd name="connsiteY2" fmla="*/ 0 h 2001888"/>
                  <a:gd name="connsiteX3" fmla="*/ 4147673 w 4147673"/>
                  <a:gd name="connsiteY3" fmla="*/ 1011830 h 2001888"/>
                  <a:gd name="connsiteX4" fmla="*/ 3429758 w 4147673"/>
                  <a:gd name="connsiteY4" fmla="*/ 2001888 h 2001888"/>
                  <a:gd name="connsiteX5" fmla="*/ 3429758 w 4147673"/>
                  <a:gd name="connsiteY5" fmla="*/ 1501416 h 2001888"/>
                  <a:gd name="connsiteX6" fmla="*/ 0 w 4147673"/>
                  <a:gd name="connsiteY6" fmla="*/ 1501416 h 2001888"/>
                  <a:gd name="connsiteX7" fmla="*/ 0 w 4147673"/>
                  <a:gd name="connsiteY7" fmla="*/ 500472 h 2001888"/>
                  <a:gd name="connsiteX0" fmla="*/ 0 w 4147673"/>
                  <a:gd name="connsiteY0" fmla="*/ 500472 h 1860373"/>
                  <a:gd name="connsiteX1" fmla="*/ 3429758 w 4147673"/>
                  <a:gd name="connsiteY1" fmla="*/ 500472 h 1860373"/>
                  <a:gd name="connsiteX2" fmla="*/ 3429758 w 4147673"/>
                  <a:gd name="connsiteY2" fmla="*/ 0 h 1860373"/>
                  <a:gd name="connsiteX3" fmla="*/ 4147673 w 4147673"/>
                  <a:gd name="connsiteY3" fmla="*/ 1011830 h 1860373"/>
                  <a:gd name="connsiteX4" fmla="*/ 3429758 w 4147673"/>
                  <a:gd name="connsiteY4" fmla="*/ 1860373 h 1860373"/>
                  <a:gd name="connsiteX5" fmla="*/ 3429758 w 4147673"/>
                  <a:gd name="connsiteY5" fmla="*/ 1501416 h 1860373"/>
                  <a:gd name="connsiteX6" fmla="*/ 0 w 4147673"/>
                  <a:gd name="connsiteY6" fmla="*/ 1501416 h 1860373"/>
                  <a:gd name="connsiteX7" fmla="*/ 0 w 4147673"/>
                  <a:gd name="connsiteY7" fmla="*/ 500472 h 1860373"/>
                  <a:gd name="connsiteX0" fmla="*/ 0 w 4147673"/>
                  <a:gd name="connsiteY0" fmla="*/ 402501 h 1762402"/>
                  <a:gd name="connsiteX1" fmla="*/ 3429758 w 4147673"/>
                  <a:gd name="connsiteY1" fmla="*/ 402501 h 1762402"/>
                  <a:gd name="connsiteX2" fmla="*/ 3418873 w 4147673"/>
                  <a:gd name="connsiteY2" fmla="*/ 0 h 1762402"/>
                  <a:gd name="connsiteX3" fmla="*/ 4147673 w 4147673"/>
                  <a:gd name="connsiteY3" fmla="*/ 913859 h 1762402"/>
                  <a:gd name="connsiteX4" fmla="*/ 3429758 w 4147673"/>
                  <a:gd name="connsiteY4" fmla="*/ 1762402 h 1762402"/>
                  <a:gd name="connsiteX5" fmla="*/ 3429758 w 4147673"/>
                  <a:gd name="connsiteY5" fmla="*/ 1403445 h 1762402"/>
                  <a:gd name="connsiteX6" fmla="*/ 0 w 4147673"/>
                  <a:gd name="connsiteY6" fmla="*/ 1403445 h 1762402"/>
                  <a:gd name="connsiteX7" fmla="*/ 0 w 4147673"/>
                  <a:gd name="connsiteY7" fmla="*/ 402501 h 176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47673" h="1762402">
                    <a:moveTo>
                      <a:pt x="0" y="402501"/>
                    </a:moveTo>
                    <a:lnTo>
                      <a:pt x="3429758" y="402501"/>
                    </a:lnTo>
                    <a:lnTo>
                      <a:pt x="3418873" y="0"/>
                    </a:lnTo>
                    <a:lnTo>
                      <a:pt x="4147673" y="913859"/>
                    </a:lnTo>
                    <a:lnTo>
                      <a:pt x="3429758" y="1762402"/>
                    </a:lnTo>
                    <a:lnTo>
                      <a:pt x="3429758" y="1403445"/>
                    </a:lnTo>
                    <a:lnTo>
                      <a:pt x="0" y="1403445"/>
                    </a:lnTo>
                    <a:lnTo>
                      <a:pt x="0" y="402501"/>
                    </a:lnTo>
                    <a:close/>
                  </a:path>
                </a:pathLst>
              </a:custGeom>
              <a:solidFill>
                <a:schemeClr val="bg1">
                  <a:lumMod val="65000"/>
                </a:schemeClr>
              </a:solidFill>
              <a:ln>
                <a:noFill/>
              </a:ln>
              <a:effectLst/>
              <a:scene3d>
                <a:camera prst="orthographicFront"/>
                <a:lightRig rig="threePt" dir="t"/>
              </a:scene3d>
              <a:sp3d prstMaterial="plastic">
                <a:bevelT w="381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Arrow 1"/>
              <p:cNvSpPr/>
              <p:nvPr/>
            </p:nvSpPr>
            <p:spPr>
              <a:xfrm>
                <a:off x="913295" y="2568007"/>
                <a:ext cx="7745430" cy="3544896"/>
              </a:xfrm>
              <a:custGeom>
                <a:avLst/>
                <a:gdLst>
                  <a:gd name="connsiteX0" fmla="*/ 0 w 4430702"/>
                  <a:gd name="connsiteY0" fmla="*/ 500472 h 2001888"/>
                  <a:gd name="connsiteX1" fmla="*/ 3429758 w 4430702"/>
                  <a:gd name="connsiteY1" fmla="*/ 500472 h 2001888"/>
                  <a:gd name="connsiteX2" fmla="*/ 3429758 w 4430702"/>
                  <a:gd name="connsiteY2" fmla="*/ 0 h 2001888"/>
                  <a:gd name="connsiteX3" fmla="*/ 4430702 w 4430702"/>
                  <a:gd name="connsiteY3" fmla="*/ 1000944 h 2001888"/>
                  <a:gd name="connsiteX4" fmla="*/ 3429758 w 4430702"/>
                  <a:gd name="connsiteY4" fmla="*/ 2001888 h 2001888"/>
                  <a:gd name="connsiteX5" fmla="*/ 3429758 w 4430702"/>
                  <a:gd name="connsiteY5" fmla="*/ 1501416 h 2001888"/>
                  <a:gd name="connsiteX6" fmla="*/ 0 w 4430702"/>
                  <a:gd name="connsiteY6" fmla="*/ 1501416 h 2001888"/>
                  <a:gd name="connsiteX7" fmla="*/ 0 w 4430702"/>
                  <a:gd name="connsiteY7" fmla="*/ 500472 h 2001888"/>
                  <a:gd name="connsiteX0" fmla="*/ 0 w 4147673"/>
                  <a:gd name="connsiteY0" fmla="*/ 500472 h 2001888"/>
                  <a:gd name="connsiteX1" fmla="*/ 3429758 w 4147673"/>
                  <a:gd name="connsiteY1" fmla="*/ 500472 h 2001888"/>
                  <a:gd name="connsiteX2" fmla="*/ 3429758 w 4147673"/>
                  <a:gd name="connsiteY2" fmla="*/ 0 h 2001888"/>
                  <a:gd name="connsiteX3" fmla="*/ 4147673 w 4147673"/>
                  <a:gd name="connsiteY3" fmla="*/ 1011830 h 2001888"/>
                  <a:gd name="connsiteX4" fmla="*/ 3429758 w 4147673"/>
                  <a:gd name="connsiteY4" fmla="*/ 2001888 h 2001888"/>
                  <a:gd name="connsiteX5" fmla="*/ 3429758 w 4147673"/>
                  <a:gd name="connsiteY5" fmla="*/ 1501416 h 2001888"/>
                  <a:gd name="connsiteX6" fmla="*/ 0 w 4147673"/>
                  <a:gd name="connsiteY6" fmla="*/ 1501416 h 2001888"/>
                  <a:gd name="connsiteX7" fmla="*/ 0 w 4147673"/>
                  <a:gd name="connsiteY7" fmla="*/ 500472 h 2001888"/>
                  <a:gd name="connsiteX0" fmla="*/ 0 w 4147673"/>
                  <a:gd name="connsiteY0" fmla="*/ 500472 h 1860373"/>
                  <a:gd name="connsiteX1" fmla="*/ 3429758 w 4147673"/>
                  <a:gd name="connsiteY1" fmla="*/ 500472 h 1860373"/>
                  <a:gd name="connsiteX2" fmla="*/ 3429758 w 4147673"/>
                  <a:gd name="connsiteY2" fmla="*/ 0 h 1860373"/>
                  <a:gd name="connsiteX3" fmla="*/ 4147673 w 4147673"/>
                  <a:gd name="connsiteY3" fmla="*/ 1011830 h 1860373"/>
                  <a:gd name="connsiteX4" fmla="*/ 3429758 w 4147673"/>
                  <a:gd name="connsiteY4" fmla="*/ 1860373 h 1860373"/>
                  <a:gd name="connsiteX5" fmla="*/ 3429758 w 4147673"/>
                  <a:gd name="connsiteY5" fmla="*/ 1501416 h 1860373"/>
                  <a:gd name="connsiteX6" fmla="*/ 0 w 4147673"/>
                  <a:gd name="connsiteY6" fmla="*/ 1501416 h 1860373"/>
                  <a:gd name="connsiteX7" fmla="*/ 0 w 4147673"/>
                  <a:gd name="connsiteY7" fmla="*/ 500472 h 1860373"/>
                  <a:gd name="connsiteX0" fmla="*/ 0 w 4147673"/>
                  <a:gd name="connsiteY0" fmla="*/ 402501 h 1762402"/>
                  <a:gd name="connsiteX1" fmla="*/ 3429758 w 4147673"/>
                  <a:gd name="connsiteY1" fmla="*/ 402501 h 1762402"/>
                  <a:gd name="connsiteX2" fmla="*/ 3418873 w 4147673"/>
                  <a:gd name="connsiteY2" fmla="*/ 0 h 1762402"/>
                  <a:gd name="connsiteX3" fmla="*/ 4147673 w 4147673"/>
                  <a:gd name="connsiteY3" fmla="*/ 913859 h 1762402"/>
                  <a:gd name="connsiteX4" fmla="*/ 3429758 w 4147673"/>
                  <a:gd name="connsiteY4" fmla="*/ 1762402 h 1762402"/>
                  <a:gd name="connsiteX5" fmla="*/ 3429758 w 4147673"/>
                  <a:gd name="connsiteY5" fmla="*/ 1403445 h 1762402"/>
                  <a:gd name="connsiteX6" fmla="*/ 0 w 4147673"/>
                  <a:gd name="connsiteY6" fmla="*/ 1403445 h 1762402"/>
                  <a:gd name="connsiteX7" fmla="*/ 0 w 4147673"/>
                  <a:gd name="connsiteY7" fmla="*/ 402501 h 1762402"/>
                  <a:gd name="connsiteX0" fmla="*/ 0 w 4147673"/>
                  <a:gd name="connsiteY0" fmla="*/ 402501 h 1762402"/>
                  <a:gd name="connsiteX1" fmla="*/ 3429758 w 4147673"/>
                  <a:gd name="connsiteY1" fmla="*/ 402501 h 1762402"/>
                  <a:gd name="connsiteX2" fmla="*/ 3418873 w 4147673"/>
                  <a:gd name="connsiteY2" fmla="*/ 0 h 1762402"/>
                  <a:gd name="connsiteX3" fmla="*/ 4147673 w 4147673"/>
                  <a:gd name="connsiteY3" fmla="*/ 913859 h 1762402"/>
                  <a:gd name="connsiteX4" fmla="*/ 3429758 w 4147673"/>
                  <a:gd name="connsiteY4" fmla="*/ 1762402 h 1762402"/>
                  <a:gd name="connsiteX5" fmla="*/ 3429758 w 4147673"/>
                  <a:gd name="connsiteY5" fmla="*/ 1403445 h 1762402"/>
                  <a:gd name="connsiteX6" fmla="*/ 2782221 w 4147673"/>
                  <a:gd name="connsiteY6" fmla="*/ 1401478 h 1762402"/>
                  <a:gd name="connsiteX7" fmla="*/ 0 w 4147673"/>
                  <a:gd name="connsiteY7" fmla="*/ 1403445 h 1762402"/>
                  <a:gd name="connsiteX8" fmla="*/ 0 w 4147673"/>
                  <a:gd name="connsiteY8" fmla="*/ 402501 h 1762402"/>
                  <a:gd name="connsiteX0" fmla="*/ 0 w 4147673"/>
                  <a:gd name="connsiteY0" fmla="*/ 402501 h 1762402"/>
                  <a:gd name="connsiteX1" fmla="*/ 581770 w 4147673"/>
                  <a:gd name="connsiteY1" fmla="*/ 401069 h 1762402"/>
                  <a:gd name="connsiteX2" fmla="*/ 3429758 w 4147673"/>
                  <a:gd name="connsiteY2" fmla="*/ 402501 h 1762402"/>
                  <a:gd name="connsiteX3" fmla="*/ 3418873 w 4147673"/>
                  <a:gd name="connsiteY3" fmla="*/ 0 h 1762402"/>
                  <a:gd name="connsiteX4" fmla="*/ 4147673 w 4147673"/>
                  <a:gd name="connsiteY4" fmla="*/ 913859 h 1762402"/>
                  <a:gd name="connsiteX5" fmla="*/ 3429758 w 4147673"/>
                  <a:gd name="connsiteY5" fmla="*/ 1762402 h 1762402"/>
                  <a:gd name="connsiteX6" fmla="*/ 3429758 w 4147673"/>
                  <a:gd name="connsiteY6" fmla="*/ 1403445 h 1762402"/>
                  <a:gd name="connsiteX7" fmla="*/ 2782221 w 4147673"/>
                  <a:gd name="connsiteY7" fmla="*/ 1401478 h 1762402"/>
                  <a:gd name="connsiteX8" fmla="*/ 0 w 4147673"/>
                  <a:gd name="connsiteY8" fmla="*/ 1403445 h 1762402"/>
                  <a:gd name="connsiteX9" fmla="*/ 0 w 4147673"/>
                  <a:gd name="connsiteY9" fmla="*/ 402501 h 1762402"/>
                  <a:gd name="connsiteX0" fmla="*/ 0 w 4147673"/>
                  <a:gd name="connsiteY0" fmla="*/ 1403445 h 1762402"/>
                  <a:gd name="connsiteX1" fmla="*/ 581770 w 4147673"/>
                  <a:gd name="connsiteY1" fmla="*/ 401069 h 1762402"/>
                  <a:gd name="connsiteX2" fmla="*/ 3429758 w 4147673"/>
                  <a:gd name="connsiteY2" fmla="*/ 402501 h 1762402"/>
                  <a:gd name="connsiteX3" fmla="*/ 3418873 w 4147673"/>
                  <a:gd name="connsiteY3" fmla="*/ 0 h 1762402"/>
                  <a:gd name="connsiteX4" fmla="*/ 4147673 w 4147673"/>
                  <a:gd name="connsiteY4" fmla="*/ 913859 h 1762402"/>
                  <a:gd name="connsiteX5" fmla="*/ 3429758 w 4147673"/>
                  <a:gd name="connsiteY5" fmla="*/ 1762402 h 1762402"/>
                  <a:gd name="connsiteX6" fmla="*/ 3429758 w 4147673"/>
                  <a:gd name="connsiteY6" fmla="*/ 1403445 h 1762402"/>
                  <a:gd name="connsiteX7" fmla="*/ 2782221 w 4147673"/>
                  <a:gd name="connsiteY7" fmla="*/ 1401478 h 1762402"/>
                  <a:gd name="connsiteX8" fmla="*/ 0 w 4147673"/>
                  <a:gd name="connsiteY8" fmla="*/ 1403445 h 1762402"/>
                  <a:gd name="connsiteX0" fmla="*/ 2200451 w 3565903"/>
                  <a:gd name="connsiteY0" fmla="*/ 1401478 h 1762402"/>
                  <a:gd name="connsiteX1" fmla="*/ 0 w 3565903"/>
                  <a:gd name="connsiteY1" fmla="*/ 401069 h 1762402"/>
                  <a:gd name="connsiteX2" fmla="*/ 2847988 w 3565903"/>
                  <a:gd name="connsiteY2" fmla="*/ 402501 h 1762402"/>
                  <a:gd name="connsiteX3" fmla="*/ 2837103 w 3565903"/>
                  <a:gd name="connsiteY3" fmla="*/ 0 h 1762402"/>
                  <a:gd name="connsiteX4" fmla="*/ 3565903 w 3565903"/>
                  <a:gd name="connsiteY4" fmla="*/ 913859 h 1762402"/>
                  <a:gd name="connsiteX5" fmla="*/ 2847988 w 3565903"/>
                  <a:gd name="connsiteY5" fmla="*/ 1762402 h 1762402"/>
                  <a:gd name="connsiteX6" fmla="*/ 2847988 w 3565903"/>
                  <a:gd name="connsiteY6" fmla="*/ 1403445 h 1762402"/>
                  <a:gd name="connsiteX7" fmla="*/ 2200451 w 3565903"/>
                  <a:gd name="connsiteY7" fmla="*/ 1401478 h 1762402"/>
                  <a:gd name="connsiteX0" fmla="*/ 2601993 w 3967445"/>
                  <a:gd name="connsiteY0" fmla="*/ 1401478 h 1762402"/>
                  <a:gd name="connsiteX1" fmla="*/ 0 w 3967445"/>
                  <a:gd name="connsiteY1" fmla="*/ 401069 h 1762402"/>
                  <a:gd name="connsiteX2" fmla="*/ 3249530 w 3967445"/>
                  <a:gd name="connsiteY2" fmla="*/ 402501 h 1762402"/>
                  <a:gd name="connsiteX3" fmla="*/ 3238645 w 3967445"/>
                  <a:gd name="connsiteY3" fmla="*/ 0 h 1762402"/>
                  <a:gd name="connsiteX4" fmla="*/ 3967445 w 3967445"/>
                  <a:gd name="connsiteY4" fmla="*/ 913859 h 1762402"/>
                  <a:gd name="connsiteX5" fmla="*/ 3249530 w 3967445"/>
                  <a:gd name="connsiteY5" fmla="*/ 1762402 h 1762402"/>
                  <a:gd name="connsiteX6" fmla="*/ 3249530 w 3967445"/>
                  <a:gd name="connsiteY6" fmla="*/ 1403445 h 1762402"/>
                  <a:gd name="connsiteX7" fmla="*/ 2601993 w 3967445"/>
                  <a:gd name="connsiteY7" fmla="*/ 1401478 h 1762402"/>
                  <a:gd name="connsiteX0" fmla="*/ 2601993 w 3967445"/>
                  <a:gd name="connsiteY0" fmla="*/ 1401478 h 1762402"/>
                  <a:gd name="connsiteX1" fmla="*/ 0 w 3967445"/>
                  <a:gd name="connsiteY1" fmla="*/ 401069 h 1762402"/>
                  <a:gd name="connsiteX2" fmla="*/ 3249530 w 3967445"/>
                  <a:gd name="connsiteY2" fmla="*/ 402501 h 1762402"/>
                  <a:gd name="connsiteX3" fmla="*/ 3238645 w 3967445"/>
                  <a:gd name="connsiteY3" fmla="*/ 0 h 1762402"/>
                  <a:gd name="connsiteX4" fmla="*/ 3967445 w 3967445"/>
                  <a:gd name="connsiteY4" fmla="*/ 913859 h 1762402"/>
                  <a:gd name="connsiteX5" fmla="*/ 3249530 w 3967445"/>
                  <a:gd name="connsiteY5" fmla="*/ 1762402 h 1762402"/>
                  <a:gd name="connsiteX6" fmla="*/ 3249530 w 3967445"/>
                  <a:gd name="connsiteY6" fmla="*/ 1403445 h 1762402"/>
                  <a:gd name="connsiteX7" fmla="*/ 2601993 w 3967445"/>
                  <a:gd name="connsiteY7" fmla="*/ 1401478 h 1762402"/>
                  <a:gd name="connsiteX0" fmla="*/ 2601993 w 3967445"/>
                  <a:gd name="connsiteY0" fmla="*/ 1401478 h 1762402"/>
                  <a:gd name="connsiteX1" fmla="*/ 0 w 3967445"/>
                  <a:gd name="connsiteY1" fmla="*/ 401069 h 1762402"/>
                  <a:gd name="connsiteX2" fmla="*/ 3249530 w 3967445"/>
                  <a:gd name="connsiteY2" fmla="*/ 402501 h 1762402"/>
                  <a:gd name="connsiteX3" fmla="*/ 3238645 w 3967445"/>
                  <a:gd name="connsiteY3" fmla="*/ 0 h 1762402"/>
                  <a:gd name="connsiteX4" fmla="*/ 3967445 w 3967445"/>
                  <a:gd name="connsiteY4" fmla="*/ 913859 h 1762402"/>
                  <a:gd name="connsiteX5" fmla="*/ 3249530 w 3967445"/>
                  <a:gd name="connsiteY5" fmla="*/ 1762402 h 1762402"/>
                  <a:gd name="connsiteX6" fmla="*/ 3249530 w 3967445"/>
                  <a:gd name="connsiteY6" fmla="*/ 1403445 h 1762402"/>
                  <a:gd name="connsiteX7" fmla="*/ 2601993 w 3967445"/>
                  <a:gd name="connsiteY7" fmla="*/ 1401478 h 176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67445" h="1762402">
                    <a:moveTo>
                      <a:pt x="2601993" y="1401478"/>
                    </a:moveTo>
                    <a:cubicBezTo>
                      <a:pt x="2031803" y="1107498"/>
                      <a:pt x="1549953" y="839845"/>
                      <a:pt x="0" y="401069"/>
                    </a:cubicBezTo>
                    <a:lnTo>
                      <a:pt x="3249530" y="402501"/>
                    </a:lnTo>
                    <a:lnTo>
                      <a:pt x="3238645" y="0"/>
                    </a:lnTo>
                    <a:lnTo>
                      <a:pt x="3967445" y="913859"/>
                    </a:lnTo>
                    <a:lnTo>
                      <a:pt x="3249530" y="1762402"/>
                    </a:lnTo>
                    <a:lnTo>
                      <a:pt x="3249530" y="1403445"/>
                    </a:lnTo>
                    <a:lnTo>
                      <a:pt x="2601993" y="1401478"/>
                    </a:lnTo>
                    <a:close/>
                  </a:path>
                </a:pathLst>
              </a:custGeom>
              <a:solidFill>
                <a:schemeClr val="bg1">
                  <a:lumMod val="75000"/>
                </a:schemeClr>
              </a:solidFill>
              <a:ln>
                <a:noFill/>
              </a:ln>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Arrow 1"/>
              <p:cNvSpPr/>
              <p:nvPr/>
            </p:nvSpPr>
            <p:spPr>
              <a:xfrm rot="21240000">
                <a:off x="7383446" y="4600509"/>
                <a:ext cx="1173738" cy="1150589"/>
              </a:xfrm>
              <a:custGeom>
                <a:avLst/>
                <a:gdLst>
                  <a:gd name="connsiteX0" fmla="*/ 0 w 4430702"/>
                  <a:gd name="connsiteY0" fmla="*/ 500472 h 2001888"/>
                  <a:gd name="connsiteX1" fmla="*/ 3429758 w 4430702"/>
                  <a:gd name="connsiteY1" fmla="*/ 500472 h 2001888"/>
                  <a:gd name="connsiteX2" fmla="*/ 3429758 w 4430702"/>
                  <a:gd name="connsiteY2" fmla="*/ 0 h 2001888"/>
                  <a:gd name="connsiteX3" fmla="*/ 4430702 w 4430702"/>
                  <a:gd name="connsiteY3" fmla="*/ 1000944 h 2001888"/>
                  <a:gd name="connsiteX4" fmla="*/ 3429758 w 4430702"/>
                  <a:gd name="connsiteY4" fmla="*/ 2001888 h 2001888"/>
                  <a:gd name="connsiteX5" fmla="*/ 3429758 w 4430702"/>
                  <a:gd name="connsiteY5" fmla="*/ 1501416 h 2001888"/>
                  <a:gd name="connsiteX6" fmla="*/ 0 w 4430702"/>
                  <a:gd name="connsiteY6" fmla="*/ 1501416 h 2001888"/>
                  <a:gd name="connsiteX7" fmla="*/ 0 w 4430702"/>
                  <a:gd name="connsiteY7" fmla="*/ 500472 h 2001888"/>
                  <a:gd name="connsiteX0" fmla="*/ 0 w 4147673"/>
                  <a:gd name="connsiteY0" fmla="*/ 500472 h 2001888"/>
                  <a:gd name="connsiteX1" fmla="*/ 3429758 w 4147673"/>
                  <a:gd name="connsiteY1" fmla="*/ 500472 h 2001888"/>
                  <a:gd name="connsiteX2" fmla="*/ 3429758 w 4147673"/>
                  <a:gd name="connsiteY2" fmla="*/ 0 h 2001888"/>
                  <a:gd name="connsiteX3" fmla="*/ 4147673 w 4147673"/>
                  <a:gd name="connsiteY3" fmla="*/ 1011830 h 2001888"/>
                  <a:gd name="connsiteX4" fmla="*/ 3429758 w 4147673"/>
                  <a:gd name="connsiteY4" fmla="*/ 2001888 h 2001888"/>
                  <a:gd name="connsiteX5" fmla="*/ 3429758 w 4147673"/>
                  <a:gd name="connsiteY5" fmla="*/ 1501416 h 2001888"/>
                  <a:gd name="connsiteX6" fmla="*/ 0 w 4147673"/>
                  <a:gd name="connsiteY6" fmla="*/ 1501416 h 2001888"/>
                  <a:gd name="connsiteX7" fmla="*/ 0 w 4147673"/>
                  <a:gd name="connsiteY7" fmla="*/ 500472 h 2001888"/>
                  <a:gd name="connsiteX0" fmla="*/ 0 w 4147673"/>
                  <a:gd name="connsiteY0" fmla="*/ 500472 h 1860373"/>
                  <a:gd name="connsiteX1" fmla="*/ 3429758 w 4147673"/>
                  <a:gd name="connsiteY1" fmla="*/ 500472 h 1860373"/>
                  <a:gd name="connsiteX2" fmla="*/ 3429758 w 4147673"/>
                  <a:gd name="connsiteY2" fmla="*/ 0 h 1860373"/>
                  <a:gd name="connsiteX3" fmla="*/ 4147673 w 4147673"/>
                  <a:gd name="connsiteY3" fmla="*/ 1011830 h 1860373"/>
                  <a:gd name="connsiteX4" fmla="*/ 3429758 w 4147673"/>
                  <a:gd name="connsiteY4" fmla="*/ 1860373 h 1860373"/>
                  <a:gd name="connsiteX5" fmla="*/ 3429758 w 4147673"/>
                  <a:gd name="connsiteY5" fmla="*/ 1501416 h 1860373"/>
                  <a:gd name="connsiteX6" fmla="*/ 0 w 4147673"/>
                  <a:gd name="connsiteY6" fmla="*/ 1501416 h 1860373"/>
                  <a:gd name="connsiteX7" fmla="*/ 0 w 4147673"/>
                  <a:gd name="connsiteY7" fmla="*/ 500472 h 1860373"/>
                  <a:gd name="connsiteX0" fmla="*/ 0 w 4147673"/>
                  <a:gd name="connsiteY0" fmla="*/ 402501 h 1762402"/>
                  <a:gd name="connsiteX1" fmla="*/ 3429758 w 4147673"/>
                  <a:gd name="connsiteY1" fmla="*/ 402501 h 1762402"/>
                  <a:gd name="connsiteX2" fmla="*/ 3418873 w 4147673"/>
                  <a:gd name="connsiteY2" fmla="*/ 0 h 1762402"/>
                  <a:gd name="connsiteX3" fmla="*/ 4147673 w 4147673"/>
                  <a:gd name="connsiteY3" fmla="*/ 913859 h 1762402"/>
                  <a:gd name="connsiteX4" fmla="*/ 3429758 w 4147673"/>
                  <a:gd name="connsiteY4" fmla="*/ 1762402 h 1762402"/>
                  <a:gd name="connsiteX5" fmla="*/ 3429758 w 4147673"/>
                  <a:gd name="connsiteY5" fmla="*/ 1403445 h 1762402"/>
                  <a:gd name="connsiteX6" fmla="*/ 0 w 4147673"/>
                  <a:gd name="connsiteY6" fmla="*/ 1403445 h 1762402"/>
                  <a:gd name="connsiteX7" fmla="*/ 0 w 4147673"/>
                  <a:gd name="connsiteY7" fmla="*/ 402501 h 1762402"/>
                  <a:gd name="connsiteX0" fmla="*/ 0 w 4147673"/>
                  <a:gd name="connsiteY0" fmla="*/ 402501 h 1762402"/>
                  <a:gd name="connsiteX1" fmla="*/ 3429758 w 4147673"/>
                  <a:gd name="connsiteY1" fmla="*/ 402501 h 1762402"/>
                  <a:gd name="connsiteX2" fmla="*/ 3418873 w 4147673"/>
                  <a:gd name="connsiteY2" fmla="*/ 0 h 1762402"/>
                  <a:gd name="connsiteX3" fmla="*/ 4147673 w 4147673"/>
                  <a:gd name="connsiteY3" fmla="*/ 913859 h 1762402"/>
                  <a:gd name="connsiteX4" fmla="*/ 3429758 w 4147673"/>
                  <a:gd name="connsiteY4" fmla="*/ 1762402 h 1762402"/>
                  <a:gd name="connsiteX5" fmla="*/ 3429758 w 4147673"/>
                  <a:gd name="connsiteY5" fmla="*/ 1403445 h 1762402"/>
                  <a:gd name="connsiteX6" fmla="*/ 2782221 w 4147673"/>
                  <a:gd name="connsiteY6" fmla="*/ 1401478 h 1762402"/>
                  <a:gd name="connsiteX7" fmla="*/ 0 w 4147673"/>
                  <a:gd name="connsiteY7" fmla="*/ 1403445 h 1762402"/>
                  <a:gd name="connsiteX8" fmla="*/ 0 w 4147673"/>
                  <a:gd name="connsiteY8" fmla="*/ 402501 h 1762402"/>
                  <a:gd name="connsiteX0" fmla="*/ 0 w 4147673"/>
                  <a:gd name="connsiteY0" fmla="*/ 402501 h 1762402"/>
                  <a:gd name="connsiteX1" fmla="*/ 581770 w 4147673"/>
                  <a:gd name="connsiteY1" fmla="*/ 401069 h 1762402"/>
                  <a:gd name="connsiteX2" fmla="*/ 3429758 w 4147673"/>
                  <a:gd name="connsiteY2" fmla="*/ 402501 h 1762402"/>
                  <a:gd name="connsiteX3" fmla="*/ 3418873 w 4147673"/>
                  <a:gd name="connsiteY3" fmla="*/ 0 h 1762402"/>
                  <a:gd name="connsiteX4" fmla="*/ 4147673 w 4147673"/>
                  <a:gd name="connsiteY4" fmla="*/ 913859 h 1762402"/>
                  <a:gd name="connsiteX5" fmla="*/ 3429758 w 4147673"/>
                  <a:gd name="connsiteY5" fmla="*/ 1762402 h 1762402"/>
                  <a:gd name="connsiteX6" fmla="*/ 3429758 w 4147673"/>
                  <a:gd name="connsiteY6" fmla="*/ 1403445 h 1762402"/>
                  <a:gd name="connsiteX7" fmla="*/ 2782221 w 4147673"/>
                  <a:gd name="connsiteY7" fmla="*/ 1401478 h 1762402"/>
                  <a:gd name="connsiteX8" fmla="*/ 0 w 4147673"/>
                  <a:gd name="connsiteY8" fmla="*/ 1403445 h 1762402"/>
                  <a:gd name="connsiteX9" fmla="*/ 0 w 4147673"/>
                  <a:gd name="connsiteY9" fmla="*/ 402501 h 1762402"/>
                  <a:gd name="connsiteX0" fmla="*/ 0 w 4147673"/>
                  <a:gd name="connsiteY0" fmla="*/ 1403445 h 1762402"/>
                  <a:gd name="connsiteX1" fmla="*/ 581770 w 4147673"/>
                  <a:gd name="connsiteY1" fmla="*/ 401069 h 1762402"/>
                  <a:gd name="connsiteX2" fmla="*/ 3429758 w 4147673"/>
                  <a:gd name="connsiteY2" fmla="*/ 402501 h 1762402"/>
                  <a:gd name="connsiteX3" fmla="*/ 3418873 w 4147673"/>
                  <a:gd name="connsiteY3" fmla="*/ 0 h 1762402"/>
                  <a:gd name="connsiteX4" fmla="*/ 4147673 w 4147673"/>
                  <a:gd name="connsiteY4" fmla="*/ 913859 h 1762402"/>
                  <a:gd name="connsiteX5" fmla="*/ 3429758 w 4147673"/>
                  <a:gd name="connsiteY5" fmla="*/ 1762402 h 1762402"/>
                  <a:gd name="connsiteX6" fmla="*/ 3429758 w 4147673"/>
                  <a:gd name="connsiteY6" fmla="*/ 1403445 h 1762402"/>
                  <a:gd name="connsiteX7" fmla="*/ 2782221 w 4147673"/>
                  <a:gd name="connsiteY7" fmla="*/ 1401478 h 1762402"/>
                  <a:gd name="connsiteX8" fmla="*/ 0 w 4147673"/>
                  <a:gd name="connsiteY8" fmla="*/ 1403445 h 1762402"/>
                  <a:gd name="connsiteX0" fmla="*/ 2200451 w 3565903"/>
                  <a:gd name="connsiteY0" fmla="*/ 1401478 h 1762402"/>
                  <a:gd name="connsiteX1" fmla="*/ 0 w 3565903"/>
                  <a:gd name="connsiteY1" fmla="*/ 401069 h 1762402"/>
                  <a:gd name="connsiteX2" fmla="*/ 2847988 w 3565903"/>
                  <a:gd name="connsiteY2" fmla="*/ 402501 h 1762402"/>
                  <a:gd name="connsiteX3" fmla="*/ 2837103 w 3565903"/>
                  <a:gd name="connsiteY3" fmla="*/ 0 h 1762402"/>
                  <a:gd name="connsiteX4" fmla="*/ 3565903 w 3565903"/>
                  <a:gd name="connsiteY4" fmla="*/ 913859 h 1762402"/>
                  <a:gd name="connsiteX5" fmla="*/ 2847988 w 3565903"/>
                  <a:gd name="connsiteY5" fmla="*/ 1762402 h 1762402"/>
                  <a:gd name="connsiteX6" fmla="*/ 2847988 w 3565903"/>
                  <a:gd name="connsiteY6" fmla="*/ 1403445 h 1762402"/>
                  <a:gd name="connsiteX7" fmla="*/ 2200451 w 3565903"/>
                  <a:gd name="connsiteY7" fmla="*/ 1401478 h 1762402"/>
                  <a:gd name="connsiteX0" fmla="*/ 2601993 w 3967445"/>
                  <a:gd name="connsiteY0" fmla="*/ 1401478 h 1762402"/>
                  <a:gd name="connsiteX1" fmla="*/ 0 w 3967445"/>
                  <a:gd name="connsiteY1" fmla="*/ 401069 h 1762402"/>
                  <a:gd name="connsiteX2" fmla="*/ 3249530 w 3967445"/>
                  <a:gd name="connsiteY2" fmla="*/ 402501 h 1762402"/>
                  <a:gd name="connsiteX3" fmla="*/ 3238645 w 3967445"/>
                  <a:gd name="connsiteY3" fmla="*/ 0 h 1762402"/>
                  <a:gd name="connsiteX4" fmla="*/ 3967445 w 3967445"/>
                  <a:gd name="connsiteY4" fmla="*/ 913859 h 1762402"/>
                  <a:gd name="connsiteX5" fmla="*/ 3249530 w 3967445"/>
                  <a:gd name="connsiteY5" fmla="*/ 1762402 h 1762402"/>
                  <a:gd name="connsiteX6" fmla="*/ 3249530 w 3967445"/>
                  <a:gd name="connsiteY6" fmla="*/ 1403445 h 1762402"/>
                  <a:gd name="connsiteX7" fmla="*/ 2601993 w 3967445"/>
                  <a:gd name="connsiteY7" fmla="*/ 1401478 h 1762402"/>
                  <a:gd name="connsiteX0" fmla="*/ 2601993 w 3967445"/>
                  <a:gd name="connsiteY0" fmla="*/ 1401478 h 1762402"/>
                  <a:gd name="connsiteX1" fmla="*/ 0 w 3967445"/>
                  <a:gd name="connsiteY1" fmla="*/ 401069 h 1762402"/>
                  <a:gd name="connsiteX2" fmla="*/ 3249530 w 3967445"/>
                  <a:gd name="connsiteY2" fmla="*/ 402501 h 1762402"/>
                  <a:gd name="connsiteX3" fmla="*/ 3238645 w 3967445"/>
                  <a:gd name="connsiteY3" fmla="*/ 0 h 1762402"/>
                  <a:gd name="connsiteX4" fmla="*/ 3967445 w 3967445"/>
                  <a:gd name="connsiteY4" fmla="*/ 913859 h 1762402"/>
                  <a:gd name="connsiteX5" fmla="*/ 3249530 w 3967445"/>
                  <a:gd name="connsiteY5" fmla="*/ 1762402 h 1762402"/>
                  <a:gd name="connsiteX6" fmla="*/ 3249530 w 3967445"/>
                  <a:gd name="connsiteY6" fmla="*/ 1403445 h 1762402"/>
                  <a:gd name="connsiteX7" fmla="*/ 2601993 w 3967445"/>
                  <a:gd name="connsiteY7" fmla="*/ 1401478 h 1762402"/>
                  <a:gd name="connsiteX0" fmla="*/ 2601993 w 3967445"/>
                  <a:gd name="connsiteY0" fmla="*/ 1401478 h 1762402"/>
                  <a:gd name="connsiteX1" fmla="*/ 0 w 3967445"/>
                  <a:gd name="connsiteY1" fmla="*/ 401069 h 1762402"/>
                  <a:gd name="connsiteX2" fmla="*/ 3249530 w 3967445"/>
                  <a:gd name="connsiteY2" fmla="*/ 402501 h 1762402"/>
                  <a:gd name="connsiteX3" fmla="*/ 3238645 w 3967445"/>
                  <a:gd name="connsiteY3" fmla="*/ 0 h 1762402"/>
                  <a:gd name="connsiteX4" fmla="*/ 3967445 w 3967445"/>
                  <a:gd name="connsiteY4" fmla="*/ 913859 h 1762402"/>
                  <a:gd name="connsiteX5" fmla="*/ 3249530 w 3967445"/>
                  <a:gd name="connsiteY5" fmla="*/ 1762402 h 1762402"/>
                  <a:gd name="connsiteX6" fmla="*/ 3249530 w 3967445"/>
                  <a:gd name="connsiteY6" fmla="*/ 1403445 h 1762402"/>
                  <a:gd name="connsiteX7" fmla="*/ 2601993 w 3967445"/>
                  <a:gd name="connsiteY7" fmla="*/ 1401478 h 1762402"/>
                  <a:gd name="connsiteX0" fmla="*/ 2601993 w 3967445"/>
                  <a:gd name="connsiteY0" fmla="*/ 1401478 h 1762402"/>
                  <a:gd name="connsiteX1" fmla="*/ 0 w 3967445"/>
                  <a:gd name="connsiteY1" fmla="*/ 401069 h 1762402"/>
                  <a:gd name="connsiteX2" fmla="*/ 3238645 w 3967445"/>
                  <a:gd name="connsiteY2" fmla="*/ 0 h 1762402"/>
                  <a:gd name="connsiteX3" fmla="*/ 3967445 w 3967445"/>
                  <a:gd name="connsiteY3" fmla="*/ 913859 h 1762402"/>
                  <a:gd name="connsiteX4" fmla="*/ 3249530 w 3967445"/>
                  <a:gd name="connsiteY4" fmla="*/ 1762402 h 1762402"/>
                  <a:gd name="connsiteX5" fmla="*/ 3249530 w 3967445"/>
                  <a:gd name="connsiteY5" fmla="*/ 1403445 h 1762402"/>
                  <a:gd name="connsiteX6" fmla="*/ 2601993 w 3967445"/>
                  <a:gd name="connsiteY6" fmla="*/ 1401478 h 1762402"/>
                  <a:gd name="connsiteX0" fmla="*/ 2601993 w 3967445"/>
                  <a:gd name="connsiteY0" fmla="*/ 1000409 h 1361333"/>
                  <a:gd name="connsiteX1" fmla="*/ 0 w 3967445"/>
                  <a:gd name="connsiteY1" fmla="*/ 0 h 1361333"/>
                  <a:gd name="connsiteX2" fmla="*/ 3967445 w 3967445"/>
                  <a:gd name="connsiteY2" fmla="*/ 512790 h 1361333"/>
                  <a:gd name="connsiteX3" fmla="*/ 3249530 w 3967445"/>
                  <a:gd name="connsiteY3" fmla="*/ 1361333 h 1361333"/>
                  <a:gd name="connsiteX4" fmla="*/ 3249530 w 3967445"/>
                  <a:gd name="connsiteY4" fmla="*/ 1002376 h 1361333"/>
                  <a:gd name="connsiteX5" fmla="*/ 2601993 w 3967445"/>
                  <a:gd name="connsiteY5" fmla="*/ 1000409 h 1361333"/>
                  <a:gd name="connsiteX0" fmla="*/ 0 w 1365452"/>
                  <a:gd name="connsiteY0" fmla="*/ 492960 h 853884"/>
                  <a:gd name="connsiteX1" fmla="*/ 1365452 w 1365452"/>
                  <a:gd name="connsiteY1" fmla="*/ 5341 h 853884"/>
                  <a:gd name="connsiteX2" fmla="*/ 647537 w 1365452"/>
                  <a:gd name="connsiteY2" fmla="*/ 853884 h 853884"/>
                  <a:gd name="connsiteX3" fmla="*/ 647537 w 1365452"/>
                  <a:gd name="connsiteY3" fmla="*/ 494927 h 853884"/>
                  <a:gd name="connsiteX4" fmla="*/ 0 w 1365452"/>
                  <a:gd name="connsiteY4" fmla="*/ 492960 h 853884"/>
                  <a:gd name="connsiteX0" fmla="*/ 0 w 717915"/>
                  <a:gd name="connsiteY0" fmla="*/ 489586 h 848543"/>
                  <a:gd name="connsiteX1" fmla="*/ 717915 w 717915"/>
                  <a:gd name="connsiteY1" fmla="*/ 0 h 848543"/>
                  <a:gd name="connsiteX2" fmla="*/ 0 w 717915"/>
                  <a:gd name="connsiteY2" fmla="*/ 848543 h 848543"/>
                  <a:gd name="connsiteX3" fmla="*/ 0 w 717915"/>
                  <a:gd name="connsiteY3" fmla="*/ 489586 h 848543"/>
                  <a:gd name="connsiteX0" fmla="*/ 0 w 717915"/>
                  <a:gd name="connsiteY0" fmla="*/ 439135 h 848543"/>
                  <a:gd name="connsiteX1" fmla="*/ 717915 w 717915"/>
                  <a:gd name="connsiteY1" fmla="*/ 0 h 848543"/>
                  <a:gd name="connsiteX2" fmla="*/ 0 w 717915"/>
                  <a:gd name="connsiteY2" fmla="*/ 848543 h 848543"/>
                  <a:gd name="connsiteX3" fmla="*/ 0 w 717915"/>
                  <a:gd name="connsiteY3" fmla="*/ 439135 h 848543"/>
                  <a:gd name="connsiteX0" fmla="*/ 2564 w 720479"/>
                  <a:gd name="connsiteY0" fmla="*/ 439135 h 798092"/>
                  <a:gd name="connsiteX1" fmla="*/ 720479 w 720479"/>
                  <a:gd name="connsiteY1" fmla="*/ 0 h 798092"/>
                  <a:gd name="connsiteX2" fmla="*/ 0 w 720479"/>
                  <a:gd name="connsiteY2" fmla="*/ 798092 h 798092"/>
                  <a:gd name="connsiteX3" fmla="*/ 2564 w 720479"/>
                  <a:gd name="connsiteY3" fmla="*/ 439135 h 798092"/>
                  <a:gd name="connsiteX0" fmla="*/ 2564 w 715349"/>
                  <a:gd name="connsiteY0" fmla="*/ 489586 h 848543"/>
                  <a:gd name="connsiteX1" fmla="*/ 715349 w 715349"/>
                  <a:gd name="connsiteY1" fmla="*/ 0 h 848543"/>
                  <a:gd name="connsiteX2" fmla="*/ 0 w 715349"/>
                  <a:gd name="connsiteY2" fmla="*/ 848543 h 848543"/>
                  <a:gd name="connsiteX3" fmla="*/ 2564 w 715349"/>
                  <a:gd name="connsiteY3" fmla="*/ 489586 h 848543"/>
                  <a:gd name="connsiteX0" fmla="*/ 113 w 718028"/>
                  <a:gd name="connsiteY0" fmla="*/ 479075 h 848543"/>
                  <a:gd name="connsiteX1" fmla="*/ 718028 w 718028"/>
                  <a:gd name="connsiteY1" fmla="*/ 0 h 848543"/>
                  <a:gd name="connsiteX2" fmla="*/ 2679 w 718028"/>
                  <a:gd name="connsiteY2" fmla="*/ 848543 h 848543"/>
                  <a:gd name="connsiteX3" fmla="*/ 113 w 718028"/>
                  <a:gd name="connsiteY3" fmla="*/ 479075 h 848543"/>
                  <a:gd name="connsiteX0" fmla="*/ 5129 w 723044"/>
                  <a:gd name="connsiteY0" fmla="*/ 479075 h 854849"/>
                  <a:gd name="connsiteX1" fmla="*/ 723044 w 723044"/>
                  <a:gd name="connsiteY1" fmla="*/ 0 h 854849"/>
                  <a:gd name="connsiteX2" fmla="*/ 0 w 723044"/>
                  <a:gd name="connsiteY2" fmla="*/ 854849 h 854849"/>
                  <a:gd name="connsiteX3" fmla="*/ 5129 w 723044"/>
                  <a:gd name="connsiteY3" fmla="*/ 479075 h 854849"/>
                  <a:gd name="connsiteX0" fmla="*/ 0 w 723044"/>
                  <a:gd name="connsiteY0" fmla="*/ 854849 h 854849"/>
                  <a:gd name="connsiteX1" fmla="*/ 723044 w 723044"/>
                  <a:gd name="connsiteY1" fmla="*/ 0 h 854849"/>
                  <a:gd name="connsiteX2" fmla="*/ 0 w 723044"/>
                  <a:gd name="connsiteY2" fmla="*/ 854849 h 854849"/>
                  <a:gd name="connsiteX0" fmla="*/ 0 w 648553"/>
                  <a:gd name="connsiteY0" fmla="*/ 765040 h 765040"/>
                  <a:gd name="connsiteX1" fmla="*/ 648553 w 648553"/>
                  <a:gd name="connsiteY1" fmla="*/ 0 h 765040"/>
                  <a:gd name="connsiteX2" fmla="*/ 0 w 648553"/>
                  <a:gd name="connsiteY2" fmla="*/ 765040 h 765040"/>
                  <a:gd name="connsiteX0" fmla="*/ 0 w 601226"/>
                  <a:gd name="connsiteY0" fmla="*/ 704969 h 704969"/>
                  <a:gd name="connsiteX1" fmla="*/ 601226 w 601226"/>
                  <a:gd name="connsiteY1" fmla="*/ 0 h 704969"/>
                  <a:gd name="connsiteX2" fmla="*/ 0 w 601226"/>
                  <a:gd name="connsiteY2" fmla="*/ 704969 h 704969"/>
                </a:gdLst>
                <a:ahLst/>
                <a:cxnLst>
                  <a:cxn ang="0">
                    <a:pos x="connsiteX0" y="connsiteY0"/>
                  </a:cxn>
                  <a:cxn ang="0">
                    <a:pos x="connsiteX1" y="connsiteY1"/>
                  </a:cxn>
                  <a:cxn ang="0">
                    <a:pos x="connsiteX2" y="connsiteY2"/>
                  </a:cxn>
                </a:cxnLst>
                <a:rect l="l" t="t" r="r" b="b"/>
                <a:pathLst>
                  <a:path w="601226" h="704969">
                    <a:moveTo>
                      <a:pt x="0" y="704969"/>
                    </a:moveTo>
                    <a:lnTo>
                      <a:pt x="601226" y="0"/>
                    </a:lnTo>
                    <a:lnTo>
                      <a:pt x="0" y="704969"/>
                    </a:lnTo>
                    <a:close/>
                  </a:path>
                </a:pathLst>
              </a:custGeom>
              <a:noFill/>
              <a:ln>
                <a:gradFill flip="none" rotWithShape="1">
                  <a:gsLst>
                    <a:gs pos="0">
                      <a:schemeClr val="accent1">
                        <a:alpha val="50000"/>
                      </a:schemeClr>
                    </a:gs>
                    <a:gs pos="100000">
                      <a:schemeClr val="accent1">
                        <a:shade val="100000"/>
                        <a:satMod val="115000"/>
                        <a:alpha val="0"/>
                      </a:schemeClr>
                    </a:gs>
                  </a:gsLst>
                  <a:lin ang="18900000" scaled="1"/>
                  <a:tileRect/>
                </a:gradFill>
              </a:ln>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ight Arrow 1"/>
              <p:cNvSpPr/>
              <p:nvPr/>
            </p:nvSpPr>
            <p:spPr>
              <a:xfrm rot="6360000">
                <a:off x="7578223" y="3053569"/>
                <a:ext cx="991078" cy="1362648"/>
              </a:xfrm>
              <a:custGeom>
                <a:avLst/>
                <a:gdLst>
                  <a:gd name="connsiteX0" fmla="*/ 0 w 4430702"/>
                  <a:gd name="connsiteY0" fmla="*/ 500472 h 2001888"/>
                  <a:gd name="connsiteX1" fmla="*/ 3429758 w 4430702"/>
                  <a:gd name="connsiteY1" fmla="*/ 500472 h 2001888"/>
                  <a:gd name="connsiteX2" fmla="*/ 3429758 w 4430702"/>
                  <a:gd name="connsiteY2" fmla="*/ 0 h 2001888"/>
                  <a:gd name="connsiteX3" fmla="*/ 4430702 w 4430702"/>
                  <a:gd name="connsiteY3" fmla="*/ 1000944 h 2001888"/>
                  <a:gd name="connsiteX4" fmla="*/ 3429758 w 4430702"/>
                  <a:gd name="connsiteY4" fmla="*/ 2001888 h 2001888"/>
                  <a:gd name="connsiteX5" fmla="*/ 3429758 w 4430702"/>
                  <a:gd name="connsiteY5" fmla="*/ 1501416 h 2001888"/>
                  <a:gd name="connsiteX6" fmla="*/ 0 w 4430702"/>
                  <a:gd name="connsiteY6" fmla="*/ 1501416 h 2001888"/>
                  <a:gd name="connsiteX7" fmla="*/ 0 w 4430702"/>
                  <a:gd name="connsiteY7" fmla="*/ 500472 h 2001888"/>
                  <a:gd name="connsiteX0" fmla="*/ 0 w 4147673"/>
                  <a:gd name="connsiteY0" fmla="*/ 500472 h 2001888"/>
                  <a:gd name="connsiteX1" fmla="*/ 3429758 w 4147673"/>
                  <a:gd name="connsiteY1" fmla="*/ 500472 h 2001888"/>
                  <a:gd name="connsiteX2" fmla="*/ 3429758 w 4147673"/>
                  <a:gd name="connsiteY2" fmla="*/ 0 h 2001888"/>
                  <a:gd name="connsiteX3" fmla="*/ 4147673 w 4147673"/>
                  <a:gd name="connsiteY3" fmla="*/ 1011830 h 2001888"/>
                  <a:gd name="connsiteX4" fmla="*/ 3429758 w 4147673"/>
                  <a:gd name="connsiteY4" fmla="*/ 2001888 h 2001888"/>
                  <a:gd name="connsiteX5" fmla="*/ 3429758 w 4147673"/>
                  <a:gd name="connsiteY5" fmla="*/ 1501416 h 2001888"/>
                  <a:gd name="connsiteX6" fmla="*/ 0 w 4147673"/>
                  <a:gd name="connsiteY6" fmla="*/ 1501416 h 2001888"/>
                  <a:gd name="connsiteX7" fmla="*/ 0 w 4147673"/>
                  <a:gd name="connsiteY7" fmla="*/ 500472 h 2001888"/>
                  <a:gd name="connsiteX0" fmla="*/ 0 w 4147673"/>
                  <a:gd name="connsiteY0" fmla="*/ 500472 h 1860373"/>
                  <a:gd name="connsiteX1" fmla="*/ 3429758 w 4147673"/>
                  <a:gd name="connsiteY1" fmla="*/ 500472 h 1860373"/>
                  <a:gd name="connsiteX2" fmla="*/ 3429758 w 4147673"/>
                  <a:gd name="connsiteY2" fmla="*/ 0 h 1860373"/>
                  <a:gd name="connsiteX3" fmla="*/ 4147673 w 4147673"/>
                  <a:gd name="connsiteY3" fmla="*/ 1011830 h 1860373"/>
                  <a:gd name="connsiteX4" fmla="*/ 3429758 w 4147673"/>
                  <a:gd name="connsiteY4" fmla="*/ 1860373 h 1860373"/>
                  <a:gd name="connsiteX5" fmla="*/ 3429758 w 4147673"/>
                  <a:gd name="connsiteY5" fmla="*/ 1501416 h 1860373"/>
                  <a:gd name="connsiteX6" fmla="*/ 0 w 4147673"/>
                  <a:gd name="connsiteY6" fmla="*/ 1501416 h 1860373"/>
                  <a:gd name="connsiteX7" fmla="*/ 0 w 4147673"/>
                  <a:gd name="connsiteY7" fmla="*/ 500472 h 1860373"/>
                  <a:gd name="connsiteX0" fmla="*/ 0 w 4147673"/>
                  <a:gd name="connsiteY0" fmla="*/ 402501 h 1762402"/>
                  <a:gd name="connsiteX1" fmla="*/ 3429758 w 4147673"/>
                  <a:gd name="connsiteY1" fmla="*/ 402501 h 1762402"/>
                  <a:gd name="connsiteX2" fmla="*/ 3418873 w 4147673"/>
                  <a:gd name="connsiteY2" fmla="*/ 0 h 1762402"/>
                  <a:gd name="connsiteX3" fmla="*/ 4147673 w 4147673"/>
                  <a:gd name="connsiteY3" fmla="*/ 913859 h 1762402"/>
                  <a:gd name="connsiteX4" fmla="*/ 3429758 w 4147673"/>
                  <a:gd name="connsiteY4" fmla="*/ 1762402 h 1762402"/>
                  <a:gd name="connsiteX5" fmla="*/ 3429758 w 4147673"/>
                  <a:gd name="connsiteY5" fmla="*/ 1403445 h 1762402"/>
                  <a:gd name="connsiteX6" fmla="*/ 0 w 4147673"/>
                  <a:gd name="connsiteY6" fmla="*/ 1403445 h 1762402"/>
                  <a:gd name="connsiteX7" fmla="*/ 0 w 4147673"/>
                  <a:gd name="connsiteY7" fmla="*/ 402501 h 1762402"/>
                  <a:gd name="connsiteX0" fmla="*/ 0 w 4147673"/>
                  <a:gd name="connsiteY0" fmla="*/ 402501 h 1762402"/>
                  <a:gd name="connsiteX1" fmla="*/ 3429758 w 4147673"/>
                  <a:gd name="connsiteY1" fmla="*/ 402501 h 1762402"/>
                  <a:gd name="connsiteX2" fmla="*/ 3418873 w 4147673"/>
                  <a:gd name="connsiteY2" fmla="*/ 0 h 1762402"/>
                  <a:gd name="connsiteX3" fmla="*/ 4147673 w 4147673"/>
                  <a:gd name="connsiteY3" fmla="*/ 913859 h 1762402"/>
                  <a:gd name="connsiteX4" fmla="*/ 3429758 w 4147673"/>
                  <a:gd name="connsiteY4" fmla="*/ 1762402 h 1762402"/>
                  <a:gd name="connsiteX5" fmla="*/ 3429758 w 4147673"/>
                  <a:gd name="connsiteY5" fmla="*/ 1403445 h 1762402"/>
                  <a:gd name="connsiteX6" fmla="*/ 2782221 w 4147673"/>
                  <a:gd name="connsiteY6" fmla="*/ 1401478 h 1762402"/>
                  <a:gd name="connsiteX7" fmla="*/ 0 w 4147673"/>
                  <a:gd name="connsiteY7" fmla="*/ 1403445 h 1762402"/>
                  <a:gd name="connsiteX8" fmla="*/ 0 w 4147673"/>
                  <a:gd name="connsiteY8" fmla="*/ 402501 h 1762402"/>
                  <a:gd name="connsiteX0" fmla="*/ 0 w 4147673"/>
                  <a:gd name="connsiteY0" fmla="*/ 402501 h 1762402"/>
                  <a:gd name="connsiteX1" fmla="*/ 581770 w 4147673"/>
                  <a:gd name="connsiteY1" fmla="*/ 401069 h 1762402"/>
                  <a:gd name="connsiteX2" fmla="*/ 3429758 w 4147673"/>
                  <a:gd name="connsiteY2" fmla="*/ 402501 h 1762402"/>
                  <a:gd name="connsiteX3" fmla="*/ 3418873 w 4147673"/>
                  <a:gd name="connsiteY3" fmla="*/ 0 h 1762402"/>
                  <a:gd name="connsiteX4" fmla="*/ 4147673 w 4147673"/>
                  <a:gd name="connsiteY4" fmla="*/ 913859 h 1762402"/>
                  <a:gd name="connsiteX5" fmla="*/ 3429758 w 4147673"/>
                  <a:gd name="connsiteY5" fmla="*/ 1762402 h 1762402"/>
                  <a:gd name="connsiteX6" fmla="*/ 3429758 w 4147673"/>
                  <a:gd name="connsiteY6" fmla="*/ 1403445 h 1762402"/>
                  <a:gd name="connsiteX7" fmla="*/ 2782221 w 4147673"/>
                  <a:gd name="connsiteY7" fmla="*/ 1401478 h 1762402"/>
                  <a:gd name="connsiteX8" fmla="*/ 0 w 4147673"/>
                  <a:gd name="connsiteY8" fmla="*/ 1403445 h 1762402"/>
                  <a:gd name="connsiteX9" fmla="*/ 0 w 4147673"/>
                  <a:gd name="connsiteY9" fmla="*/ 402501 h 1762402"/>
                  <a:gd name="connsiteX0" fmla="*/ 0 w 4147673"/>
                  <a:gd name="connsiteY0" fmla="*/ 1403445 h 1762402"/>
                  <a:gd name="connsiteX1" fmla="*/ 581770 w 4147673"/>
                  <a:gd name="connsiteY1" fmla="*/ 401069 h 1762402"/>
                  <a:gd name="connsiteX2" fmla="*/ 3429758 w 4147673"/>
                  <a:gd name="connsiteY2" fmla="*/ 402501 h 1762402"/>
                  <a:gd name="connsiteX3" fmla="*/ 3418873 w 4147673"/>
                  <a:gd name="connsiteY3" fmla="*/ 0 h 1762402"/>
                  <a:gd name="connsiteX4" fmla="*/ 4147673 w 4147673"/>
                  <a:gd name="connsiteY4" fmla="*/ 913859 h 1762402"/>
                  <a:gd name="connsiteX5" fmla="*/ 3429758 w 4147673"/>
                  <a:gd name="connsiteY5" fmla="*/ 1762402 h 1762402"/>
                  <a:gd name="connsiteX6" fmla="*/ 3429758 w 4147673"/>
                  <a:gd name="connsiteY6" fmla="*/ 1403445 h 1762402"/>
                  <a:gd name="connsiteX7" fmla="*/ 2782221 w 4147673"/>
                  <a:gd name="connsiteY7" fmla="*/ 1401478 h 1762402"/>
                  <a:gd name="connsiteX8" fmla="*/ 0 w 4147673"/>
                  <a:gd name="connsiteY8" fmla="*/ 1403445 h 1762402"/>
                  <a:gd name="connsiteX0" fmla="*/ 2200451 w 3565903"/>
                  <a:gd name="connsiteY0" fmla="*/ 1401478 h 1762402"/>
                  <a:gd name="connsiteX1" fmla="*/ 0 w 3565903"/>
                  <a:gd name="connsiteY1" fmla="*/ 401069 h 1762402"/>
                  <a:gd name="connsiteX2" fmla="*/ 2847988 w 3565903"/>
                  <a:gd name="connsiteY2" fmla="*/ 402501 h 1762402"/>
                  <a:gd name="connsiteX3" fmla="*/ 2837103 w 3565903"/>
                  <a:gd name="connsiteY3" fmla="*/ 0 h 1762402"/>
                  <a:gd name="connsiteX4" fmla="*/ 3565903 w 3565903"/>
                  <a:gd name="connsiteY4" fmla="*/ 913859 h 1762402"/>
                  <a:gd name="connsiteX5" fmla="*/ 2847988 w 3565903"/>
                  <a:gd name="connsiteY5" fmla="*/ 1762402 h 1762402"/>
                  <a:gd name="connsiteX6" fmla="*/ 2847988 w 3565903"/>
                  <a:gd name="connsiteY6" fmla="*/ 1403445 h 1762402"/>
                  <a:gd name="connsiteX7" fmla="*/ 2200451 w 3565903"/>
                  <a:gd name="connsiteY7" fmla="*/ 1401478 h 1762402"/>
                  <a:gd name="connsiteX0" fmla="*/ 2601993 w 3967445"/>
                  <a:gd name="connsiteY0" fmla="*/ 1401478 h 1762402"/>
                  <a:gd name="connsiteX1" fmla="*/ 0 w 3967445"/>
                  <a:gd name="connsiteY1" fmla="*/ 401069 h 1762402"/>
                  <a:gd name="connsiteX2" fmla="*/ 3249530 w 3967445"/>
                  <a:gd name="connsiteY2" fmla="*/ 402501 h 1762402"/>
                  <a:gd name="connsiteX3" fmla="*/ 3238645 w 3967445"/>
                  <a:gd name="connsiteY3" fmla="*/ 0 h 1762402"/>
                  <a:gd name="connsiteX4" fmla="*/ 3967445 w 3967445"/>
                  <a:gd name="connsiteY4" fmla="*/ 913859 h 1762402"/>
                  <a:gd name="connsiteX5" fmla="*/ 3249530 w 3967445"/>
                  <a:gd name="connsiteY5" fmla="*/ 1762402 h 1762402"/>
                  <a:gd name="connsiteX6" fmla="*/ 3249530 w 3967445"/>
                  <a:gd name="connsiteY6" fmla="*/ 1403445 h 1762402"/>
                  <a:gd name="connsiteX7" fmla="*/ 2601993 w 3967445"/>
                  <a:gd name="connsiteY7" fmla="*/ 1401478 h 1762402"/>
                  <a:gd name="connsiteX0" fmla="*/ 2601993 w 3967445"/>
                  <a:gd name="connsiteY0" fmla="*/ 1401478 h 1762402"/>
                  <a:gd name="connsiteX1" fmla="*/ 0 w 3967445"/>
                  <a:gd name="connsiteY1" fmla="*/ 401069 h 1762402"/>
                  <a:gd name="connsiteX2" fmla="*/ 3249530 w 3967445"/>
                  <a:gd name="connsiteY2" fmla="*/ 402501 h 1762402"/>
                  <a:gd name="connsiteX3" fmla="*/ 3238645 w 3967445"/>
                  <a:gd name="connsiteY3" fmla="*/ 0 h 1762402"/>
                  <a:gd name="connsiteX4" fmla="*/ 3967445 w 3967445"/>
                  <a:gd name="connsiteY4" fmla="*/ 913859 h 1762402"/>
                  <a:gd name="connsiteX5" fmla="*/ 3249530 w 3967445"/>
                  <a:gd name="connsiteY5" fmla="*/ 1762402 h 1762402"/>
                  <a:gd name="connsiteX6" fmla="*/ 3249530 w 3967445"/>
                  <a:gd name="connsiteY6" fmla="*/ 1403445 h 1762402"/>
                  <a:gd name="connsiteX7" fmla="*/ 2601993 w 3967445"/>
                  <a:gd name="connsiteY7" fmla="*/ 1401478 h 1762402"/>
                  <a:gd name="connsiteX0" fmla="*/ 2601993 w 3967445"/>
                  <a:gd name="connsiteY0" fmla="*/ 1401478 h 1762402"/>
                  <a:gd name="connsiteX1" fmla="*/ 0 w 3967445"/>
                  <a:gd name="connsiteY1" fmla="*/ 401069 h 1762402"/>
                  <a:gd name="connsiteX2" fmla="*/ 3249530 w 3967445"/>
                  <a:gd name="connsiteY2" fmla="*/ 402501 h 1762402"/>
                  <a:gd name="connsiteX3" fmla="*/ 3238645 w 3967445"/>
                  <a:gd name="connsiteY3" fmla="*/ 0 h 1762402"/>
                  <a:gd name="connsiteX4" fmla="*/ 3967445 w 3967445"/>
                  <a:gd name="connsiteY4" fmla="*/ 913859 h 1762402"/>
                  <a:gd name="connsiteX5" fmla="*/ 3249530 w 3967445"/>
                  <a:gd name="connsiteY5" fmla="*/ 1762402 h 1762402"/>
                  <a:gd name="connsiteX6" fmla="*/ 3249530 w 3967445"/>
                  <a:gd name="connsiteY6" fmla="*/ 1403445 h 1762402"/>
                  <a:gd name="connsiteX7" fmla="*/ 2601993 w 3967445"/>
                  <a:gd name="connsiteY7" fmla="*/ 1401478 h 1762402"/>
                  <a:gd name="connsiteX0" fmla="*/ 2601993 w 3967445"/>
                  <a:gd name="connsiteY0" fmla="*/ 1401478 h 1762402"/>
                  <a:gd name="connsiteX1" fmla="*/ 0 w 3967445"/>
                  <a:gd name="connsiteY1" fmla="*/ 401069 h 1762402"/>
                  <a:gd name="connsiteX2" fmla="*/ 3238645 w 3967445"/>
                  <a:gd name="connsiteY2" fmla="*/ 0 h 1762402"/>
                  <a:gd name="connsiteX3" fmla="*/ 3967445 w 3967445"/>
                  <a:gd name="connsiteY3" fmla="*/ 913859 h 1762402"/>
                  <a:gd name="connsiteX4" fmla="*/ 3249530 w 3967445"/>
                  <a:gd name="connsiteY4" fmla="*/ 1762402 h 1762402"/>
                  <a:gd name="connsiteX5" fmla="*/ 3249530 w 3967445"/>
                  <a:gd name="connsiteY5" fmla="*/ 1403445 h 1762402"/>
                  <a:gd name="connsiteX6" fmla="*/ 2601993 w 3967445"/>
                  <a:gd name="connsiteY6" fmla="*/ 1401478 h 1762402"/>
                  <a:gd name="connsiteX0" fmla="*/ 2601993 w 3967445"/>
                  <a:gd name="connsiteY0" fmla="*/ 1000409 h 1361333"/>
                  <a:gd name="connsiteX1" fmla="*/ 0 w 3967445"/>
                  <a:gd name="connsiteY1" fmla="*/ 0 h 1361333"/>
                  <a:gd name="connsiteX2" fmla="*/ 3967445 w 3967445"/>
                  <a:gd name="connsiteY2" fmla="*/ 512790 h 1361333"/>
                  <a:gd name="connsiteX3" fmla="*/ 3249530 w 3967445"/>
                  <a:gd name="connsiteY3" fmla="*/ 1361333 h 1361333"/>
                  <a:gd name="connsiteX4" fmla="*/ 3249530 w 3967445"/>
                  <a:gd name="connsiteY4" fmla="*/ 1002376 h 1361333"/>
                  <a:gd name="connsiteX5" fmla="*/ 2601993 w 3967445"/>
                  <a:gd name="connsiteY5" fmla="*/ 1000409 h 1361333"/>
                  <a:gd name="connsiteX0" fmla="*/ 0 w 1365452"/>
                  <a:gd name="connsiteY0" fmla="*/ 492960 h 853884"/>
                  <a:gd name="connsiteX1" fmla="*/ 1365452 w 1365452"/>
                  <a:gd name="connsiteY1" fmla="*/ 5341 h 853884"/>
                  <a:gd name="connsiteX2" fmla="*/ 647537 w 1365452"/>
                  <a:gd name="connsiteY2" fmla="*/ 853884 h 853884"/>
                  <a:gd name="connsiteX3" fmla="*/ 647537 w 1365452"/>
                  <a:gd name="connsiteY3" fmla="*/ 494927 h 853884"/>
                  <a:gd name="connsiteX4" fmla="*/ 0 w 1365452"/>
                  <a:gd name="connsiteY4" fmla="*/ 492960 h 853884"/>
                  <a:gd name="connsiteX0" fmla="*/ 0 w 717915"/>
                  <a:gd name="connsiteY0" fmla="*/ 489586 h 848543"/>
                  <a:gd name="connsiteX1" fmla="*/ 717915 w 717915"/>
                  <a:gd name="connsiteY1" fmla="*/ 0 h 848543"/>
                  <a:gd name="connsiteX2" fmla="*/ 0 w 717915"/>
                  <a:gd name="connsiteY2" fmla="*/ 848543 h 848543"/>
                  <a:gd name="connsiteX3" fmla="*/ 0 w 717915"/>
                  <a:gd name="connsiteY3" fmla="*/ 489586 h 848543"/>
                  <a:gd name="connsiteX0" fmla="*/ 0 w 717915"/>
                  <a:gd name="connsiteY0" fmla="*/ 439135 h 848543"/>
                  <a:gd name="connsiteX1" fmla="*/ 717915 w 717915"/>
                  <a:gd name="connsiteY1" fmla="*/ 0 h 848543"/>
                  <a:gd name="connsiteX2" fmla="*/ 0 w 717915"/>
                  <a:gd name="connsiteY2" fmla="*/ 848543 h 848543"/>
                  <a:gd name="connsiteX3" fmla="*/ 0 w 717915"/>
                  <a:gd name="connsiteY3" fmla="*/ 439135 h 848543"/>
                  <a:gd name="connsiteX0" fmla="*/ 2564 w 720479"/>
                  <a:gd name="connsiteY0" fmla="*/ 439135 h 798092"/>
                  <a:gd name="connsiteX1" fmla="*/ 720479 w 720479"/>
                  <a:gd name="connsiteY1" fmla="*/ 0 h 798092"/>
                  <a:gd name="connsiteX2" fmla="*/ 0 w 720479"/>
                  <a:gd name="connsiteY2" fmla="*/ 798092 h 798092"/>
                  <a:gd name="connsiteX3" fmla="*/ 2564 w 720479"/>
                  <a:gd name="connsiteY3" fmla="*/ 439135 h 798092"/>
                  <a:gd name="connsiteX0" fmla="*/ 2564 w 715349"/>
                  <a:gd name="connsiteY0" fmla="*/ 489586 h 848543"/>
                  <a:gd name="connsiteX1" fmla="*/ 715349 w 715349"/>
                  <a:gd name="connsiteY1" fmla="*/ 0 h 848543"/>
                  <a:gd name="connsiteX2" fmla="*/ 0 w 715349"/>
                  <a:gd name="connsiteY2" fmla="*/ 848543 h 848543"/>
                  <a:gd name="connsiteX3" fmla="*/ 2564 w 715349"/>
                  <a:gd name="connsiteY3" fmla="*/ 489586 h 848543"/>
                  <a:gd name="connsiteX0" fmla="*/ 113 w 718028"/>
                  <a:gd name="connsiteY0" fmla="*/ 479075 h 848543"/>
                  <a:gd name="connsiteX1" fmla="*/ 718028 w 718028"/>
                  <a:gd name="connsiteY1" fmla="*/ 0 h 848543"/>
                  <a:gd name="connsiteX2" fmla="*/ 2679 w 718028"/>
                  <a:gd name="connsiteY2" fmla="*/ 848543 h 848543"/>
                  <a:gd name="connsiteX3" fmla="*/ 113 w 718028"/>
                  <a:gd name="connsiteY3" fmla="*/ 479075 h 848543"/>
                  <a:gd name="connsiteX0" fmla="*/ 5129 w 723044"/>
                  <a:gd name="connsiteY0" fmla="*/ 479075 h 854849"/>
                  <a:gd name="connsiteX1" fmla="*/ 723044 w 723044"/>
                  <a:gd name="connsiteY1" fmla="*/ 0 h 854849"/>
                  <a:gd name="connsiteX2" fmla="*/ 0 w 723044"/>
                  <a:gd name="connsiteY2" fmla="*/ 854849 h 854849"/>
                  <a:gd name="connsiteX3" fmla="*/ 5129 w 723044"/>
                  <a:gd name="connsiteY3" fmla="*/ 479075 h 854849"/>
                  <a:gd name="connsiteX0" fmla="*/ 0 w 723044"/>
                  <a:gd name="connsiteY0" fmla="*/ 854849 h 854849"/>
                  <a:gd name="connsiteX1" fmla="*/ 723044 w 723044"/>
                  <a:gd name="connsiteY1" fmla="*/ 0 h 854849"/>
                  <a:gd name="connsiteX2" fmla="*/ 0 w 723044"/>
                  <a:gd name="connsiteY2" fmla="*/ 854849 h 854849"/>
                  <a:gd name="connsiteX0" fmla="*/ 0 w 648553"/>
                  <a:gd name="connsiteY0" fmla="*/ 765040 h 765040"/>
                  <a:gd name="connsiteX1" fmla="*/ 648553 w 648553"/>
                  <a:gd name="connsiteY1" fmla="*/ 0 h 765040"/>
                  <a:gd name="connsiteX2" fmla="*/ 0 w 648553"/>
                  <a:gd name="connsiteY2" fmla="*/ 765040 h 765040"/>
                  <a:gd name="connsiteX0" fmla="*/ 0 w 601226"/>
                  <a:gd name="connsiteY0" fmla="*/ 704969 h 704969"/>
                  <a:gd name="connsiteX1" fmla="*/ 601226 w 601226"/>
                  <a:gd name="connsiteY1" fmla="*/ 0 h 704969"/>
                  <a:gd name="connsiteX2" fmla="*/ 0 w 601226"/>
                  <a:gd name="connsiteY2" fmla="*/ 704969 h 704969"/>
                </a:gdLst>
                <a:ahLst/>
                <a:cxnLst>
                  <a:cxn ang="0">
                    <a:pos x="connsiteX0" y="connsiteY0"/>
                  </a:cxn>
                  <a:cxn ang="0">
                    <a:pos x="connsiteX1" y="connsiteY1"/>
                  </a:cxn>
                  <a:cxn ang="0">
                    <a:pos x="connsiteX2" y="connsiteY2"/>
                  </a:cxn>
                </a:cxnLst>
                <a:rect l="l" t="t" r="r" b="b"/>
                <a:pathLst>
                  <a:path w="601226" h="704969">
                    <a:moveTo>
                      <a:pt x="0" y="704969"/>
                    </a:moveTo>
                    <a:lnTo>
                      <a:pt x="601226" y="0"/>
                    </a:lnTo>
                    <a:lnTo>
                      <a:pt x="0" y="704969"/>
                    </a:lnTo>
                    <a:close/>
                  </a:path>
                </a:pathLst>
              </a:custGeom>
              <a:noFill/>
              <a:ln>
                <a:gradFill flip="none" rotWithShape="1">
                  <a:gsLst>
                    <a:gs pos="0">
                      <a:schemeClr val="accent1">
                        <a:alpha val="50000"/>
                      </a:schemeClr>
                    </a:gs>
                    <a:gs pos="100000">
                      <a:schemeClr val="accent1">
                        <a:shade val="100000"/>
                        <a:satMod val="115000"/>
                        <a:alpha val="0"/>
                      </a:schemeClr>
                    </a:gs>
                  </a:gsLst>
                  <a:lin ang="13500000" scaled="1"/>
                  <a:tileRect/>
                </a:gradFill>
              </a:ln>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54"/>
              <p:cNvGrpSpPr/>
              <p:nvPr/>
            </p:nvGrpSpPr>
            <p:grpSpPr>
              <a:xfrm>
                <a:off x="2620130" y="3261294"/>
                <a:ext cx="1485273" cy="2188815"/>
                <a:chOff x="3467727" y="3240512"/>
                <a:chExt cx="1485273" cy="2188815"/>
              </a:xfrm>
            </p:grpSpPr>
            <p:sp>
              <p:nvSpPr>
                <p:cNvPr id="95" name="Rounded Rectangle 2"/>
                <p:cNvSpPr/>
                <p:nvPr/>
              </p:nvSpPr>
              <p:spPr>
                <a:xfrm>
                  <a:off x="3467727" y="3250153"/>
                  <a:ext cx="1366156" cy="2175713"/>
                </a:xfrm>
                <a:custGeom>
                  <a:avLst/>
                  <a:gdLst>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7006"/>
                    <a:gd name="connsiteY0" fmla="*/ 94397 h 1110215"/>
                    <a:gd name="connsiteX1" fmla="*/ 93566 w 807006"/>
                    <a:gd name="connsiteY1" fmla="*/ 831 h 1110215"/>
                    <a:gd name="connsiteX2" fmla="*/ 707303 w 807006"/>
                    <a:gd name="connsiteY2" fmla="*/ 831 h 1110215"/>
                    <a:gd name="connsiteX3" fmla="*/ 807006 w 807006"/>
                    <a:gd name="connsiteY3" fmla="*/ 42233 h 1110215"/>
                    <a:gd name="connsiteX4" fmla="*/ 800869 w 807006"/>
                    <a:gd name="connsiteY4" fmla="*/ 1016649 h 1110215"/>
                    <a:gd name="connsiteX5" fmla="*/ 707303 w 807006"/>
                    <a:gd name="connsiteY5" fmla="*/ 1110215 h 1110215"/>
                    <a:gd name="connsiteX6" fmla="*/ 93566 w 807006"/>
                    <a:gd name="connsiteY6" fmla="*/ 1110215 h 1110215"/>
                    <a:gd name="connsiteX7" fmla="*/ 0 w 807006"/>
                    <a:gd name="connsiteY7" fmla="*/ 1016649 h 1110215"/>
                    <a:gd name="connsiteX8" fmla="*/ 0 w 807006"/>
                    <a:gd name="connsiteY8" fmla="*/ 94397 h 1110215"/>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800869 w 807006"/>
                    <a:gd name="connsiteY4" fmla="*/ 1018777 h 1112343"/>
                    <a:gd name="connsiteX5" fmla="*/ 707303 w 807006"/>
                    <a:gd name="connsiteY5" fmla="*/ 1112343 h 1112343"/>
                    <a:gd name="connsiteX6" fmla="*/ 93566 w 807006"/>
                    <a:gd name="connsiteY6" fmla="*/ 1112343 h 1112343"/>
                    <a:gd name="connsiteX7" fmla="*/ 0 w 807006"/>
                    <a:gd name="connsiteY7" fmla="*/ 1018777 h 1112343"/>
                    <a:gd name="connsiteX8" fmla="*/ 0 w 807006"/>
                    <a:gd name="connsiteY8"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07845"/>
                    <a:gd name="connsiteY0" fmla="*/ 108656 h 1124474"/>
                    <a:gd name="connsiteX1" fmla="*/ 93566 w 807845"/>
                    <a:gd name="connsiteY1" fmla="*/ 15090 h 1124474"/>
                    <a:gd name="connsiteX2" fmla="*/ 707303 w 807845"/>
                    <a:gd name="connsiteY2" fmla="*/ 12131 h 1124474"/>
                    <a:gd name="connsiteX3" fmla="*/ 807006 w 807845"/>
                    <a:gd name="connsiteY3" fmla="*/ 56492 h 1124474"/>
                    <a:gd name="connsiteX4" fmla="*/ 602400 w 807845"/>
                    <a:gd name="connsiteY4" fmla="*/ 73174 h 1124474"/>
                    <a:gd name="connsiteX5" fmla="*/ 800869 w 807845"/>
                    <a:gd name="connsiteY5" fmla="*/ 1030908 h 1124474"/>
                    <a:gd name="connsiteX6" fmla="*/ 707303 w 807845"/>
                    <a:gd name="connsiteY6" fmla="*/ 1124474 h 1124474"/>
                    <a:gd name="connsiteX7" fmla="*/ 93566 w 807845"/>
                    <a:gd name="connsiteY7" fmla="*/ 1124474 h 1124474"/>
                    <a:gd name="connsiteX8" fmla="*/ 0 w 807845"/>
                    <a:gd name="connsiteY8" fmla="*/ 1030908 h 1124474"/>
                    <a:gd name="connsiteX9" fmla="*/ 0 w 807845"/>
                    <a:gd name="connsiteY9" fmla="*/ 108656 h 1124474"/>
                    <a:gd name="connsiteX0" fmla="*/ 0 w 808608"/>
                    <a:gd name="connsiteY0" fmla="*/ 96525 h 1112343"/>
                    <a:gd name="connsiteX1" fmla="*/ 93566 w 808608"/>
                    <a:gd name="connsiteY1" fmla="*/ 2959 h 1112343"/>
                    <a:gd name="connsiteX2" fmla="*/ 707303 w 808608"/>
                    <a:gd name="connsiteY2" fmla="*/ 0 h 1112343"/>
                    <a:gd name="connsiteX3" fmla="*/ 807006 w 808608"/>
                    <a:gd name="connsiteY3" fmla="*/ 44361 h 1112343"/>
                    <a:gd name="connsiteX4" fmla="*/ 602400 w 808608"/>
                    <a:gd name="connsiteY4" fmla="*/ 61043 h 1112343"/>
                    <a:gd name="connsiteX5" fmla="*/ 800869 w 808608"/>
                    <a:gd name="connsiteY5" fmla="*/ 1018777 h 1112343"/>
                    <a:gd name="connsiteX6" fmla="*/ 707303 w 808608"/>
                    <a:gd name="connsiteY6" fmla="*/ 1112343 h 1112343"/>
                    <a:gd name="connsiteX7" fmla="*/ 93566 w 808608"/>
                    <a:gd name="connsiteY7" fmla="*/ 1112343 h 1112343"/>
                    <a:gd name="connsiteX8" fmla="*/ 0 w 808608"/>
                    <a:gd name="connsiteY8" fmla="*/ 1018777 h 1112343"/>
                    <a:gd name="connsiteX9" fmla="*/ 0 w 808608"/>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18777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800869 w 809151"/>
                    <a:gd name="connsiteY5" fmla="*/ 1063166 h 1112362"/>
                    <a:gd name="connsiteX6" fmla="*/ 707303 w 809151"/>
                    <a:gd name="connsiteY6" fmla="*/ 1112343 h 1112362"/>
                    <a:gd name="connsiteX7" fmla="*/ 93566 w 809151"/>
                    <a:gd name="connsiteY7" fmla="*/ 1112343 h 1112362"/>
                    <a:gd name="connsiteX8" fmla="*/ 0 w 809151"/>
                    <a:gd name="connsiteY8" fmla="*/ 1018777 h 1112362"/>
                    <a:gd name="connsiteX9" fmla="*/ 0 w 809151"/>
                    <a:gd name="connsiteY9" fmla="*/ 96525 h 1112362"/>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63166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779952 w 809151"/>
                    <a:gd name="connsiteY5" fmla="*/ 895544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8173"/>
                    <a:gd name="connsiteX1" fmla="*/ 93566 w 809151"/>
                    <a:gd name="connsiteY1" fmla="*/ 2959 h 1118173"/>
                    <a:gd name="connsiteX2" fmla="*/ 707303 w 809151"/>
                    <a:gd name="connsiteY2" fmla="*/ 0 h 1118173"/>
                    <a:gd name="connsiteX3" fmla="*/ 807006 w 809151"/>
                    <a:gd name="connsiteY3" fmla="*/ 44361 h 1118173"/>
                    <a:gd name="connsiteX4" fmla="*/ 602400 w 809151"/>
                    <a:gd name="connsiteY4" fmla="*/ 61043 h 1118173"/>
                    <a:gd name="connsiteX5" fmla="*/ 590562 w 809151"/>
                    <a:gd name="connsiteY5" fmla="*/ 1061261 h 1118173"/>
                    <a:gd name="connsiteX6" fmla="*/ 800869 w 809151"/>
                    <a:gd name="connsiteY6" fmla="*/ 1063166 h 1118173"/>
                    <a:gd name="connsiteX7" fmla="*/ 707303 w 809151"/>
                    <a:gd name="connsiteY7" fmla="*/ 1112343 h 1118173"/>
                    <a:gd name="connsiteX8" fmla="*/ 93566 w 809151"/>
                    <a:gd name="connsiteY8" fmla="*/ 1112343 h 1118173"/>
                    <a:gd name="connsiteX9" fmla="*/ 0 w 809151"/>
                    <a:gd name="connsiteY9" fmla="*/ 1018777 h 1118173"/>
                    <a:gd name="connsiteX10" fmla="*/ 0 w 809151"/>
                    <a:gd name="connsiteY10" fmla="*/ 96525 h 111817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508"/>
                    <a:gd name="connsiteX1" fmla="*/ 93566 w 807006"/>
                    <a:gd name="connsiteY1" fmla="*/ 2959 h 1112508"/>
                    <a:gd name="connsiteX2" fmla="*/ 707303 w 807006"/>
                    <a:gd name="connsiteY2" fmla="*/ 0 h 1112508"/>
                    <a:gd name="connsiteX3" fmla="*/ 807006 w 807006"/>
                    <a:gd name="connsiteY3" fmla="*/ 44361 h 1112508"/>
                    <a:gd name="connsiteX4" fmla="*/ 602400 w 807006"/>
                    <a:gd name="connsiteY4" fmla="*/ 61043 h 1112508"/>
                    <a:gd name="connsiteX5" fmla="*/ 590562 w 807006"/>
                    <a:gd name="connsiteY5" fmla="*/ 1061261 h 1112508"/>
                    <a:gd name="connsiteX6" fmla="*/ 800869 w 807006"/>
                    <a:gd name="connsiteY6" fmla="*/ 1066125 h 1112508"/>
                    <a:gd name="connsiteX7" fmla="*/ 707303 w 807006"/>
                    <a:gd name="connsiteY7" fmla="*/ 1112343 h 1112508"/>
                    <a:gd name="connsiteX8" fmla="*/ 93566 w 807006"/>
                    <a:gd name="connsiteY8" fmla="*/ 1112343 h 1112508"/>
                    <a:gd name="connsiteX9" fmla="*/ 0 w 807006"/>
                    <a:gd name="connsiteY9" fmla="*/ 1018777 h 1112508"/>
                    <a:gd name="connsiteX10" fmla="*/ 0 w 807006"/>
                    <a:gd name="connsiteY10" fmla="*/ 96525 h 1112508"/>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602400 w 807006"/>
                    <a:gd name="connsiteY4" fmla="*/ 61043 h 1112343"/>
                    <a:gd name="connsiteX5" fmla="*/ 590562 w 807006"/>
                    <a:gd name="connsiteY5" fmla="*/ 1061261 h 1112343"/>
                    <a:gd name="connsiteX6" fmla="*/ 800869 w 807006"/>
                    <a:gd name="connsiteY6" fmla="*/ 1066125 h 1112343"/>
                    <a:gd name="connsiteX7" fmla="*/ 707303 w 807006"/>
                    <a:gd name="connsiteY7" fmla="*/ 1112343 h 1112343"/>
                    <a:gd name="connsiteX8" fmla="*/ 93566 w 807006"/>
                    <a:gd name="connsiteY8" fmla="*/ 1112343 h 1112343"/>
                    <a:gd name="connsiteX9" fmla="*/ 0 w 807006"/>
                    <a:gd name="connsiteY9" fmla="*/ 1018777 h 1112343"/>
                    <a:gd name="connsiteX10" fmla="*/ 0 w 807006"/>
                    <a:gd name="connsiteY10" fmla="*/ 96525 h 1112343"/>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0870"/>
                    <a:gd name="connsiteY0" fmla="*/ 96525 h 1118571"/>
                    <a:gd name="connsiteX1" fmla="*/ 93566 w 800870"/>
                    <a:gd name="connsiteY1" fmla="*/ 2959 h 1118571"/>
                    <a:gd name="connsiteX2" fmla="*/ 707303 w 800870"/>
                    <a:gd name="connsiteY2" fmla="*/ 0 h 1118571"/>
                    <a:gd name="connsiteX3" fmla="*/ 746064 w 800870"/>
                    <a:gd name="connsiteY3" fmla="*/ 40879 h 1118571"/>
                    <a:gd name="connsiteX4" fmla="*/ 602400 w 800870"/>
                    <a:gd name="connsiteY4" fmla="*/ 61043 h 1118571"/>
                    <a:gd name="connsiteX5" fmla="*/ 590562 w 800870"/>
                    <a:gd name="connsiteY5" fmla="*/ 1061261 h 1118571"/>
                    <a:gd name="connsiteX6" fmla="*/ 800869 w 800870"/>
                    <a:gd name="connsiteY6" fmla="*/ 1066125 h 1118571"/>
                    <a:gd name="connsiteX7" fmla="*/ 692507 w 800870"/>
                    <a:gd name="connsiteY7" fmla="*/ 1118261 h 1118571"/>
                    <a:gd name="connsiteX8" fmla="*/ 93566 w 800870"/>
                    <a:gd name="connsiteY8" fmla="*/ 1112343 h 1118571"/>
                    <a:gd name="connsiteX9" fmla="*/ 0 w 800870"/>
                    <a:gd name="connsiteY9" fmla="*/ 1018777 h 1118571"/>
                    <a:gd name="connsiteX10" fmla="*/ 0 w 800870"/>
                    <a:gd name="connsiteY10" fmla="*/ 96525 h 1118571"/>
                    <a:gd name="connsiteX0" fmla="*/ 0 w 800870"/>
                    <a:gd name="connsiteY0" fmla="*/ 96525 h 1118571"/>
                    <a:gd name="connsiteX1" fmla="*/ 93566 w 800870"/>
                    <a:gd name="connsiteY1" fmla="*/ 2959 h 1118571"/>
                    <a:gd name="connsiteX2" fmla="*/ 707303 w 800870"/>
                    <a:gd name="connsiteY2" fmla="*/ 0 h 1118571"/>
                    <a:gd name="connsiteX3" fmla="*/ 746064 w 800870"/>
                    <a:gd name="connsiteY3" fmla="*/ 40879 h 1118571"/>
                    <a:gd name="connsiteX4" fmla="*/ 602400 w 800870"/>
                    <a:gd name="connsiteY4" fmla="*/ 61043 h 1118571"/>
                    <a:gd name="connsiteX5" fmla="*/ 590562 w 800870"/>
                    <a:gd name="connsiteY5" fmla="*/ 1061261 h 1118571"/>
                    <a:gd name="connsiteX6" fmla="*/ 800869 w 800870"/>
                    <a:gd name="connsiteY6" fmla="*/ 1066125 h 1118571"/>
                    <a:gd name="connsiteX7" fmla="*/ 692507 w 800870"/>
                    <a:gd name="connsiteY7" fmla="*/ 1118261 h 1118571"/>
                    <a:gd name="connsiteX8" fmla="*/ 93566 w 800870"/>
                    <a:gd name="connsiteY8" fmla="*/ 1112343 h 1118571"/>
                    <a:gd name="connsiteX9" fmla="*/ 0 w 800870"/>
                    <a:gd name="connsiteY9" fmla="*/ 1018777 h 1118571"/>
                    <a:gd name="connsiteX10" fmla="*/ 0 w 800870"/>
                    <a:gd name="connsiteY10" fmla="*/ 96525 h 1118571"/>
                    <a:gd name="connsiteX0" fmla="*/ 0 w 800870"/>
                    <a:gd name="connsiteY0" fmla="*/ 130741 h 1152787"/>
                    <a:gd name="connsiteX1" fmla="*/ 93566 w 800870"/>
                    <a:gd name="connsiteY1" fmla="*/ 37175 h 1152787"/>
                    <a:gd name="connsiteX2" fmla="*/ 707303 w 800870"/>
                    <a:gd name="connsiteY2" fmla="*/ 34216 h 1152787"/>
                    <a:gd name="connsiteX3" fmla="*/ 602400 w 800870"/>
                    <a:gd name="connsiteY3" fmla="*/ 95259 h 1152787"/>
                    <a:gd name="connsiteX4" fmla="*/ 590562 w 800870"/>
                    <a:gd name="connsiteY4" fmla="*/ 1095477 h 1152787"/>
                    <a:gd name="connsiteX5" fmla="*/ 800869 w 800870"/>
                    <a:gd name="connsiteY5" fmla="*/ 1100341 h 1152787"/>
                    <a:gd name="connsiteX6" fmla="*/ 692507 w 800870"/>
                    <a:gd name="connsiteY6" fmla="*/ 1152477 h 1152787"/>
                    <a:gd name="connsiteX7" fmla="*/ 93566 w 800870"/>
                    <a:gd name="connsiteY7" fmla="*/ 1146559 h 1152787"/>
                    <a:gd name="connsiteX8" fmla="*/ 0 w 800870"/>
                    <a:gd name="connsiteY8" fmla="*/ 1052993 h 1152787"/>
                    <a:gd name="connsiteX9" fmla="*/ 0 w 800870"/>
                    <a:gd name="connsiteY9" fmla="*/ 130741 h 1152787"/>
                    <a:gd name="connsiteX0" fmla="*/ 0 w 800870"/>
                    <a:gd name="connsiteY0" fmla="*/ 120792 h 1142838"/>
                    <a:gd name="connsiteX1" fmla="*/ 93566 w 800870"/>
                    <a:gd name="connsiteY1" fmla="*/ 27226 h 1142838"/>
                    <a:gd name="connsiteX2" fmla="*/ 707303 w 800870"/>
                    <a:gd name="connsiteY2" fmla="*/ 24267 h 1142838"/>
                    <a:gd name="connsiteX3" fmla="*/ 602400 w 800870"/>
                    <a:gd name="connsiteY3" fmla="*/ 85310 h 1142838"/>
                    <a:gd name="connsiteX4" fmla="*/ 590562 w 800870"/>
                    <a:gd name="connsiteY4" fmla="*/ 1085528 h 1142838"/>
                    <a:gd name="connsiteX5" fmla="*/ 800869 w 800870"/>
                    <a:gd name="connsiteY5" fmla="*/ 1090392 h 1142838"/>
                    <a:gd name="connsiteX6" fmla="*/ 692507 w 800870"/>
                    <a:gd name="connsiteY6" fmla="*/ 1142528 h 1142838"/>
                    <a:gd name="connsiteX7" fmla="*/ 93566 w 800870"/>
                    <a:gd name="connsiteY7" fmla="*/ 1136610 h 1142838"/>
                    <a:gd name="connsiteX8" fmla="*/ 0 w 800870"/>
                    <a:gd name="connsiteY8" fmla="*/ 1043044 h 1142838"/>
                    <a:gd name="connsiteX9" fmla="*/ 0 w 800870"/>
                    <a:gd name="connsiteY9" fmla="*/ 120792 h 1142838"/>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715170"/>
                    <a:gd name="connsiteY0" fmla="*/ 96525 h 1155065"/>
                    <a:gd name="connsiteX1" fmla="*/ 93566 w 715170"/>
                    <a:gd name="connsiteY1" fmla="*/ 2959 h 1155065"/>
                    <a:gd name="connsiteX2" fmla="*/ 662172 w 715170"/>
                    <a:gd name="connsiteY2" fmla="*/ 0 h 1155065"/>
                    <a:gd name="connsiteX3" fmla="*/ 602400 w 715170"/>
                    <a:gd name="connsiteY3" fmla="*/ 61043 h 1155065"/>
                    <a:gd name="connsiteX4" fmla="*/ 590562 w 715170"/>
                    <a:gd name="connsiteY4" fmla="*/ 1061261 h 1155065"/>
                    <a:gd name="connsiteX5" fmla="*/ 692507 w 715170"/>
                    <a:gd name="connsiteY5" fmla="*/ 1118261 h 1155065"/>
                    <a:gd name="connsiteX6" fmla="*/ 93566 w 715170"/>
                    <a:gd name="connsiteY6" fmla="*/ 1112343 h 1155065"/>
                    <a:gd name="connsiteX7" fmla="*/ 0 w 715170"/>
                    <a:gd name="connsiteY7" fmla="*/ 1018777 h 1155065"/>
                    <a:gd name="connsiteX8" fmla="*/ 0 w 715170"/>
                    <a:gd name="connsiteY8" fmla="*/ 96525 h 1155065"/>
                    <a:gd name="connsiteX0" fmla="*/ 0 w 701195"/>
                    <a:gd name="connsiteY0" fmla="*/ 96525 h 1147707"/>
                    <a:gd name="connsiteX1" fmla="*/ 93566 w 701195"/>
                    <a:gd name="connsiteY1" fmla="*/ 2959 h 1147707"/>
                    <a:gd name="connsiteX2" fmla="*/ 662172 w 701195"/>
                    <a:gd name="connsiteY2" fmla="*/ 0 h 1147707"/>
                    <a:gd name="connsiteX3" fmla="*/ 602400 w 701195"/>
                    <a:gd name="connsiteY3" fmla="*/ 61043 h 1147707"/>
                    <a:gd name="connsiteX4" fmla="*/ 590562 w 701195"/>
                    <a:gd name="connsiteY4" fmla="*/ 1061261 h 1147707"/>
                    <a:gd name="connsiteX5" fmla="*/ 692507 w 701195"/>
                    <a:gd name="connsiteY5" fmla="*/ 1118261 h 1147707"/>
                    <a:gd name="connsiteX6" fmla="*/ 93566 w 701195"/>
                    <a:gd name="connsiteY6" fmla="*/ 1112343 h 1147707"/>
                    <a:gd name="connsiteX7" fmla="*/ 0 w 701195"/>
                    <a:gd name="connsiteY7" fmla="*/ 1018777 h 1147707"/>
                    <a:gd name="connsiteX8" fmla="*/ 0 w 701195"/>
                    <a:gd name="connsiteY8" fmla="*/ 96525 h 1147707"/>
                    <a:gd name="connsiteX0" fmla="*/ 0 w 704813"/>
                    <a:gd name="connsiteY0" fmla="*/ 96525 h 1118261"/>
                    <a:gd name="connsiteX1" fmla="*/ 93566 w 704813"/>
                    <a:gd name="connsiteY1" fmla="*/ 2959 h 1118261"/>
                    <a:gd name="connsiteX2" fmla="*/ 662172 w 704813"/>
                    <a:gd name="connsiteY2" fmla="*/ 0 h 1118261"/>
                    <a:gd name="connsiteX3" fmla="*/ 602400 w 704813"/>
                    <a:gd name="connsiteY3" fmla="*/ 61043 h 1118261"/>
                    <a:gd name="connsiteX4" fmla="*/ 590562 w 704813"/>
                    <a:gd name="connsiteY4" fmla="*/ 1061261 h 1118261"/>
                    <a:gd name="connsiteX5" fmla="*/ 692507 w 704813"/>
                    <a:gd name="connsiteY5" fmla="*/ 1118261 h 1118261"/>
                    <a:gd name="connsiteX6" fmla="*/ 93566 w 704813"/>
                    <a:gd name="connsiteY6" fmla="*/ 1112343 h 1118261"/>
                    <a:gd name="connsiteX7" fmla="*/ 0 w 704813"/>
                    <a:gd name="connsiteY7" fmla="*/ 1018777 h 1118261"/>
                    <a:gd name="connsiteX8" fmla="*/ 0 w 704813"/>
                    <a:gd name="connsiteY8" fmla="*/ 96525 h 1118261"/>
                    <a:gd name="connsiteX0" fmla="*/ 0 w 700632"/>
                    <a:gd name="connsiteY0" fmla="*/ 96525 h 1118261"/>
                    <a:gd name="connsiteX1" fmla="*/ 93566 w 700632"/>
                    <a:gd name="connsiteY1" fmla="*/ 2959 h 1118261"/>
                    <a:gd name="connsiteX2" fmla="*/ 662172 w 700632"/>
                    <a:gd name="connsiteY2" fmla="*/ 0 h 1118261"/>
                    <a:gd name="connsiteX3" fmla="*/ 602400 w 700632"/>
                    <a:gd name="connsiteY3" fmla="*/ 61043 h 1118261"/>
                    <a:gd name="connsiteX4" fmla="*/ 590562 w 700632"/>
                    <a:gd name="connsiteY4" fmla="*/ 1061261 h 1118261"/>
                    <a:gd name="connsiteX5" fmla="*/ 692507 w 700632"/>
                    <a:gd name="connsiteY5" fmla="*/ 1118261 h 1118261"/>
                    <a:gd name="connsiteX6" fmla="*/ 93566 w 700632"/>
                    <a:gd name="connsiteY6" fmla="*/ 1112343 h 1118261"/>
                    <a:gd name="connsiteX7" fmla="*/ 0 w 700632"/>
                    <a:gd name="connsiteY7" fmla="*/ 1018777 h 1118261"/>
                    <a:gd name="connsiteX8" fmla="*/ 0 w 700632"/>
                    <a:gd name="connsiteY8" fmla="*/ 96525 h 1118261"/>
                    <a:gd name="connsiteX0" fmla="*/ 0 w 692924"/>
                    <a:gd name="connsiteY0" fmla="*/ 96525 h 1118261"/>
                    <a:gd name="connsiteX1" fmla="*/ 93566 w 692924"/>
                    <a:gd name="connsiteY1" fmla="*/ 2959 h 1118261"/>
                    <a:gd name="connsiteX2" fmla="*/ 662172 w 692924"/>
                    <a:gd name="connsiteY2" fmla="*/ 0 h 1118261"/>
                    <a:gd name="connsiteX3" fmla="*/ 602400 w 692924"/>
                    <a:gd name="connsiteY3" fmla="*/ 61043 h 1118261"/>
                    <a:gd name="connsiteX4" fmla="*/ 590562 w 692924"/>
                    <a:gd name="connsiteY4" fmla="*/ 1061261 h 1118261"/>
                    <a:gd name="connsiteX5" fmla="*/ 692507 w 692924"/>
                    <a:gd name="connsiteY5" fmla="*/ 1118261 h 1118261"/>
                    <a:gd name="connsiteX6" fmla="*/ 93566 w 692924"/>
                    <a:gd name="connsiteY6" fmla="*/ 1112343 h 1118261"/>
                    <a:gd name="connsiteX7" fmla="*/ 0 w 692924"/>
                    <a:gd name="connsiteY7" fmla="*/ 1018777 h 1118261"/>
                    <a:gd name="connsiteX8" fmla="*/ 0 w 692924"/>
                    <a:gd name="connsiteY8" fmla="*/ 96525 h 1118261"/>
                    <a:gd name="connsiteX0" fmla="*/ 0 w 692885"/>
                    <a:gd name="connsiteY0" fmla="*/ 96525 h 1118261"/>
                    <a:gd name="connsiteX1" fmla="*/ 93566 w 692885"/>
                    <a:gd name="connsiteY1" fmla="*/ 2959 h 1118261"/>
                    <a:gd name="connsiteX2" fmla="*/ 662172 w 692885"/>
                    <a:gd name="connsiteY2" fmla="*/ 0 h 1118261"/>
                    <a:gd name="connsiteX3" fmla="*/ 602400 w 692885"/>
                    <a:gd name="connsiteY3" fmla="*/ 61043 h 1118261"/>
                    <a:gd name="connsiteX4" fmla="*/ 590562 w 692885"/>
                    <a:gd name="connsiteY4" fmla="*/ 1061261 h 1118261"/>
                    <a:gd name="connsiteX5" fmla="*/ 692507 w 692885"/>
                    <a:gd name="connsiteY5" fmla="*/ 1118261 h 1118261"/>
                    <a:gd name="connsiteX6" fmla="*/ 93566 w 692885"/>
                    <a:gd name="connsiteY6" fmla="*/ 1112343 h 1118261"/>
                    <a:gd name="connsiteX7" fmla="*/ 0 w 692885"/>
                    <a:gd name="connsiteY7" fmla="*/ 1018777 h 1118261"/>
                    <a:gd name="connsiteX8" fmla="*/ 0 w 692885"/>
                    <a:gd name="connsiteY8" fmla="*/ 96525 h 1118261"/>
                    <a:gd name="connsiteX0" fmla="*/ 0 w 692885"/>
                    <a:gd name="connsiteY0" fmla="*/ 99443 h 1121179"/>
                    <a:gd name="connsiteX1" fmla="*/ 93566 w 692885"/>
                    <a:gd name="connsiteY1" fmla="*/ 5877 h 1121179"/>
                    <a:gd name="connsiteX2" fmla="*/ 665090 w 692885"/>
                    <a:gd name="connsiteY2" fmla="*/ 0 h 1121179"/>
                    <a:gd name="connsiteX3" fmla="*/ 602400 w 692885"/>
                    <a:gd name="connsiteY3" fmla="*/ 63961 h 1121179"/>
                    <a:gd name="connsiteX4" fmla="*/ 590562 w 692885"/>
                    <a:gd name="connsiteY4" fmla="*/ 1064179 h 1121179"/>
                    <a:gd name="connsiteX5" fmla="*/ 692507 w 692885"/>
                    <a:gd name="connsiteY5" fmla="*/ 1121179 h 1121179"/>
                    <a:gd name="connsiteX6" fmla="*/ 93566 w 692885"/>
                    <a:gd name="connsiteY6" fmla="*/ 1115261 h 1121179"/>
                    <a:gd name="connsiteX7" fmla="*/ 0 w 692885"/>
                    <a:gd name="connsiteY7" fmla="*/ 1021695 h 1121179"/>
                    <a:gd name="connsiteX8" fmla="*/ 0 w 692885"/>
                    <a:gd name="connsiteY8" fmla="*/ 99443 h 1121179"/>
                    <a:gd name="connsiteX0" fmla="*/ 0 w 692885"/>
                    <a:gd name="connsiteY0" fmla="*/ 99443 h 1121179"/>
                    <a:gd name="connsiteX1" fmla="*/ 97225 w 692885"/>
                    <a:gd name="connsiteY1" fmla="*/ 2218 h 1121179"/>
                    <a:gd name="connsiteX2" fmla="*/ 665090 w 692885"/>
                    <a:gd name="connsiteY2" fmla="*/ 0 h 1121179"/>
                    <a:gd name="connsiteX3" fmla="*/ 602400 w 692885"/>
                    <a:gd name="connsiteY3" fmla="*/ 63961 h 1121179"/>
                    <a:gd name="connsiteX4" fmla="*/ 590562 w 692885"/>
                    <a:gd name="connsiteY4" fmla="*/ 1064179 h 1121179"/>
                    <a:gd name="connsiteX5" fmla="*/ 692507 w 692885"/>
                    <a:gd name="connsiteY5" fmla="*/ 1121179 h 1121179"/>
                    <a:gd name="connsiteX6" fmla="*/ 93566 w 692885"/>
                    <a:gd name="connsiteY6" fmla="*/ 1115261 h 1121179"/>
                    <a:gd name="connsiteX7" fmla="*/ 0 w 692885"/>
                    <a:gd name="connsiteY7" fmla="*/ 1021695 h 1121179"/>
                    <a:gd name="connsiteX8" fmla="*/ 0 w 692885"/>
                    <a:gd name="connsiteY8" fmla="*/ 99443 h 1121179"/>
                    <a:gd name="connsiteX0" fmla="*/ 0 w 665090"/>
                    <a:gd name="connsiteY0" fmla="*/ 99443 h 1124372"/>
                    <a:gd name="connsiteX1" fmla="*/ 97225 w 665090"/>
                    <a:gd name="connsiteY1" fmla="*/ 2218 h 1124372"/>
                    <a:gd name="connsiteX2" fmla="*/ 665090 w 665090"/>
                    <a:gd name="connsiteY2" fmla="*/ 0 h 1124372"/>
                    <a:gd name="connsiteX3" fmla="*/ 602400 w 665090"/>
                    <a:gd name="connsiteY3" fmla="*/ 63961 h 1124372"/>
                    <a:gd name="connsiteX4" fmla="*/ 590562 w 665090"/>
                    <a:gd name="connsiteY4" fmla="*/ 1064179 h 1124372"/>
                    <a:gd name="connsiteX5" fmla="*/ 649976 w 665090"/>
                    <a:gd name="connsiteY5" fmla="*/ 1124372 h 1124372"/>
                    <a:gd name="connsiteX6" fmla="*/ 93566 w 665090"/>
                    <a:gd name="connsiteY6" fmla="*/ 1115261 h 1124372"/>
                    <a:gd name="connsiteX7" fmla="*/ 0 w 665090"/>
                    <a:gd name="connsiteY7" fmla="*/ 1021695 h 1124372"/>
                    <a:gd name="connsiteX8" fmla="*/ 0 w 665090"/>
                    <a:gd name="connsiteY8" fmla="*/ 99443 h 112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5090" h="1124372">
                      <a:moveTo>
                        <a:pt x="0" y="99443"/>
                      </a:moveTo>
                      <a:cubicBezTo>
                        <a:pt x="0" y="47768"/>
                        <a:pt x="45550" y="2218"/>
                        <a:pt x="97225" y="2218"/>
                      </a:cubicBezTo>
                      <a:lnTo>
                        <a:pt x="665090" y="0"/>
                      </a:lnTo>
                      <a:cubicBezTo>
                        <a:pt x="655182" y="12986"/>
                        <a:pt x="604966" y="16463"/>
                        <a:pt x="602400" y="63961"/>
                      </a:cubicBezTo>
                      <a:cubicBezTo>
                        <a:pt x="597891" y="205825"/>
                        <a:pt x="592995" y="897159"/>
                        <a:pt x="590562" y="1064179"/>
                      </a:cubicBezTo>
                      <a:cubicBezTo>
                        <a:pt x="582160" y="1130313"/>
                        <a:pt x="657868" y="1106491"/>
                        <a:pt x="649976" y="1124372"/>
                      </a:cubicBezTo>
                      <a:lnTo>
                        <a:pt x="93566" y="1115261"/>
                      </a:lnTo>
                      <a:cubicBezTo>
                        <a:pt x="41891" y="1115261"/>
                        <a:pt x="0" y="1073370"/>
                        <a:pt x="0" y="1021695"/>
                      </a:cubicBezTo>
                      <a:lnTo>
                        <a:pt x="0" y="99443"/>
                      </a:lnTo>
                      <a:close/>
                    </a:path>
                  </a:pathLst>
                </a:custGeom>
                <a:solidFill>
                  <a:schemeClr val="tx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sp>
              <p:nvSpPr>
                <p:cNvPr id="96" name="Rectangle 1"/>
                <p:cNvSpPr/>
                <p:nvPr/>
              </p:nvSpPr>
              <p:spPr>
                <a:xfrm>
                  <a:off x="4672036" y="3242104"/>
                  <a:ext cx="280964" cy="124606"/>
                </a:xfrm>
                <a:custGeom>
                  <a:avLst/>
                  <a:gdLst>
                    <a:gd name="connsiteX0" fmla="*/ 0 w 381000"/>
                    <a:gd name="connsiteY0" fmla="*/ 0 h 228600"/>
                    <a:gd name="connsiteX1" fmla="*/ 381000 w 381000"/>
                    <a:gd name="connsiteY1" fmla="*/ 0 h 228600"/>
                    <a:gd name="connsiteX2" fmla="*/ 381000 w 381000"/>
                    <a:gd name="connsiteY2" fmla="*/ 228600 h 228600"/>
                    <a:gd name="connsiteX3" fmla="*/ 0 w 381000"/>
                    <a:gd name="connsiteY3" fmla="*/ 228600 h 228600"/>
                    <a:gd name="connsiteX4" fmla="*/ 0 w 381000"/>
                    <a:gd name="connsiteY4" fmla="*/ 0 h 228600"/>
                    <a:gd name="connsiteX0" fmla="*/ 0 w 381000"/>
                    <a:gd name="connsiteY0" fmla="*/ 0 h 239233"/>
                    <a:gd name="connsiteX1" fmla="*/ 381000 w 381000"/>
                    <a:gd name="connsiteY1" fmla="*/ 0 h 239233"/>
                    <a:gd name="connsiteX2" fmla="*/ 375684 w 381000"/>
                    <a:gd name="connsiteY2" fmla="*/ 239233 h 239233"/>
                    <a:gd name="connsiteX3" fmla="*/ 0 w 381000"/>
                    <a:gd name="connsiteY3" fmla="*/ 228600 h 239233"/>
                    <a:gd name="connsiteX4" fmla="*/ 0 w 381000"/>
                    <a:gd name="connsiteY4" fmla="*/ 0 h 239233"/>
                    <a:gd name="connsiteX0" fmla="*/ 0 w 381000"/>
                    <a:gd name="connsiteY0" fmla="*/ 0 h 241891"/>
                    <a:gd name="connsiteX1" fmla="*/ 381000 w 381000"/>
                    <a:gd name="connsiteY1" fmla="*/ 0 h 241891"/>
                    <a:gd name="connsiteX2" fmla="*/ 375684 w 381000"/>
                    <a:gd name="connsiteY2" fmla="*/ 239233 h 241891"/>
                    <a:gd name="connsiteX3" fmla="*/ 39872 w 381000"/>
                    <a:gd name="connsiteY3" fmla="*/ 241891 h 241891"/>
                    <a:gd name="connsiteX4" fmla="*/ 0 w 381000"/>
                    <a:gd name="connsiteY4" fmla="*/ 0 h 241891"/>
                    <a:gd name="connsiteX0" fmla="*/ 0 w 351761"/>
                    <a:gd name="connsiteY0" fmla="*/ 130248 h 241891"/>
                    <a:gd name="connsiteX1" fmla="*/ 351761 w 351761"/>
                    <a:gd name="connsiteY1" fmla="*/ 0 h 241891"/>
                    <a:gd name="connsiteX2" fmla="*/ 346445 w 351761"/>
                    <a:gd name="connsiteY2" fmla="*/ 239233 h 241891"/>
                    <a:gd name="connsiteX3" fmla="*/ 10633 w 351761"/>
                    <a:gd name="connsiteY3" fmla="*/ 241891 h 241891"/>
                    <a:gd name="connsiteX4" fmla="*/ 0 w 351761"/>
                    <a:gd name="connsiteY4" fmla="*/ 130248 h 241891"/>
                    <a:gd name="connsiteX0" fmla="*/ 0 w 351761"/>
                    <a:gd name="connsiteY0" fmla="*/ 130248 h 241891"/>
                    <a:gd name="connsiteX1" fmla="*/ 351761 w 351761"/>
                    <a:gd name="connsiteY1" fmla="*/ 0 h 241891"/>
                    <a:gd name="connsiteX2" fmla="*/ 349103 w 351761"/>
                    <a:gd name="connsiteY2" fmla="*/ 185184 h 241891"/>
                    <a:gd name="connsiteX3" fmla="*/ 346445 w 351761"/>
                    <a:gd name="connsiteY3" fmla="*/ 239233 h 241891"/>
                    <a:gd name="connsiteX4" fmla="*/ 10633 w 351761"/>
                    <a:gd name="connsiteY4" fmla="*/ 241891 h 241891"/>
                    <a:gd name="connsiteX5" fmla="*/ 0 w 351761"/>
                    <a:gd name="connsiteY5" fmla="*/ 130248 h 241891"/>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130248 h 243436"/>
                    <a:gd name="connsiteX1" fmla="*/ 351761 w 415556"/>
                    <a:gd name="connsiteY1" fmla="*/ 0 h 243436"/>
                    <a:gd name="connsiteX2" fmla="*/ 415556 w 415556"/>
                    <a:gd name="connsiteY2" fmla="*/ 206449 h 243436"/>
                    <a:gd name="connsiteX3" fmla="*/ 346445 w 415556"/>
                    <a:gd name="connsiteY3" fmla="*/ 239233 h 243436"/>
                    <a:gd name="connsiteX4" fmla="*/ 10633 w 415556"/>
                    <a:gd name="connsiteY4" fmla="*/ 241891 h 243436"/>
                    <a:gd name="connsiteX5" fmla="*/ 0 w 415556"/>
                    <a:gd name="connsiteY5" fmla="*/ 130248 h 243436"/>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06031"/>
                    <a:gd name="connsiteY0" fmla="*/ 0 h 118787"/>
                    <a:gd name="connsiteX1" fmla="*/ 270798 w 406031"/>
                    <a:gd name="connsiteY1" fmla="*/ 721 h 118787"/>
                    <a:gd name="connsiteX2" fmla="*/ 406031 w 406031"/>
                    <a:gd name="connsiteY2" fmla="*/ 83345 h 118787"/>
                    <a:gd name="connsiteX3" fmla="*/ 336920 w 406031"/>
                    <a:gd name="connsiteY3" fmla="*/ 116129 h 118787"/>
                    <a:gd name="connsiteX4" fmla="*/ 1108 w 406031"/>
                    <a:gd name="connsiteY4" fmla="*/ 118787 h 118787"/>
                    <a:gd name="connsiteX5" fmla="*/ 0 w 406031"/>
                    <a:gd name="connsiteY5" fmla="*/ 0 h 118787"/>
                    <a:gd name="connsiteX0" fmla="*/ 0 w 406031"/>
                    <a:gd name="connsiteY0" fmla="*/ 0 h 123598"/>
                    <a:gd name="connsiteX1" fmla="*/ 270798 w 406031"/>
                    <a:gd name="connsiteY1" fmla="*/ 721 h 123598"/>
                    <a:gd name="connsiteX2" fmla="*/ 406031 w 406031"/>
                    <a:gd name="connsiteY2" fmla="*/ 83345 h 123598"/>
                    <a:gd name="connsiteX3" fmla="*/ 336920 w 406031"/>
                    <a:gd name="connsiteY3" fmla="*/ 116129 h 123598"/>
                    <a:gd name="connsiteX4" fmla="*/ 1108 w 406031"/>
                    <a:gd name="connsiteY4" fmla="*/ 123598 h 123598"/>
                    <a:gd name="connsiteX5" fmla="*/ 0 w 406031"/>
                    <a:gd name="connsiteY5" fmla="*/ 0 h 123598"/>
                    <a:gd name="connsiteX0" fmla="*/ 0 w 406031"/>
                    <a:gd name="connsiteY0" fmla="*/ 0 h 125749"/>
                    <a:gd name="connsiteX1" fmla="*/ 270798 w 406031"/>
                    <a:gd name="connsiteY1" fmla="*/ 721 h 125749"/>
                    <a:gd name="connsiteX2" fmla="*/ 406031 w 406031"/>
                    <a:gd name="connsiteY2" fmla="*/ 83345 h 125749"/>
                    <a:gd name="connsiteX3" fmla="*/ 334538 w 406031"/>
                    <a:gd name="connsiteY3" fmla="*/ 125749 h 125749"/>
                    <a:gd name="connsiteX4" fmla="*/ 1108 w 406031"/>
                    <a:gd name="connsiteY4" fmla="*/ 123598 h 125749"/>
                    <a:gd name="connsiteX5" fmla="*/ 0 w 406031"/>
                    <a:gd name="connsiteY5" fmla="*/ 0 h 125749"/>
                    <a:gd name="connsiteX0" fmla="*/ 0 w 406031"/>
                    <a:gd name="connsiteY0" fmla="*/ 0 h 125749"/>
                    <a:gd name="connsiteX1" fmla="*/ 270798 w 406031"/>
                    <a:gd name="connsiteY1" fmla="*/ 721 h 125749"/>
                    <a:gd name="connsiteX2" fmla="*/ 406031 w 406031"/>
                    <a:gd name="connsiteY2" fmla="*/ 83345 h 125749"/>
                    <a:gd name="connsiteX3" fmla="*/ 334538 w 406031"/>
                    <a:gd name="connsiteY3" fmla="*/ 125749 h 125749"/>
                    <a:gd name="connsiteX4" fmla="*/ 8252 w 406031"/>
                    <a:gd name="connsiteY4" fmla="*/ 123598 h 125749"/>
                    <a:gd name="connsiteX5" fmla="*/ 0 w 406031"/>
                    <a:gd name="connsiteY5" fmla="*/ 0 h 125749"/>
                    <a:gd name="connsiteX0" fmla="*/ 0 w 403649"/>
                    <a:gd name="connsiteY0" fmla="*/ 1685 h 125028"/>
                    <a:gd name="connsiteX1" fmla="*/ 268416 w 403649"/>
                    <a:gd name="connsiteY1" fmla="*/ 0 h 125028"/>
                    <a:gd name="connsiteX2" fmla="*/ 403649 w 403649"/>
                    <a:gd name="connsiteY2" fmla="*/ 82624 h 125028"/>
                    <a:gd name="connsiteX3" fmla="*/ 332156 w 403649"/>
                    <a:gd name="connsiteY3" fmla="*/ 125028 h 125028"/>
                    <a:gd name="connsiteX4" fmla="*/ 5870 w 403649"/>
                    <a:gd name="connsiteY4" fmla="*/ 122877 h 125028"/>
                    <a:gd name="connsiteX5" fmla="*/ 0 w 403649"/>
                    <a:gd name="connsiteY5" fmla="*/ 1685 h 125028"/>
                    <a:gd name="connsiteX0" fmla="*/ 0 w 398886"/>
                    <a:gd name="connsiteY0" fmla="*/ 1685 h 125028"/>
                    <a:gd name="connsiteX1" fmla="*/ 263653 w 398886"/>
                    <a:gd name="connsiteY1" fmla="*/ 0 h 125028"/>
                    <a:gd name="connsiteX2" fmla="*/ 398886 w 398886"/>
                    <a:gd name="connsiteY2" fmla="*/ 82624 h 125028"/>
                    <a:gd name="connsiteX3" fmla="*/ 327393 w 398886"/>
                    <a:gd name="connsiteY3" fmla="*/ 125028 h 125028"/>
                    <a:gd name="connsiteX4" fmla="*/ 1107 w 398886"/>
                    <a:gd name="connsiteY4" fmla="*/ 122877 h 125028"/>
                    <a:gd name="connsiteX5" fmla="*/ 0 w 398886"/>
                    <a:gd name="connsiteY5" fmla="*/ 1685 h 125028"/>
                    <a:gd name="connsiteX0" fmla="*/ 1320 w 400206"/>
                    <a:gd name="connsiteY0" fmla="*/ 1685 h 125028"/>
                    <a:gd name="connsiteX1" fmla="*/ 264973 w 400206"/>
                    <a:gd name="connsiteY1" fmla="*/ 0 h 125028"/>
                    <a:gd name="connsiteX2" fmla="*/ 400206 w 400206"/>
                    <a:gd name="connsiteY2" fmla="*/ 82624 h 125028"/>
                    <a:gd name="connsiteX3" fmla="*/ 328713 w 400206"/>
                    <a:gd name="connsiteY3" fmla="*/ 125028 h 125028"/>
                    <a:gd name="connsiteX4" fmla="*/ 45 w 400206"/>
                    <a:gd name="connsiteY4" fmla="*/ 120471 h 125028"/>
                    <a:gd name="connsiteX5" fmla="*/ 1320 w 400206"/>
                    <a:gd name="connsiteY5" fmla="*/ 1685 h 125028"/>
                    <a:gd name="connsiteX0" fmla="*/ 1320 w 400206"/>
                    <a:gd name="connsiteY0" fmla="*/ 1685 h 125028"/>
                    <a:gd name="connsiteX1" fmla="*/ 264973 w 400206"/>
                    <a:gd name="connsiteY1" fmla="*/ 0 h 125028"/>
                    <a:gd name="connsiteX2" fmla="*/ 400206 w 400206"/>
                    <a:gd name="connsiteY2" fmla="*/ 82624 h 125028"/>
                    <a:gd name="connsiteX3" fmla="*/ 328713 w 400206"/>
                    <a:gd name="connsiteY3" fmla="*/ 125028 h 125028"/>
                    <a:gd name="connsiteX4" fmla="*/ 45 w 400206"/>
                    <a:gd name="connsiteY4" fmla="*/ 120471 h 125028"/>
                    <a:gd name="connsiteX5" fmla="*/ 1320 w 400206"/>
                    <a:gd name="connsiteY5" fmla="*/ 1685 h 125028"/>
                    <a:gd name="connsiteX0" fmla="*/ 3680 w 400184"/>
                    <a:gd name="connsiteY0" fmla="*/ 0 h 128154"/>
                    <a:gd name="connsiteX1" fmla="*/ 264951 w 400184"/>
                    <a:gd name="connsiteY1" fmla="*/ 3126 h 128154"/>
                    <a:gd name="connsiteX2" fmla="*/ 400184 w 400184"/>
                    <a:gd name="connsiteY2" fmla="*/ 85750 h 128154"/>
                    <a:gd name="connsiteX3" fmla="*/ 328691 w 400184"/>
                    <a:gd name="connsiteY3" fmla="*/ 128154 h 128154"/>
                    <a:gd name="connsiteX4" fmla="*/ 23 w 400184"/>
                    <a:gd name="connsiteY4" fmla="*/ 123597 h 128154"/>
                    <a:gd name="connsiteX5" fmla="*/ 3680 w 400184"/>
                    <a:gd name="connsiteY5" fmla="*/ 0 h 128154"/>
                    <a:gd name="connsiteX0" fmla="*/ 3680 w 400184"/>
                    <a:gd name="connsiteY0" fmla="*/ 0 h 130559"/>
                    <a:gd name="connsiteX1" fmla="*/ 264951 w 400184"/>
                    <a:gd name="connsiteY1" fmla="*/ 5531 h 130559"/>
                    <a:gd name="connsiteX2" fmla="*/ 400184 w 400184"/>
                    <a:gd name="connsiteY2" fmla="*/ 88155 h 130559"/>
                    <a:gd name="connsiteX3" fmla="*/ 328691 w 400184"/>
                    <a:gd name="connsiteY3" fmla="*/ 130559 h 130559"/>
                    <a:gd name="connsiteX4" fmla="*/ 23 w 400184"/>
                    <a:gd name="connsiteY4" fmla="*/ 126002 h 130559"/>
                    <a:gd name="connsiteX5" fmla="*/ 3680 w 400184"/>
                    <a:gd name="connsiteY5" fmla="*/ 0 h 130559"/>
                    <a:gd name="connsiteX0" fmla="*/ 3680 w 400184"/>
                    <a:gd name="connsiteY0" fmla="*/ 1684 h 125028"/>
                    <a:gd name="connsiteX1" fmla="*/ 264951 w 400184"/>
                    <a:gd name="connsiteY1" fmla="*/ 0 h 125028"/>
                    <a:gd name="connsiteX2" fmla="*/ 400184 w 400184"/>
                    <a:gd name="connsiteY2" fmla="*/ 82624 h 125028"/>
                    <a:gd name="connsiteX3" fmla="*/ 328691 w 400184"/>
                    <a:gd name="connsiteY3" fmla="*/ 125028 h 125028"/>
                    <a:gd name="connsiteX4" fmla="*/ 23 w 400184"/>
                    <a:gd name="connsiteY4" fmla="*/ 120471 h 125028"/>
                    <a:gd name="connsiteX5" fmla="*/ 3680 w 400184"/>
                    <a:gd name="connsiteY5" fmla="*/ 1684 h 125028"/>
                    <a:gd name="connsiteX0" fmla="*/ 3680 w 400184"/>
                    <a:gd name="connsiteY0" fmla="*/ 0 h 125750"/>
                    <a:gd name="connsiteX1" fmla="*/ 264951 w 400184"/>
                    <a:gd name="connsiteY1" fmla="*/ 722 h 125750"/>
                    <a:gd name="connsiteX2" fmla="*/ 400184 w 400184"/>
                    <a:gd name="connsiteY2" fmla="*/ 83346 h 125750"/>
                    <a:gd name="connsiteX3" fmla="*/ 328691 w 400184"/>
                    <a:gd name="connsiteY3" fmla="*/ 125750 h 125750"/>
                    <a:gd name="connsiteX4" fmla="*/ 23 w 400184"/>
                    <a:gd name="connsiteY4" fmla="*/ 121193 h 125750"/>
                    <a:gd name="connsiteX5" fmla="*/ 3680 w 400184"/>
                    <a:gd name="connsiteY5" fmla="*/ 0 h 125750"/>
                    <a:gd name="connsiteX0" fmla="*/ 0 w 401266"/>
                    <a:gd name="connsiteY0" fmla="*/ 0 h 125750"/>
                    <a:gd name="connsiteX1" fmla="*/ 266033 w 401266"/>
                    <a:gd name="connsiteY1" fmla="*/ 722 h 125750"/>
                    <a:gd name="connsiteX2" fmla="*/ 401266 w 401266"/>
                    <a:gd name="connsiteY2" fmla="*/ 83346 h 125750"/>
                    <a:gd name="connsiteX3" fmla="*/ 329773 w 401266"/>
                    <a:gd name="connsiteY3" fmla="*/ 125750 h 125750"/>
                    <a:gd name="connsiteX4" fmla="*/ 1105 w 401266"/>
                    <a:gd name="connsiteY4" fmla="*/ 121193 h 125750"/>
                    <a:gd name="connsiteX5" fmla="*/ 0 w 401266"/>
                    <a:gd name="connsiteY5" fmla="*/ 0 h 125750"/>
                    <a:gd name="connsiteX0" fmla="*/ 0 w 401266"/>
                    <a:gd name="connsiteY0" fmla="*/ 1684 h 125028"/>
                    <a:gd name="connsiteX1" fmla="*/ 266033 w 401266"/>
                    <a:gd name="connsiteY1" fmla="*/ 0 h 125028"/>
                    <a:gd name="connsiteX2" fmla="*/ 401266 w 401266"/>
                    <a:gd name="connsiteY2" fmla="*/ 82624 h 125028"/>
                    <a:gd name="connsiteX3" fmla="*/ 329773 w 401266"/>
                    <a:gd name="connsiteY3" fmla="*/ 125028 h 125028"/>
                    <a:gd name="connsiteX4" fmla="*/ 1105 w 401266"/>
                    <a:gd name="connsiteY4" fmla="*/ 120471 h 125028"/>
                    <a:gd name="connsiteX5" fmla="*/ 0 w 401266"/>
                    <a:gd name="connsiteY5" fmla="*/ 1684 h 125028"/>
                    <a:gd name="connsiteX0" fmla="*/ 0 w 401266"/>
                    <a:gd name="connsiteY0" fmla="*/ 0 h 123344"/>
                    <a:gd name="connsiteX1" fmla="*/ 266033 w 401266"/>
                    <a:gd name="connsiteY1" fmla="*/ 721 h 123344"/>
                    <a:gd name="connsiteX2" fmla="*/ 401266 w 401266"/>
                    <a:gd name="connsiteY2" fmla="*/ 80940 h 123344"/>
                    <a:gd name="connsiteX3" fmla="*/ 329773 w 401266"/>
                    <a:gd name="connsiteY3" fmla="*/ 123344 h 123344"/>
                    <a:gd name="connsiteX4" fmla="*/ 1105 w 401266"/>
                    <a:gd name="connsiteY4" fmla="*/ 118787 h 123344"/>
                    <a:gd name="connsiteX5" fmla="*/ 0 w 401266"/>
                    <a:gd name="connsiteY5" fmla="*/ 0 h 123344"/>
                    <a:gd name="connsiteX0" fmla="*/ 0 w 346195"/>
                    <a:gd name="connsiteY0" fmla="*/ 0 h 123344"/>
                    <a:gd name="connsiteX1" fmla="*/ 266033 w 346195"/>
                    <a:gd name="connsiteY1" fmla="*/ 721 h 123344"/>
                    <a:gd name="connsiteX2" fmla="*/ 329773 w 346195"/>
                    <a:gd name="connsiteY2" fmla="*/ 123344 h 123344"/>
                    <a:gd name="connsiteX3" fmla="*/ 1105 w 346195"/>
                    <a:gd name="connsiteY3" fmla="*/ 118787 h 123344"/>
                    <a:gd name="connsiteX4" fmla="*/ 0 w 346195"/>
                    <a:gd name="connsiteY4" fmla="*/ 0 h 123344"/>
                    <a:gd name="connsiteX0" fmla="*/ 1870 w 348065"/>
                    <a:gd name="connsiteY0" fmla="*/ 0 h 123344"/>
                    <a:gd name="connsiteX1" fmla="*/ 267903 w 348065"/>
                    <a:gd name="connsiteY1" fmla="*/ 721 h 123344"/>
                    <a:gd name="connsiteX2" fmla="*/ 331643 w 348065"/>
                    <a:gd name="connsiteY2" fmla="*/ 123344 h 123344"/>
                    <a:gd name="connsiteX3" fmla="*/ 36 w 348065"/>
                    <a:gd name="connsiteY3" fmla="*/ 118787 h 123344"/>
                    <a:gd name="connsiteX4" fmla="*/ 1870 w 348065"/>
                    <a:gd name="connsiteY4" fmla="*/ 0 h 123344"/>
                    <a:gd name="connsiteX0" fmla="*/ 1870 w 346826"/>
                    <a:gd name="connsiteY0" fmla="*/ 2508 h 125852"/>
                    <a:gd name="connsiteX1" fmla="*/ 260011 w 346826"/>
                    <a:gd name="connsiteY1" fmla="*/ 0 h 125852"/>
                    <a:gd name="connsiteX2" fmla="*/ 331643 w 346826"/>
                    <a:gd name="connsiteY2" fmla="*/ 125852 h 125852"/>
                    <a:gd name="connsiteX3" fmla="*/ 36 w 346826"/>
                    <a:gd name="connsiteY3" fmla="*/ 121295 h 125852"/>
                    <a:gd name="connsiteX4" fmla="*/ 1870 w 346826"/>
                    <a:gd name="connsiteY4" fmla="*/ 2508 h 125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826" h="125852">
                      <a:moveTo>
                        <a:pt x="1870" y="2508"/>
                      </a:moveTo>
                      <a:lnTo>
                        <a:pt x="260011" y="0"/>
                      </a:lnTo>
                      <a:cubicBezTo>
                        <a:pt x="314973" y="20557"/>
                        <a:pt x="375798" y="106174"/>
                        <a:pt x="331643" y="125852"/>
                      </a:cubicBezTo>
                      <a:lnTo>
                        <a:pt x="36" y="121295"/>
                      </a:lnTo>
                      <a:cubicBezTo>
                        <a:pt x="-333" y="81699"/>
                        <a:pt x="2239" y="42104"/>
                        <a:pt x="1870" y="2508"/>
                      </a:cubicBezTo>
                      <a:close/>
                    </a:path>
                  </a:pathLst>
                </a:custGeom>
                <a:gradFill flip="none" rotWithShape="1">
                  <a:gsLst>
                    <a:gs pos="0">
                      <a:schemeClr val="tx2"/>
                    </a:gs>
                    <a:gs pos="100000">
                      <a:schemeClr val="tx2">
                        <a:lumMod val="7500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sp>
              <p:nvSpPr>
                <p:cNvPr id="103" name="Rounded Rectangle 2"/>
                <p:cNvSpPr/>
                <p:nvPr/>
              </p:nvSpPr>
              <p:spPr>
                <a:xfrm>
                  <a:off x="3506570" y="3240512"/>
                  <a:ext cx="1352681" cy="2188815"/>
                </a:xfrm>
                <a:custGeom>
                  <a:avLst/>
                  <a:gdLst>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7006"/>
                    <a:gd name="connsiteY0" fmla="*/ 94397 h 1110215"/>
                    <a:gd name="connsiteX1" fmla="*/ 93566 w 807006"/>
                    <a:gd name="connsiteY1" fmla="*/ 831 h 1110215"/>
                    <a:gd name="connsiteX2" fmla="*/ 707303 w 807006"/>
                    <a:gd name="connsiteY2" fmla="*/ 831 h 1110215"/>
                    <a:gd name="connsiteX3" fmla="*/ 807006 w 807006"/>
                    <a:gd name="connsiteY3" fmla="*/ 42233 h 1110215"/>
                    <a:gd name="connsiteX4" fmla="*/ 800869 w 807006"/>
                    <a:gd name="connsiteY4" fmla="*/ 1016649 h 1110215"/>
                    <a:gd name="connsiteX5" fmla="*/ 707303 w 807006"/>
                    <a:gd name="connsiteY5" fmla="*/ 1110215 h 1110215"/>
                    <a:gd name="connsiteX6" fmla="*/ 93566 w 807006"/>
                    <a:gd name="connsiteY6" fmla="*/ 1110215 h 1110215"/>
                    <a:gd name="connsiteX7" fmla="*/ 0 w 807006"/>
                    <a:gd name="connsiteY7" fmla="*/ 1016649 h 1110215"/>
                    <a:gd name="connsiteX8" fmla="*/ 0 w 807006"/>
                    <a:gd name="connsiteY8" fmla="*/ 94397 h 1110215"/>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800869 w 807006"/>
                    <a:gd name="connsiteY4" fmla="*/ 1018777 h 1112343"/>
                    <a:gd name="connsiteX5" fmla="*/ 707303 w 807006"/>
                    <a:gd name="connsiteY5" fmla="*/ 1112343 h 1112343"/>
                    <a:gd name="connsiteX6" fmla="*/ 93566 w 807006"/>
                    <a:gd name="connsiteY6" fmla="*/ 1112343 h 1112343"/>
                    <a:gd name="connsiteX7" fmla="*/ 0 w 807006"/>
                    <a:gd name="connsiteY7" fmla="*/ 1018777 h 1112343"/>
                    <a:gd name="connsiteX8" fmla="*/ 0 w 807006"/>
                    <a:gd name="connsiteY8"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07845"/>
                    <a:gd name="connsiteY0" fmla="*/ 108656 h 1124474"/>
                    <a:gd name="connsiteX1" fmla="*/ 93566 w 807845"/>
                    <a:gd name="connsiteY1" fmla="*/ 15090 h 1124474"/>
                    <a:gd name="connsiteX2" fmla="*/ 707303 w 807845"/>
                    <a:gd name="connsiteY2" fmla="*/ 12131 h 1124474"/>
                    <a:gd name="connsiteX3" fmla="*/ 807006 w 807845"/>
                    <a:gd name="connsiteY3" fmla="*/ 56492 h 1124474"/>
                    <a:gd name="connsiteX4" fmla="*/ 602400 w 807845"/>
                    <a:gd name="connsiteY4" fmla="*/ 73174 h 1124474"/>
                    <a:gd name="connsiteX5" fmla="*/ 800869 w 807845"/>
                    <a:gd name="connsiteY5" fmla="*/ 1030908 h 1124474"/>
                    <a:gd name="connsiteX6" fmla="*/ 707303 w 807845"/>
                    <a:gd name="connsiteY6" fmla="*/ 1124474 h 1124474"/>
                    <a:gd name="connsiteX7" fmla="*/ 93566 w 807845"/>
                    <a:gd name="connsiteY7" fmla="*/ 1124474 h 1124474"/>
                    <a:gd name="connsiteX8" fmla="*/ 0 w 807845"/>
                    <a:gd name="connsiteY8" fmla="*/ 1030908 h 1124474"/>
                    <a:gd name="connsiteX9" fmla="*/ 0 w 807845"/>
                    <a:gd name="connsiteY9" fmla="*/ 108656 h 1124474"/>
                    <a:gd name="connsiteX0" fmla="*/ 0 w 808608"/>
                    <a:gd name="connsiteY0" fmla="*/ 96525 h 1112343"/>
                    <a:gd name="connsiteX1" fmla="*/ 93566 w 808608"/>
                    <a:gd name="connsiteY1" fmla="*/ 2959 h 1112343"/>
                    <a:gd name="connsiteX2" fmla="*/ 707303 w 808608"/>
                    <a:gd name="connsiteY2" fmla="*/ 0 h 1112343"/>
                    <a:gd name="connsiteX3" fmla="*/ 807006 w 808608"/>
                    <a:gd name="connsiteY3" fmla="*/ 44361 h 1112343"/>
                    <a:gd name="connsiteX4" fmla="*/ 602400 w 808608"/>
                    <a:gd name="connsiteY4" fmla="*/ 61043 h 1112343"/>
                    <a:gd name="connsiteX5" fmla="*/ 800869 w 808608"/>
                    <a:gd name="connsiteY5" fmla="*/ 1018777 h 1112343"/>
                    <a:gd name="connsiteX6" fmla="*/ 707303 w 808608"/>
                    <a:gd name="connsiteY6" fmla="*/ 1112343 h 1112343"/>
                    <a:gd name="connsiteX7" fmla="*/ 93566 w 808608"/>
                    <a:gd name="connsiteY7" fmla="*/ 1112343 h 1112343"/>
                    <a:gd name="connsiteX8" fmla="*/ 0 w 808608"/>
                    <a:gd name="connsiteY8" fmla="*/ 1018777 h 1112343"/>
                    <a:gd name="connsiteX9" fmla="*/ 0 w 808608"/>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18777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800869 w 809151"/>
                    <a:gd name="connsiteY5" fmla="*/ 1063166 h 1112362"/>
                    <a:gd name="connsiteX6" fmla="*/ 707303 w 809151"/>
                    <a:gd name="connsiteY6" fmla="*/ 1112343 h 1112362"/>
                    <a:gd name="connsiteX7" fmla="*/ 93566 w 809151"/>
                    <a:gd name="connsiteY7" fmla="*/ 1112343 h 1112362"/>
                    <a:gd name="connsiteX8" fmla="*/ 0 w 809151"/>
                    <a:gd name="connsiteY8" fmla="*/ 1018777 h 1112362"/>
                    <a:gd name="connsiteX9" fmla="*/ 0 w 809151"/>
                    <a:gd name="connsiteY9" fmla="*/ 96525 h 1112362"/>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63166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779952 w 809151"/>
                    <a:gd name="connsiteY5" fmla="*/ 895544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8173"/>
                    <a:gd name="connsiteX1" fmla="*/ 93566 w 809151"/>
                    <a:gd name="connsiteY1" fmla="*/ 2959 h 1118173"/>
                    <a:gd name="connsiteX2" fmla="*/ 707303 w 809151"/>
                    <a:gd name="connsiteY2" fmla="*/ 0 h 1118173"/>
                    <a:gd name="connsiteX3" fmla="*/ 807006 w 809151"/>
                    <a:gd name="connsiteY3" fmla="*/ 44361 h 1118173"/>
                    <a:gd name="connsiteX4" fmla="*/ 602400 w 809151"/>
                    <a:gd name="connsiteY4" fmla="*/ 61043 h 1118173"/>
                    <a:gd name="connsiteX5" fmla="*/ 590562 w 809151"/>
                    <a:gd name="connsiteY5" fmla="*/ 1061261 h 1118173"/>
                    <a:gd name="connsiteX6" fmla="*/ 800869 w 809151"/>
                    <a:gd name="connsiteY6" fmla="*/ 1063166 h 1118173"/>
                    <a:gd name="connsiteX7" fmla="*/ 707303 w 809151"/>
                    <a:gd name="connsiteY7" fmla="*/ 1112343 h 1118173"/>
                    <a:gd name="connsiteX8" fmla="*/ 93566 w 809151"/>
                    <a:gd name="connsiteY8" fmla="*/ 1112343 h 1118173"/>
                    <a:gd name="connsiteX9" fmla="*/ 0 w 809151"/>
                    <a:gd name="connsiteY9" fmla="*/ 1018777 h 1118173"/>
                    <a:gd name="connsiteX10" fmla="*/ 0 w 809151"/>
                    <a:gd name="connsiteY10" fmla="*/ 96525 h 111817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508"/>
                    <a:gd name="connsiteX1" fmla="*/ 93566 w 807006"/>
                    <a:gd name="connsiteY1" fmla="*/ 2959 h 1112508"/>
                    <a:gd name="connsiteX2" fmla="*/ 707303 w 807006"/>
                    <a:gd name="connsiteY2" fmla="*/ 0 h 1112508"/>
                    <a:gd name="connsiteX3" fmla="*/ 807006 w 807006"/>
                    <a:gd name="connsiteY3" fmla="*/ 44361 h 1112508"/>
                    <a:gd name="connsiteX4" fmla="*/ 602400 w 807006"/>
                    <a:gd name="connsiteY4" fmla="*/ 61043 h 1112508"/>
                    <a:gd name="connsiteX5" fmla="*/ 590562 w 807006"/>
                    <a:gd name="connsiteY5" fmla="*/ 1061261 h 1112508"/>
                    <a:gd name="connsiteX6" fmla="*/ 800869 w 807006"/>
                    <a:gd name="connsiteY6" fmla="*/ 1066125 h 1112508"/>
                    <a:gd name="connsiteX7" fmla="*/ 707303 w 807006"/>
                    <a:gd name="connsiteY7" fmla="*/ 1112343 h 1112508"/>
                    <a:gd name="connsiteX8" fmla="*/ 93566 w 807006"/>
                    <a:gd name="connsiteY8" fmla="*/ 1112343 h 1112508"/>
                    <a:gd name="connsiteX9" fmla="*/ 0 w 807006"/>
                    <a:gd name="connsiteY9" fmla="*/ 1018777 h 1112508"/>
                    <a:gd name="connsiteX10" fmla="*/ 0 w 807006"/>
                    <a:gd name="connsiteY10" fmla="*/ 96525 h 1112508"/>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602400 w 807006"/>
                    <a:gd name="connsiteY4" fmla="*/ 61043 h 1112343"/>
                    <a:gd name="connsiteX5" fmla="*/ 590562 w 807006"/>
                    <a:gd name="connsiteY5" fmla="*/ 1061261 h 1112343"/>
                    <a:gd name="connsiteX6" fmla="*/ 800869 w 807006"/>
                    <a:gd name="connsiteY6" fmla="*/ 1066125 h 1112343"/>
                    <a:gd name="connsiteX7" fmla="*/ 707303 w 807006"/>
                    <a:gd name="connsiteY7" fmla="*/ 1112343 h 1112343"/>
                    <a:gd name="connsiteX8" fmla="*/ 93566 w 807006"/>
                    <a:gd name="connsiteY8" fmla="*/ 1112343 h 1112343"/>
                    <a:gd name="connsiteX9" fmla="*/ 0 w 807006"/>
                    <a:gd name="connsiteY9" fmla="*/ 1018777 h 1112343"/>
                    <a:gd name="connsiteX10" fmla="*/ 0 w 807006"/>
                    <a:gd name="connsiteY10" fmla="*/ 96525 h 1112343"/>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0870"/>
                    <a:gd name="connsiteY0" fmla="*/ 96525 h 1118571"/>
                    <a:gd name="connsiteX1" fmla="*/ 93566 w 800870"/>
                    <a:gd name="connsiteY1" fmla="*/ 2959 h 1118571"/>
                    <a:gd name="connsiteX2" fmla="*/ 707303 w 800870"/>
                    <a:gd name="connsiteY2" fmla="*/ 0 h 1118571"/>
                    <a:gd name="connsiteX3" fmla="*/ 746064 w 800870"/>
                    <a:gd name="connsiteY3" fmla="*/ 40879 h 1118571"/>
                    <a:gd name="connsiteX4" fmla="*/ 602400 w 800870"/>
                    <a:gd name="connsiteY4" fmla="*/ 61043 h 1118571"/>
                    <a:gd name="connsiteX5" fmla="*/ 590562 w 800870"/>
                    <a:gd name="connsiteY5" fmla="*/ 1061261 h 1118571"/>
                    <a:gd name="connsiteX6" fmla="*/ 800869 w 800870"/>
                    <a:gd name="connsiteY6" fmla="*/ 1066125 h 1118571"/>
                    <a:gd name="connsiteX7" fmla="*/ 692507 w 800870"/>
                    <a:gd name="connsiteY7" fmla="*/ 1118261 h 1118571"/>
                    <a:gd name="connsiteX8" fmla="*/ 93566 w 800870"/>
                    <a:gd name="connsiteY8" fmla="*/ 1112343 h 1118571"/>
                    <a:gd name="connsiteX9" fmla="*/ 0 w 800870"/>
                    <a:gd name="connsiteY9" fmla="*/ 1018777 h 1118571"/>
                    <a:gd name="connsiteX10" fmla="*/ 0 w 800870"/>
                    <a:gd name="connsiteY10" fmla="*/ 96525 h 1118571"/>
                    <a:gd name="connsiteX0" fmla="*/ 0 w 800870"/>
                    <a:gd name="connsiteY0" fmla="*/ 96525 h 1118571"/>
                    <a:gd name="connsiteX1" fmla="*/ 93566 w 800870"/>
                    <a:gd name="connsiteY1" fmla="*/ 2959 h 1118571"/>
                    <a:gd name="connsiteX2" fmla="*/ 707303 w 800870"/>
                    <a:gd name="connsiteY2" fmla="*/ 0 h 1118571"/>
                    <a:gd name="connsiteX3" fmla="*/ 746064 w 800870"/>
                    <a:gd name="connsiteY3" fmla="*/ 40879 h 1118571"/>
                    <a:gd name="connsiteX4" fmla="*/ 602400 w 800870"/>
                    <a:gd name="connsiteY4" fmla="*/ 61043 h 1118571"/>
                    <a:gd name="connsiteX5" fmla="*/ 590562 w 800870"/>
                    <a:gd name="connsiteY5" fmla="*/ 1061261 h 1118571"/>
                    <a:gd name="connsiteX6" fmla="*/ 800869 w 800870"/>
                    <a:gd name="connsiteY6" fmla="*/ 1066125 h 1118571"/>
                    <a:gd name="connsiteX7" fmla="*/ 692507 w 800870"/>
                    <a:gd name="connsiteY7" fmla="*/ 1118261 h 1118571"/>
                    <a:gd name="connsiteX8" fmla="*/ 93566 w 800870"/>
                    <a:gd name="connsiteY8" fmla="*/ 1112343 h 1118571"/>
                    <a:gd name="connsiteX9" fmla="*/ 0 w 800870"/>
                    <a:gd name="connsiteY9" fmla="*/ 1018777 h 1118571"/>
                    <a:gd name="connsiteX10" fmla="*/ 0 w 800870"/>
                    <a:gd name="connsiteY10" fmla="*/ 96525 h 1118571"/>
                    <a:gd name="connsiteX0" fmla="*/ 0 w 800870"/>
                    <a:gd name="connsiteY0" fmla="*/ 130741 h 1152787"/>
                    <a:gd name="connsiteX1" fmla="*/ 93566 w 800870"/>
                    <a:gd name="connsiteY1" fmla="*/ 37175 h 1152787"/>
                    <a:gd name="connsiteX2" fmla="*/ 707303 w 800870"/>
                    <a:gd name="connsiteY2" fmla="*/ 34216 h 1152787"/>
                    <a:gd name="connsiteX3" fmla="*/ 602400 w 800870"/>
                    <a:gd name="connsiteY3" fmla="*/ 95259 h 1152787"/>
                    <a:gd name="connsiteX4" fmla="*/ 590562 w 800870"/>
                    <a:gd name="connsiteY4" fmla="*/ 1095477 h 1152787"/>
                    <a:gd name="connsiteX5" fmla="*/ 800869 w 800870"/>
                    <a:gd name="connsiteY5" fmla="*/ 1100341 h 1152787"/>
                    <a:gd name="connsiteX6" fmla="*/ 692507 w 800870"/>
                    <a:gd name="connsiteY6" fmla="*/ 1152477 h 1152787"/>
                    <a:gd name="connsiteX7" fmla="*/ 93566 w 800870"/>
                    <a:gd name="connsiteY7" fmla="*/ 1146559 h 1152787"/>
                    <a:gd name="connsiteX8" fmla="*/ 0 w 800870"/>
                    <a:gd name="connsiteY8" fmla="*/ 1052993 h 1152787"/>
                    <a:gd name="connsiteX9" fmla="*/ 0 w 800870"/>
                    <a:gd name="connsiteY9" fmla="*/ 130741 h 1152787"/>
                    <a:gd name="connsiteX0" fmla="*/ 0 w 800870"/>
                    <a:gd name="connsiteY0" fmla="*/ 120792 h 1142838"/>
                    <a:gd name="connsiteX1" fmla="*/ 93566 w 800870"/>
                    <a:gd name="connsiteY1" fmla="*/ 27226 h 1142838"/>
                    <a:gd name="connsiteX2" fmla="*/ 707303 w 800870"/>
                    <a:gd name="connsiteY2" fmla="*/ 24267 h 1142838"/>
                    <a:gd name="connsiteX3" fmla="*/ 602400 w 800870"/>
                    <a:gd name="connsiteY3" fmla="*/ 85310 h 1142838"/>
                    <a:gd name="connsiteX4" fmla="*/ 590562 w 800870"/>
                    <a:gd name="connsiteY4" fmla="*/ 1085528 h 1142838"/>
                    <a:gd name="connsiteX5" fmla="*/ 800869 w 800870"/>
                    <a:gd name="connsiteY5" fmla="*/ 1090392 h 1142838"/>
                    <a:gd name="connsiteX6" fmla="*/ 692507 w 800870"/>
                    <a:gd name="connsiteY6" fmla="*/ 1142528 h 1142838"/>
                    <a:gd name="connsiteX7" fmla="*/ 93566 w 800870"/>
                    <a:gd name="connsiteY7" fmla="*/ 1136610 h 1142838"/>
                    <a:gd name="connsiteX8" fmla="*/ 0 w 800870"/>
                    <a:gd name="connsiteY8" fmla="*/ 1043044 h 1142838"/>
                    <a:gd name="connsiteX9" fmla="*/ 0 w 800870"/>
                    <a:gd name="connsiteY9" fmla="*/ 120792 h 1142838"/>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715170"/>
                    <a:gd name="connsiteY0" fmla="*/ 96525 h 1155065"/>
                    <a:gd name="connsiteX1" fmla="*/ 93566 w 715170"/>
                    <a:gd name="connsiteY1" fmla="*/ 2959 h 1155065"/>
                    <a:gd name="connsiteX2" fmla="*/ 662172 w 715170"/>
                    <a:gd name="connsiteY2" fmla="*/ 0 h 1155065"/>
                    <a:gd name="connsiteX3" fmla="*/ 602400 w 715170"/>
                    <a:gd name="connsiteY3" fmla="*/ 61043 h 1155065"/>
                    <a:gd name="connsiteX4" fmla="*/ 590562 w 715170"/>
                    <a:gd name="connsiteY4" fmla="*/ 1061261 h 1155065"/>
                    <a:gd name="connsiteX5" fmla="*/ 692507 w 715170"/>
                    <a:gd name="connsiteY5" fmla="*/ 1118261 h 1155065"/>
                    <a:gd name="connsiteX6" fmla="*/ 93566 w 715170"/>
                    <a:gd name="connsiteY6" fmla="*/ 1112343 h 1155065"/>
                    <a:gd name="connsiteX7" fmla="*/ 0 w 715170"/>
                    <a:gd name="connsiteY7" fmla="*/ 1018777 h 1155065"/>
                    <a:gd name="connsiteX8" fmla="*/ 0 w 715170"/>
                    <a:gd name="connsiteY8" fmla="*/ 96525 h 1155065"/>
                    <a:gd name="connsiteX0" fmla="*/ 0 w 701195"/>
                    <a:gd name="connsiteY0" fmla="*/ 96525 h 1147707"/>
                    <a:gd name="connsiteX1" fmla="*/ 93566 w 701195"/>
                    <a:gd name="connsiteY1" fmla="*/ 2959 h 1147707"/>
                    <a:gd name="connsiteX2" fmla="*/ 662172 w 701195"/>
                    <a:gd name="connsiteY2" fmla="*/ 0 h 1147707"/>
                    <a:gd name="connsiteX3" fmla="*/ 602400 w 701195"/>
                    <a:gd name="connsiteY3" fmla="*/ 61043 h 1147707"/>
                    <a:gd name="connsiteX4" fmla="*/ 590562 w 701195"/>
                    <a:gd name="connsiteY4" fmla="*/ 1061261 h 1147707"/>
                    <a:gd name="connsiteX5" fmla="*/ 692507 w 701195"/>
                    <a:gd name="connsiteY5" fmla="*/ 1118261 h 1147707"/>
                    <a:gd name="connsiteX6" fmla="*/ 93566 w 701195"/>
                    <a:gd name="connsiteY6" fmla="*/ 1112343 h 1147707"/>
                    <a:gd name="connsiteX7" fmla="*/ 0 w 701195"/>
                    <a:gd name="connsiteY7" fmla="*/ 1018777 h 1147707"/>
                    <a:gd name="connsiteX8" fmla="*/ 0 w 701195"/>
                    <a:gd name="connsiteY8" fmla="*/ 96525 h 1147707"/>
                    <a:gd name="connsiteX0" fmla="*/ 0 w 704813"/>
                    <a:gd name="connsiteY0" fmla="*/ 96525 h 1118261"/>
                    <a:gd name="connsiteX1" fmla="*/ 93566 w 704813"/>
                    <a:gd name="connsiteY1" fmla="*/ 2959 h 1118261"/>
                    <a:gd name="connsiteX2" fmla="*/ 662172 w 704813"/>
                    <a:gd name="connsiteY2" fmla="*/ 0 h 1118261"/>
                    <a:gd name="connsiteX3" fmla="*/ 602400 w 704813"/>
                    <a:gd name="connsiteY3" fmla="*/ 61043 h 1118261"/>
                    <a:gd name="connsiteX4" fmla="*/ 590562 w 704813"/>
                    <a:gd name="connsiteY4" fmla="*/ 1061261 h 1118261"/>
                    <a:gd name="connsiteX5" fmla="*/ 692507 w 704813"/>
                    <a:gd name="connsiteY5" fmla="*/ 1118261 h 1118261"/>
                    <a:gd name="connsiteX6" fmla="*/ 93566 w 704813"/>
                    <a:gd name="connsiteY6" fmla="*/ 1112343 h 1118261"/>
                    <a:gd name="connsiteX7" fmla="*/ 0 w 704813"/>
                    <a:gd name="connsiteY7" fmla="*/ 1018777 h 1118261"/>
                    <a:gd name="connsiteX8" fmla="*/ 0 w 704813"/>
                    <a:gd name="connsiteY8" fmla="*/ 96525 h 1118261"/>
                    <a:gd name="connsiteX0" fmla="*/ 0 w 700632"/>
                    <a:gd name="connsiteY0" fmla="*/ 96525 h 1118261"/>
                    <a:gd name="connsiteX1" fmla="*/ 93566 w 700632"/>
                    <a:gd name="connsiteY1" fmla="*/ 2959 h 1118261"/>
                    <a:gd name="connsiteX2" fmla="*/ 662172 w 700632"/>
                    <a:gd name="connsiteY2" fmla="*/ 0 h 1118261"/>
                    <a:gd name="connsiteX3" fmla="*/ 602400 w 700632"/>
                    <a:gd name="connsiteY3" fmla="*/ 61043 h 1118261"/>
                    <a:gd name="connsiteX4" fmla="*/ 590562 w 700632"/>
                    <a:gd name="connsiteY4" fmla="*/ 1061261 h 1118261"/>
                    <a:gd name="connsiteX5" fmla="*/ 692507 w 700632"/>
                    <a:gd name="connsiteY5" fmla="*/ 1118261 h 1118261"/>
                    <a:gd name="connsiteX6" fmla="*/ 93566 w 700632"/>
                    <a:gd name="connsiteY6" fmla="*/ 1112343 h 1118261"/>
                    <a:gd name="connsiteX7" fmla="*/ 0 w 700632"/>
                    <a:gd name="connsiteY7" fmla="*/ 1018777 h 1118261"/>
                    <a:gd name="connsiteX8" fmla="*/ 0 w 700632"/>
                    <a:gd name="connsiteY8" fmla="*/ 96525 h 1118261"/>
                    <a:gd name="connsiteX0" fmla="*/ 0 w 692924"/>
                    <a:gd name="connsiteY0" fmla="*/ 96525 h 1118261"/>
                    <a:gd name="connsiteX1" fmla="*/ 93566 w 692924"/>
                    <a:gd name="connsiteY1" fmla="*/ 2959 h 1118261"/>
                    <a:gd name="connsiteX2" fmla="*/ 662172 w 692924"/>
                    <a:gd name="connsiteY2" fmla="*/ 0 h 1118261"/>
                    <a:gd name="connsiteX3" fmla="*/ 602400 w 692924"/>
                    <a:gd name="connsiteY3" fmla="*/ 61043 h 1118261"/>
                    <a:gd name="connsiteX4" fmla="*/ 590562 w 692924"/>
                    <a:gd name="connsiteY4" fmla="*/ 1061261 h 1118261"/>
                    <a:gd name="connsiteX5" fmla="*/ 692507 w 692924"/>
                    <a:gd name="connsiteY5" fmla="*/ 1118261 h 1118261"/>
                    <a:gd name="connsiteX6" fmla="*/ 93566 w 692924"/>
                    <a:gd name="connsiteY6" fmla="*/ 1112343 h 1118261"/>
                    <a:gd name="connsiteX7" fmla="*/ 0 w 692924"/>
                    <a:gd name="connsiteY7" fmla="*/ 1018777 h 1118261"/>
                    <a:gd name="connsiteX8" fmla="*/ 0 w 692924"/>
                    <a:gd name="connsiteY8" fmla="*/ 96525 h 1118261"/>
                    <a:gd name="connsiteX0" fmla="*/ 0 w 692885"/>
                    <a:gd name="connsiteY0" fmla="*/ 96525 h 1118261"/>
                    <a:gd name="connsiteX1" fmla="*/ 93566 w 692885"/>
                    <a:gd name="connsiteY1" fmla="*/ 2959 h 1118261"/>
                    <a:gd name="connsiteX2" fmla="*/ 662172 w 692885"/>
                    <a:gd name="connsiteY2" fmla="*/ 0 h 1118261"/>
                    <a:gd name="connsiteX3" fmla="*/ 602400 w 692885"/>
                    <a:gd name="connsiteY3" fmla="*/ 61043 h 1118261"/>
                    <a:gd name="connsiteX4" fmla="*/ 590562 w 692885"/>
                    <a:gd name="connsiteY4" fmla="*/ 1061261 h 1118261"/>
                    <a:gd name="connsiteX5" fmla="*/ 692507 w 692885"/>
                    <a:gd name="connsiteY5" fmla="*/ 1118261 h 1118261"/>
                    <a:gd name="connsiteX6" fmla="*/ 93566 w 692885"/>
                    <a:gd name="connsiteY6" fmla="*/ 1112343 h 1118261"/>
                    <a:gd name="connsiteX7" fmla="*/ 0 w 692885"/>
                    <a:gd name="connsiteY7" fmla="*/ 1018777 h 1118261"/>
                    <a:gd name="connsiteX8" fmla="*/ 0 w 692885"/>
                    <a:gd name="connsiteY8" fmla="*/ 96525 h 1118261"/>
                    <a:gd name="connsiteX0" fmla="*/ 0 w 692885"/>
                    <a:gd name="connsiteY0" fmla="*/ 99443 h 1121179"/>
                    <a:gd name="connsiteX1" fmla="*/ 93566 w 692885"/>
                    <a:gd name="connsiteY1" fmla="*/ 5877 h 1121179"/>
                    <a:gd name="connsiteX2" fmla="*/ 665090 w 692885"/>
                    <a:gd name="connsiteY2" fmla="*/ 0 h 1121179"/>
                    <a:gd name="connsiteX3" fmla="*/ 602400 w 692885"/>
                    <a:gd name="connsiteY3" fmla="*/ 63961 h 1121179"/>
                    <a:gd name="connsiteX4" fmla="*/ 590562 w 692885"/>
                    <a:gd name="connsiteY4" fmla="*/ 1064179 h 1121179"/>
                    <a:gd name="connsiteX5" fmla="*/ 692507 w 692885"/>
                    <a:gd name="connsiteY5" fmla="*/ 1121179 h 1121179"/>
                    <a:gd name="connsiteX6" fmla="*/ 93566 w 692885"/>
                    <a:gd name="connsiteY6" fmla="*/ 1115261 h 1121179"/>
                    <a:gd name="connsiteX7" fmla="*/ 0 w 692885"/>
                    <a:gd name="connsiteY7" fmla="*/ 1021695 h 1121179"/>
                    <a:gd name="connsiteX8" fmla="*/ 0 w 692885"/>
                    <a:gd name="connsiteY8" fmla="*/ 99443 h 1121179"/>
                    <a:gd name="connsiteX0" fmla="*/ 0 w 692885"/>
                    <a:gd name="connsiteY0" fmla="*/ 99443 h 1121179"/>
                    <a:gd name="connsiteX1" fmla="*/ 97225 w 692885"/>
                    <a:gd name="connsiteY1" fmla="*/ 2218 h 1121179"/>
                    <a:gd name="connsiteX2" fmla="*/ 665090 w 692885"/>
                    <a:gd name="connsiteY2" fmla="*/ 0 h 1121179"/>
                    <a:gd name="connsiteX3" fmla="*/ 602400 w 692885"/>
                    <a:gd name="connsiteY3" fmla="*/ 63961 h 1121179"/>
                    <a:gd name="connsiteX4" fmla="*/ 590562 w 692885"/>
                    <a:gd name="connsiteY4" fmla="*/ 1064179 h 1121179"/>
                    <a:gd name="connsiteX5" fmla="*/ 692507 w 692885"/>
                    <a:gd name="connsiteY5" fmla="*/ 1121179 h 1121179"/>
                    <a:gd name="connsiteX6" fmla="*/ 93566 w 692885"/>
                    <a:gd name="connsiteY6" fmla="*/ 1115261 h 1121179"/>
                    <a:gd name="connsiteX7" fmla="*/ 0 w 692885"/>
                    <a:gd name="connsiteY7" fmla="*/ 1021695 h 1121179"/>
                    <a:gd name="connsiteX8" fmla="*/ 0 w 692885"/>
                    <a:gd name="connsiteY8" fmla="*/ 99443 h 1121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2885" h="1121179">
                      <a:moveTo>
                        <a:pt x="0" y="99443"/>
                      </a:moveTo>
                      <a:cubicBezTo>
                        <a:pt x="0" y="47768"/>
                        <a:pt x="45550" y="2218"/>
                        <a:pt x="97225" y="2218"/>
                      </a:cubicBezTo>
                      <a:lnTo>
                        <a:pt x="665090" y="0"/>
                      </a:lnTo>
                      <a:cubicBezTo>
                        <a:pt x="655182" y="12986"/>
                        <a:pt x="604966" y="16463"/>
                        <a:pt x="602400" y="63961"/>
                      </a:cubicBezTo>
                      <a:cubicBezTo>
                        <a:pt x="597891" y="205825"/>
                        <a:pt x="592995" y="897159"/>
                        <a:pt x="590562" y="1064179"/>
                      </a:cubicBezTo>
                      <a:cubicBezTo>
                        <a:pt x="582160" y="1130313"/>
                        <a:pt x="700399" y="1103298"/>
                        <a:pt x="692507" y="1121179"/>
                      </a:cubicBezTo>
                      <a:lnTo>
                        <a:pt x="93566" y="1115261"/>
                      </a:lnTo>
                      <a:cubicBezTo>
                        <a:pt x="41891" y="1115261"/>
                        <a:pt x="0" y="1073370"/>
                        <a:pt x="0" y="1021695"/>
                      </a:cubicBezTo>
                      <a:lnTo>
                        <a:pt x="0" y="99443"/>
                      </a:lnTo>
                      <a:close/>
                    </a:path>
                  </a:pathLst>
                </a:cu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sp>
              <p:nvSpPr>
                <p:cNvPr id="110" name="Rounded Rectangle 2"/>
                <p:cNvSpPr/>
                <p:nvPr/>
              </p:nvSpPr>
              <p:spPr>
                <a:xfrm>
                  <a:off x="3504239" y="3244651"/>
                  <a:ext cx="1429728" cy="1437785"/>
                </a:xfrm>
                <a:custGeom>
                  <a:avLst/>
                  <a:gdLst>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7006"/>
                    <a:gd name="connsiteY0" fmla="*/ 94397 h 1110215"/>
                    <a:gd name="connsiteX1" fmla="*/ 93566 w 807006"/>
                    <a:gd name="connsiteY1" fmla="*/ 831 h 1110215"/>
                    <a:gd name="connsiteX2" fmla="*/ 707303 w 807006"/>
                    <a:gd name="connsiteY2" fmla="*/ 831 h 1110215"/>
                    <a:gd name="connsiteX3" fmla="*/ 807006 w 807006"/>
                    <a:gd name="connsiteY3" fmla="*/ 42233 h 1110215"/>
                    <a:gd name="connsiteX4" fmla="*/ 800869 w 807006"/>
                    <a:gd name="connsiteY4" fmla="*/ 1016649 h 1110215"/>
                    <a:gd name="connsiteX5" fmla="*/ 707303 w 807006"/>
                    <a:gd name="connsiteY5" fmla="*/ 1110215 h 1110215"/>
                    <a:gd name="connsiteX6" fmla="*/ 93566 w 807006"/>
                    <a:gd name="connsiteY6" fmla="*/ 1110215 h 1110215"/>
                    <a:gd name="connsiteX7" fmla="*/ 0 w 807006"/>
                    <a:gd name="connsiteY7" fmla="*/ 1016649 h 1110215"/>
                    <a:gd name="connsiteX8" fmla="*/ 0 w 807006"/>
                    <a:gd name="connsiteY8" fmla="*/ 94397 h 1110215"/>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800869 w 807006"/>
                    <a:gd name="connsiteY4" fmla="*/ 1018777 h 1112343"/>
                    <a:gd name="connsiteX5" fmla="*/ 707303 w 807006"/>
                    <a:gd name="connsiteY5" fmla="*/ 1112343 h 1112343"/>
                    <a:gd name="connsiteX6" fmla="*/ 93566 w 807006"/>
                    <a:gd name="connsiteY6" fmla="*/ 1112343 h 1112343"/>
                    <a:gd name="connsiteX7" fmla="*/ 0 w 807006"/>
                    <a:gd name="connsiteY7" fmla="*/ 1018777 h 1112343"/>
                    <a:gd name="connsiteX8" fmla="*/ 0 w 807006"/>
                    <a:gd name="connsiteY8"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07845"/>
                    <a:gd name="connsiteY0" fmla="*/ 108656 h 1124474"/>
                    <a:gd name="connsiteX1" fmla="*/ 93566 w 807845"/>
                    <a:gd name="connsiteY1" fmla="*/ 15090 h 1124474"/>
                    <a:gd name="connsiteX2" fmla="*/ 707303 w 807845"/>
                    <a:gd name="connsiteY2" fmla="*/ 12131 h 1124474"/>
                    <a:gd name="connsiteX3" fmla="*/ 807006 w 807845"/>
                    <a:gd name="connsiteY3" fmla="*/ 56492 h 1124474"/>
                    <a:gd name="connsiteX4" fmla="*/ 602400 w 807845"/>
                    <a:gd name="connsiteY4" fmla="*/ 73174 h 1124474"/>
                    <a:gd name="connsiteX5" fmla="*/ 800869 w 807845"/>
                    <a:gd name="connsiteY5" fmla="*/ 1030908 h 1124474"/>
                    <a:gd name="connsiteX6" fmla="*/ 707303 w 807845"/>
                    <a:gd name="connsiteY6" fmla="*/ 1124474 h 1124474"/>
                    <a:gd name="connsiteX7" fmla="*/ 93566 w 807845"/>
                    <a:gd name="connsiteY7" fmla="*/ 1124474 h 1124474"/>
                    <a:gd name="connsiteX8" fmla="*/ 0 w 807845"/>
                    <a:gd name="connsiteY8" fmla="*/ 1030908 h 1124474"/>
                    <a:gd name="connsiteX9" fmla="*/ 0 w 807845"/>
                    <a:gd name="connsiteY9" fmla="*/ 108656 h 1124474"/>
                    <a:gd name="connsiteX0" fmla="*/ 0 w 808608"/>
                    <a:gd name="connsiteY0" fmla="*/ 96525 h 1112343"/>
                    <a:gd name="connsiteX1" fmla="*/ 93566 w 808608"/>
                    <a:gd name="connsiteY1" fmla="*/ 2959 h 1112343"/>
                    <a:gd name="connsiteX2" fmla="*/ 707303 w 808608"/>
                    <a:gd name="connsiteY2" fmla="*/ 0 h 1112343"/>
                    <a:gd name="connsiteX3" fmla="*/ 807006 w 808608"/>
                    <a:gd name="connsiteY3" fmla="*/ 44361 h 1112343"/>
                    <a:gd name="connsiteX4" fmla="*/ 602400 w 808608"/>
                    <a:gd name="connsiteY4" fmla="*/ 61043 h 1112343"/>
                    <a:gd name="connsiteX5" fmla="*/ 800869 w 808608"/>
                    <a:gd name="connsiteY5" fmla="*/ 1018777 h 1112343"/>
                    <a:gd name="connsiteX6" fmla="*/ 707303 w 808608"/>
                    <a:gd name="connsiteY6" fmla="*/ 1112343 h 1112343"/>
                    <a:gd name="connsiteX7" fmla="*/ 93566 w 808608"/>
                    <a:gd name="connsiteY7" fmla="*/ 1112343 h 1112343"/>
                    <a:gd name="connsiteX8" fmla="*/ 0 w 808608"/>
                    <a:gd name="connsiteY8" fmla="*/ 1018777 h 1112343"/>
                    <a:gd name="connsiteX9" fmla="*/ 0 w 808608"/>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18777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800869 w 809151"/>
                    <a:gd name="connsiteY5" fmla="*/ 1063166 h 1112362"/>
                    <a:gd name="connsiteX6" fmla="*/ 707303 w 809151"/>
                    <a:gd name="connsiteY6" fmla="*/ 1112343 h 1112362"/>
                    <a:gd name="connsiteX7" fmla="*/ 93566 w 809151"/>
                    <a:gd name="connsiteY7" fmla="*/ 1112343 h 1112362"/>
                    <a:gd name="connsiteX8" fmla="*/ 0 w 809151"/>
                    <a:gd name="connsiteY8" fmla="*/ 1018777 h 1112362"/>
                    <a:gd name="connsiteX9" fmla="*/ 0 w 809151"/>
                    <a:gd name="connsiteY9" fmla="*/ 96525 h 1112362"/>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63166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779952 w 809151"/>
                    <a:gd name="connsiteY5" fmla="*/ 895544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8173"/>
                    <a:gd name="connsiteX1" fmla="*/ 93566 w 809151"/>
                    <a:gd name="connsiteY1" fmla="*/ 2959 h 1118173"/>
                    <a:gd name="connsiteX2" fmla="*/ 707303 w 809151"/>
                    <a:gd name="connsiteY2" fmla="*/ 0 h 1118173"/>
                    <a:gd name="connsiteX3" fmla="*/ 807006 w 809151"/>
                    <a:gd name="connsiteY3" fmla="*/ 44361 h 1118173"/>
                    <a:gd name="connsiteX4" fmla="*/ 602400 w 809151"/>
                    <a:gd name="connsiteY4" fmla="*/ 61043 h 1118173"/>
                    <a:gd name="connsiteX5" fmla="*/ 590562 w 809151"/>
                    <a:gd name="connsiteY5" fmla="*/ 1061261 h 1118173"/>
                    <a:gd name="connsiteX6" fmla="*/ 800869 w 809151"/>
                    <a:gd name="connsiteY6" fmla="*/ 1063166 h 1118173"/>
                    <a:gd name="connsiteX7" fmla="*/ 707303 w 809151"/>
                    <a:gd name="connsiteY7" fmla="*/ 1112343 h 1118173"/>
                    <a:gd name="connsiteX8" fmla="*/ 93566 w 809151"/>
                    <a:gd name="connsiteY8" fmla="*/ 1112343 h 1118173"/>
                    <a:gd name="connsiteX9" fmla="*/ 0 w 809151"/>
                    <a:gd name="connsiteY9" fmla="*/ 1018777 h 1118173"/>
                    <a:gd name="connsiteX10" fmla="*/ 0 w 809151"/>
                    <a:gd name="connsiteY10" fmla="*/ 96525 h 111817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508"/>
                    <a:gd name="connsiteX1" fmla="*/ 93566 w 807006"/>
                    <a:gd name="connsiteY1" fmla="*/ 2959 h 1112508"/>
                    <a:gd name="connsiteX2" fmla="*/ 707303 w 807006"/>
                    <a:gd name="connsiteY2" fmla="*/ 0 h 1112508"/>
                    <a:gd name="connsiteX3" fmla="*/ 807006 w 807006"/>
                    <a:gd name="connsiteY3" fmla="*/ 44361 h 1112508"/>
                    <a:gd name="connsiteX4" fmla="*/ 602400 w 807006"/>
                    <a:gd name="connsiteY4" fmla="*/ 61043 h 1112508"/>
                    <a:gd name="connsiteX5" fmla="*/ 590562 w 807006"/>
                    <a:gd name="connsiteY5" fmla="*/ 1061261 h 1112508"/>
                    <a:gd name="connsiteX6" fmla="*/ 800869 w 807006"/>
                    <a:gd name="connsiteY6" fmla="*/ 1066125 h 1112508"/>
                    <a:gd name="connsiteX7" fmla="*/ 707303 w 807006"/>
                    <a:gd name="connsiteY7" fmla="*/ 1112343 h 1112508"/>
                    <a:gd name="connsiteX8" fmla="*/ 93566 w 807006"/>
                    <a:gd name="connsiteY8" fmla="*/ 1112343 h 1112508"/>
                    <a:gd name="connsiteX9" fmla="*/ 0 w 807006"/>
                    <a:gd name="connsiteY9" fmla="*/ 1018777 h 1112508"/>
                    <a:gd name="connsiteX10" fmla="*/ 0 w 807006"/>
                    <a:gd name="connsiteY10" fmla="*/ 96525 h 1112508"/>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602400 w 807006"/>
                    <a:gd name="connsiteY4" fmla="*/ 61043 h 1112343"/>
                    <a:gd name="connsiteX5" fmla="*/ 590562 w 807006"/>
                    <a:gd name="connsiteY5" fmla="*/ 1061261 h 1112343"/>
                    <a:gd name="connsiteX6" fmla="*/ 800869 w 807006"/>
                    <a:gd name="connsiteY6" fmla="*/ 1066125 h 1112343"/>
                    <a:gd name="connsiteX7" fmla="*/ 707303 w 807006"/>
                    <a:gd name="connsiteY7" fmla="*/ 1112343 h 1112343"/>
                    <a:gd name="connsiteX8" fmla="*/ 93566 w 807006"/>
                    <a:gd name="connsiteY8" fmla="*/ 1112343 h 1112343"/>
                    <a:gd name="connsiteX9" fmla="*/ 0 w 807006"/>
                    <a:gd name="connsiteY9" fmla="*/ 1018777 h 1112343"/>
                    <a:gd name="connsiteX10" fmla="*/ 0 w 807006"/>
                    <a:gd name="connsiteY10" fmla="*/ 96525 h 1112343"/>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1596 w 808602"/>
                    <a:gd name="connsiteY0" fmla="*/ 96525 h 1118571"/>
                    <a:gd name="connsiteX1" fmla="*/ 95162 w 808602"/>
                    <a:gd name="connsiteY1" fmla="*/ 2959 h 1118571"/>
                    <a:gd name="connsiteX2" fmla="*/ 708899 w 808602"/>
                    <a:gd name="connsiteY2" fmla="*/ 0 h 1118571"/>
                    <a:gd name="connsiteX3" fmla="*/ 808602 w 808602"/>
                    <a:gd name="connsiteY3" fmla="*/ 44361 h 1118571"/>
                    <a:gd name="connsiteX4" fmla="*/ 603996 w 808602"/>
                    <a:gd name="connsiteY4" fmla="*/ 61043 h 1118571"/>
                    <a:gd name="connsiteX5" fmla="*/ 592158 w 808602"/>
                    <a:gd name="connsiteY5" fmla="*/ 1061261 h 1118571"/>
                    <a:gd name="connsiteX6" fmla="*/ 802465 w 808602"/>
                    <a:gd name="connsiteY6" fmla="*/ 1066125 h 1118571"/>
                    <a:gd name="connsiteX7" fmla="*/ 694103 w 808602"/>
                    <a:gd name="connsiteY7" fmla="*/ 1118261 h 1118571"/>
                    <a:gd name="connsiteX8" fmla="*/ 95162 w 808602"/>
                    <a:gd name="connsiteY8" fmla="*/ 1112343 h 1118571"/>
                    <a:gd name="connsiteX9" fmla="*/ 1596 w 808602"/>
                    <a:gd name="connsiteY9" fmla="*/ 1018777 h 1118571"/>
                    <a:gd name="connsiteX10" fmla="*/ 0 w 808602"/>
                    <a:gd name="connsiteY10" fmla="*/ 736478 h 1118571"/>
                    <a:gd name="connsiteX11" fmla="*/ 1596 w 808602"/>
                    <a:gd name="connsiteY11" fmla="*/ 96525 h 1118571"/>
                    <a:gd name="connsiteX0" fmla="*/ 1596 w 808602"/>
                    <a:gd name="connsiteY0" fmla="*/ 96525 h 1118571"/>
                    <a:gd name="connsiteX1" fmla="*/ 95162 w 808602"/>
                    <a:gd name="connsiteY1" fmla="*/ 2959 h 1118571"/>
                    <a:gd name="connsiteX2" fmla="*/ 708899 w 808602"/>
                    <a:gd name="connsiteY2" fmla="*/ 0 h 1118571"/>
                    <a:gd name="connsiteX3" fmla="*/ 808602 w 808602"/>
                    <a:gd name="connsiteY3" fmla="*/ 44361 h 1118571"/>
                    <a:gd name="connsiteX4" fmla="*/ 603996 w 808602"/>
                    <a:gd name="connsiteY4" fmla="*/ 61043 h 1118571"/>
                    <a:gd name="connsiteX5" fmla="*/ 593543 w 808602"/>
                    <a:gd name="connsiteY5" fmla="*/ 406200 h 1118571"/>
                    <a:gd name="connsiteX6" fmla="*/ 592158 w 808602"/>
                    <a:gd name="connsiteY6" fmla="*/ 1061261 h 1118571"/>
                    <a:gd name="connsiteX7" fmla="*/ 802465 w 808602"/>
                    <a:gd name="connsiteY7" fmla="*/ 1066125 h 1118571"/>
                    <a:gd name="connsiteX8" fmla="*/ 694103 w 808602"/>
                    <a:gd name="connsiteY8" fmla="*/ 1118261 h 1118571"/>
                    <a:gd name="connsiteX9" fmla="*/ 95162 w 808602"/>
                    <a:gd name="connsiteY9" fmla="*/ 1112343 h 1118571"/>
                    <a:gd name="connsiteX10" fmla="*/ 1596 w 808602"/>
                    <a:gd name="connsiteY10" fmla="*/ 1018777 h 1118571"/>
                    <a:gd name="connsiteX11" fmla="*/ 0 w 808602"/>
                    <a:gd name="connsiteY11" fmla="*/ 736478 h 1118571"/>
                    <a:gd name="connsiteX12" fmla="*/ 1596 w 808602"/>
                    <a:gd name="connsiteY12" fmla="*/ 96525 h 1118571"/>
                    <a:gd name="connsiteX0" fmla="*/ 1596 w 808602"/>
                    <a:gd name="connsiteY0" fmla="*/ 96525 h 1118571"/>
                    <a:gd name="connsiteX1" fmla="*/ 95162 w 808602"/>
                    <a:gd name="connsiteY1" fmla="*/ 2959 h 1118571"/>
                    <a:gd name="connsiteX2" fmla="*/ 708899 w 808602"/>
                    <a:gd name="connsiteY2" fmla="*/ 0 h 1118571"/>
                    <a:gd name="connsiteX3" fmla="*/ 808602 w 808602"/>
                    <a:gd name="connsiteY3" fmla="*/ 44361 h 1118571"/>
                    <a:gd name="connsiteX4" fmla="*/ 603996 w 808602"/>
                    <a:gd name="connsiteY4" fmla="*/ 61043 h 1118571"/>
                    <a:gd name="connsiteX5" fmla="*/ 593543 w 808602"/>
                    <a:gd name="connsiteY5" fmla="*/ 406200 h 1118571"/>
                    <a:gd name="connsiteX6" fmla="*/ 592158 w 808602"/>
                    <a:gd name="connsiteY6" fmla="*/ 1061261 h 1118571"/>
                    <a:gd name="connsiteX7" fmla="*/ 802465 w 808602"/>
                    <a:gd name="connsiteY7" fmla="*/ 1066125 h 1118571"/>
                    <a:gd name="connsiteX8" fmla="*/ 694103 w 808602"/>
                    <a:gd name="connsiteY8" fmla="*/ 1118261 h 1118571"/>
                    <a:gd name="connsiteX9" fmla="*/ 95162 w 808602"/>
                    <a:gd name="connsiteY9" fmla="*/ 1112343 h 1118571"/>
                    <a:gd name="connsiteX10" fmla="*/ 0 w 808602"/>
                    <a:gd name="connsiteY10" fmla="*/ 736478 h 1118571"/>
                    <a:gd name="connsiteX11" fmla="*/ 1596 w 808602"/>
                    <a:gd name="connsiteY11" fmla="*/ 96525 h 1118571"/>
                    <a:gd name="connsiteX0" fmla="*/ 1596 w 808602"/>
                    <a:gd name="connsiteY0" fmla="*/ 96525 h 1118571"/>
                    <a:gd name="connsiteX1" fmla="*/ 95162 w 808602"/>
                    <a:gd name="connsiteY1" fmla="*/ 2959 h 1118571"/>
                    <a:gd name="connsiteX2" fmla="*/ 708899 w 808602"/>
                    <a:gd name="connsiteY2" fmla="*/ 0 h 1118571"/>
                    <a:gd name="connsiteX3" fmla="*/ 808602 w 808602"/>
                    <a:gd name="connsiteY3" fmla="*/ 44361 h 1118571"/>
                    <a:gd name="connsiteX4" fmla="*/ 603996 w 808602"/>
                    <a:gd name="connsiteY4" fmla="*/ 61043 h 1118571"/>
                    <a:gd name="connsiteX5" fmla="*/ 593543 w 808602"/>
                    <a:gd name="connsiteY5" fmla="*/ 406200 h 1118571"/>
                    <a:gd name="connsiteX6" fmla="*/ 592158 w 808602"/>
                    <a:gd name="connsiteY6" fmla="*/ 1061261 h 1118571"/>
                    <a:gd name="connsiteX7" fmla="*/ 802465 w 808602"/>
                    <a:gd name="connsiteY7" fmla="*/ 1066125 h 1118571"/>
                    <a:gd name="connsiteX8" fmla="*/ 694103 w 808602"/>
                    <a:gd name="connsiteY8" fmla="*/ 1118261 h 1118571"/>
                    <a:gd name="connsiteX9" fmla="*/ 0 w 808602"/>
                    <a:gd name="connsiteY9" fmla="*/ 736478 h 1118571"/>
                    <a:gd name="connsiteX10" fmla="*/ 1596 w 808602"/>
                    <a:gd name="connsiteY10" fmla="*/ 96525 h 1118571"/>
                    <a:gd name="connsiteX0" fmla="*/ 1596 w 808602"/>
                    <a:gd name="connsiteY0" fmla="*/ 96525 h 1066224"/>
                    <a:gd name="connsiteX1" fmla="*/ 95162 w 808602"/>
                    <a:gd name="connsiteY1" fmla="*/ 2959 h 1066224"/>
                    <a:gd name="connsiteX2" fmla="*/ 708899 w 808602"/>
                    <a:gd name="connsiteY2" fmla="*/ 0 h 1066224"/>
                    <a:gd name="connsiteX3" fmla="*/ 808602 w 808602"/>
                    <a:gd name="connsiteY3" fmla="*/ 44361 h 1066224"/>
                    <a:gd name="connsiteX4" fmla="*/ 603996 w 808602"/>
                    <a:gd name="connsiteY4" fmla="*/ 61043 h 1066224"/>
                    <a:gd name="connsiteX5" fmla="*/ 593543 w 808602"/>
                    <a:gd name="connsiteY5" fmla="*/ 406200 h 1066224"/>
                    <a:gd name="connsiteX6" fmla="*/ 592158 w 808602"/>
                    <a:gd name="connsiteY6" fmla="*/ 1061261 h 1066224"/>
                    <a:gd name="connsiteX7" fmla="*/ 802465 w 808602"/>
                    <a:gd name="connsiteY7" fmla="*/ 1066125 h 1066224"/>
                    <a:gd name="connsiteX8" fmla="*/ 0 w 808602"/>
                    <a:gd name="connsiteY8" fmla="*/ 736478 h 1066224"/>
                    <a:gd name="connsiteX9" fmla="*/ 1596 w 808602"/>
                    <a:gd name="connsiteY9" fmla="*/ 96525 h 1066224"/>
                    <a:gd name="connsiteX0" fmla="*/ 1596 w 808602"/>
                    <a:gd name="connsiteY0" fmla="*/ 96525 h 1069923"/>
                    <a:gd name="connsiteX1" fmla="*/ 95162 w 808602"/>
                    <a:gd name="connsiteY1" fmla="*/ 2959 h 1069923"/>
                    <a:gd name="connsiteX2" fmla="*/ 708899 w 808602"/>
                    <a:gd name="connsiteY2" fmla="*/ 0 h 1069923"/>
                    <a:gd name="connsiteX3" fmla="*/ 808602 w 808602"/>
                    <a:gd name="connsiteY3" fmla="*/ 44361 h 1069923"/>
                    <a:gd name="connsiteX4" fmla="*/ 603996 w 808602"/>
                    <a:gd name="connsiteY4" fmla="*/ 61043 h 1069923"/>
                    <a:gd name="connsiteX5" fmla="*/ 593543 w 808602"/>
                    <a:gd name="connsiteY5" fmla="*/ 406200 h 1069923"/>
                    <a:gd name="connsiteX6" fmla="*/ 592158 w 808602"/>
                    <a:gd name="connsiteY6" fmla="*/ 1061261 h 1069923"/>
                    <a:gd name="connsiteX7" fmla="*/ 0 w 808602"/>
                    <a:gd name="connsiteY7" fmla="*/ 736478 h 1069923"/>
                    <a:gd name="connsiteX8" fmla="*/ 1596 w 808602"/>
                    <a:gd name="connsiteY8" fmla="*/ 96525 h 1069923"/>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5318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5318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5318 w 808602"/>
                    <a:gd name="connsiteY5" fmla="*/ 406200 h 742977"/>
                    <a:gd name="connsiteX6" fmla="*/ 0 w 808602"/>
                    <a:gd name="connsiteY6" fmla="*/ 736478 h 742977"/>
                    <a:gd name="connsiteX7" fmla="*/ 1596 w 808602"/>
                    <a:gd name="connsiteY7" fmla="*/ 96525 h 742977"/>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5318 w 808602"/>
                    <a:gd name="connsiteY5" fmla="*/ 406200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5318 w 808602"/>
                    <a:gd name="connsiteY5" fmla="*/ 406200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5318 w 808602"/>
                    <a:gd name="connsiteY5" fmla="*/ 406200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606909 w 808602"/>
                    <a:gd name="connsiteY5" fmla="*/ 406200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6974 w 808602"/>
                    <a:gd name="connsiteY5" fmla="*/ 407856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6974 w 808602"/>
                    <a:gd name="connsiteY5" fmla="*/ 407856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6974 w 808602"/>
                    <a:gd name="connsiteY5" fmla="*/ 407856 h 736478"/>
                    <a:gd name="connsiteX6" fmla="*/ 0 w 808602"/>
                    <a:gd name="connsiteY6" fmla="*/ 736478 h 736478"/>
                    <a:gd name="connsiteX7" fmla="*/ 1596 w 808602"/>
                    <a:gd name="connsiteY7" fmla="*/ 96525 h 736478"/>
                    <a:gd name="connsiteX0" fmla="*/ 1596 w 732351"/>
                    <a:gd name="connsiteY0" fmla="*/ 96525 h 736478"/>
                    <a:gd name="connsiteX1" fmla="*/ 95162 w 732351"/>
                    <a:gd name="connsiteY1" fmla="*/ 2959 h 736478"/>
                    <a:gd name="connsiteX2" fmla="*/ 708899 w 732351"/>
                    <a:gd name="connsiteY2" fmla="*/ 0 h 736478"/>
                    <a:gd name="connsiteX3" fmla="*/ 603996 w 732351"/>
                    <a:gd name="connsiteY3" fmla="*/ 61043 h 736478"/>
                    <a:gd name="connsiteX4" fmla="*/ 596974 w 732351"/>
                    <a:gd name="connsiteY4" fmla="*/ 407856 h 736478"/>
                    <a:gd name="connsiteX5" fmla="*/ 0 w 732351"/>
                    <a:gd name="connsiteY5" fmla="*/ 736478 h 736478"/>
                    <a:gd name="connsiteX6" fmla="*/ 1596 w 732351"/>
                    <a:gd name="connsiteY6" fmla="*/ 96525 h 736478"/>
                    <a:gd name="connsiteX0" fmla="*/ 1596 w 732351"/>
                    <a:gd name="connsiteY0" fmla="*/ 96525 h 736478"/>
                    <a:gd name="connsiteX1" fmla="*/ 98821 w 732351"/>
                    <a:gd name="connsiteY1" fmla="*/ 519 h 736478"/>
                    <a:gd name="connsiteX2" fmla="*/ 708899 w 732351"/>
                    <a:gd name="connsiteY2" fmla="*/ 0 h 736478"/>
                    <a:gd name="connsiteX3" fmla="*/ 603996 w 732351"/>
                    <a:gd name="connsiteY3" fmla="*/ 61043 h 736478"/>
                    <a:gd name="connsiteX4" fmla="*/ 596974 w 732351"/>
                    <a:gd name="connsiteY4" fmla="*/ 407856 h 736478"/>
                    <a:gd name="connsiteX5" fmla="*/ 0 w 732351"/>
                    <a:gd name="connsiteY5" fmla="*/ 736478 h 736478"/>
                    <a:gd name="connsiteX6" fmla="*/ 1596 w 732351"/>
                    <a:gd name="connsiteY6" fmla="*/ 96525 h 736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2351" h="736478">
                      <a:moveTo>
                        <a:pt x="1596" y="96525"/>
                      </a:moveTo>
                      <a:cubicBezTo>
                        <a:pt x="1596" y="44850"/>
                        <a:pt x="47146" y="519"/>
                        <a:pt x="98821" y="519"/>
                      </a:cubicBezTo>
                      <a:lnTo>
                        <a:pt x="708899" y="0"/>
                      </a:lnTo>
                      <a:cubicBezTo>
                        <a:pt x="793705" y="9681"/>
                        <a:pt x="622650" y="-6933"/>
                        <a:pt x="603996" y="61043"/>
                      </a:cubicBezTo>
                      <a:cubicBezTo>
                        <a:pt x="594045" y="224915"/>
                        <a:pt x="604685" y="343284"/>
                        <a:pt x="596974" y="407856"/>
                      </a:cubicBezTo>
                      <a:cubicBezTo>
                        <a:pt x="498557" y="529538"/>
                        <a:pt x="140889" y="683984"/>
                        <a:pt x="0" y="736478"/>
                      </a:cubicBezTo>
                      <a:lnTo>
                        <a:pt x="1596" y="96525"/>
                      </a:lnTo>
                      <a:close/>
                    </a:path>
                  </a:pathLst>
                </a:custGeom>
                <a:solidFill>
                  <a:schemeClr val="tx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sp>
              <p:nvSpPr>
                <p:cNvPr id="111" name="TextBox 110"/>
                <p:cNvSpPr txBox="1"/>
                <p:nvPr/>
              </p:nvSpPr>
              <p:spPr>
                <a:xfrm>
                  <a:off x="3861181" y="3912715"/>
                  <a:ext cx="508428" cy="830997"/>
                </a:xfrm>
                <a:prstGeom prst="rect">
                  <a:avLst/>
                </a:prstGeom>
                <a:noFill/>
              </p:spPr>
              <p:txBody>
                <a:bodyPr wrap="square" rtlCol="0">
                  <a:spAutoFit/>
                </a:bodyPr>
                <a:lstStyle/>
                <a:p>
                  <a:pPr algn="ctr"/>
                  <a:r>
                    <a:rPr lang="en-US" sz="4800" b="1" dirty="0">
                      <a:solidFill>
                        <a:schemeClr val="bg1"/>
                      </a:solidFill>
                      <a:effectLst>
                        <a:outerShdw blurRad="38100" dist="38100" dir="2700000" algn="tl">
                          <a:srgbClr val="000000">
                            <a:alpha val="43137"/>
                          </a:srgbClr>
                        </a:outerShdw>
                      </a:effectLst>
                    </a:rPr>
                    <a:t>2</a:t>
                  </a:r>
                </a:p>
              </p:txBody>
            </p:sp>
          </p:grpSp>
          <p:grpSp>
            <p:nvGrpSpPr>
              <p:cNvPr id="56" name="Group 55"/>
              <p:cNvGrpSpPr/>
              <p:nvPr/>
            </p:nvGrpSpPr>
            <p:grpSpPr>
              <a:xfrm>
                <a:off x="4151362" y="3261294"/>
                <a:ext cx="1485273" cy="2188815"/>
                <a:chOff x="5243487" y="3240512"/>
                <a:chExt cx="1485273" cy="2188815"/>
              </a:xfrm>
            </p:grpSpPr>
            <p:sp>
              <p:nvSpPr>
                <p:cNvPr id="90" name="Rounded Rectangle 2"/>
                <p:cNvSpPr/>
                <p:nvPr/>
              </p:nvSpPr>
              <p:spPr>
                <a:xfrm>
                  <a:off x="5243487" y="3250153"/>
                  <a:ext cx="1366156" cy="2175713"/>
                </a:xfrm>
                <a:custGeom>
                  <a:avLst/>
                  <a:gdLst>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7006"/>
                    <a:gd name="connsiteY0" fmla="*/ 94397 h 1110215"/>
                    <a:gd name="connsiteX1" fmla="*/ 93566 w 807006"/>
                    <a:gd name="connsiteY1" fmla="*/ 831 h 1110215"/>
                    <a:gd name="connsiteX2" fmla="*/ 707303 w 807006"/>
                    <a:gd name="connsiteY2" fmla="*/ 831 h 1110215"/>
                    <a:gd name="connsiteX3" fmla="*/ 807006 w 807006"/>
                    <a:gd name="connsiteY3" fmla="*/ 42233 h 1110215"/>
                    <a:gd name="connsiteX4" fmla="*/ 800869 w 807006"/>
                    <a:gd name="connsiteY4" fmla="*/ 1016649 h 1110215"/>
                    <a:gd name="connsiteX5" fmla="*/ 707303 w 807006"/>
                    <a:gd name="connsiteY5" fmla="*/ 1110215 h 1110215"/>
                    <a:gd name="connsiteX6" fmla="*/ 93566 w 807006"/>
                    <a:gd name="connsiteY6" fmla="*/ 1110215 h 1110215"/>
                    <a:gd name="connsiteX7" fmla="*/ 0 w 807006"/>
                    <a:gd name="connsiteY7" fmla="*/ 1016649 h 1110215"/>
                    <a:gd name="connsiteX8" fmla="*/ 0 w 807006"/>
                    <a:gd name="connsiteY8" fmla="*/ 94397 h 1110215"/>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800869 w 807006"/>
                    <a:gd name="connsiteY4" fmla="*/ 1018777 h 1112343"/>
                    <a:gd name="connsiteX5" fmla="*/ 707303 w 807006"/>
                    <a:gd name="connsiteY5" fmla="*/ 1112343 h 1112343"/>
                    <a:gd name="connsiteX6" fmla="*/ 93566 w 807006"/>
                    <a:gd name="connsiteY6" fmla="*/ 1112343 h 1112343"/>
                    <a:gd name="connsiteX7" fmla="*/ 0 w 807006"/>
                    <a:gd name="connsiteY7" fmla="*/ 1018777 h 1112343"/>
                    <a:gd name="connsiteX8" fmla="*/ 0 w 807006"/>
                    <a:gd name="connsiteY8"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07845"/>
                    <a:gd name="connsiteY0" fmla="*/ 108656 h 1124474"/>
                    <a:gd name="connsiteX1" fmla="*/ 93566 w 807845"/>
                    <a:gd name="connsiteY1" fmla="*/ 15090 h 1124474"/>
                    <a:gd name="connsiteX2" fmla="*/ 707303 w 807845"/>
                    <a:gd name="connsiteY2" fmla="*/ 12131 h 1124474"/>
                    <a:gd name="connsiteX3" fmla="*/ 807006 w 807845"/>
                    <a:gd name="connsiteY3" fmla="*/ 56492 h 1124474"/>
                    <a:gd name="connsiteX4" fmla="*/ 602400 w 807845"/>
                    <a:gd name="connsiteY4" fmla="*/ 73174 h 1124474"/>
                    <a:gd name="connsiteX5" fmla="*/ 800869 w 807845"/>
                    <a:gd name="connsiteY5" fmla="*/ 1030908 h 1124474"/>
                    <a:gd name="connsiteX6" fmla="*/ 707303 w 807845"/>
                    <a:gd name="connsiteY6" fmla="*/ 1124474 h 1124474"/>
                    <a:gd name="connsiteX7" fmla="*/ 93566 w 807845"/>
                    <a:gd name="connsiteY7" fmla="*/ 1124474 h 1124474"/>
                    <a:gd name="connsiteX8" fmla="*/ 0 w 807845"/>
                    <a:gd name="connsiteY8" fmla="*/ 1030908 h 1124474"/>
                    <a:gd name="connsiteX9" fmla="*/ 0 w 807845"/>
                    <a:gd name="connsiteY9" fmla="*/ 108656 h 1124474"/>
                    <a:gd name="connsiteX0" fmla="*/ 0 w 808608"/>
                    <a:gd name="connsiteY0" fmla="*/ 96525 h 1112343"/>
                    <a:gd name="connsiteX1" fmla="*/ 93566 w 808608"/>
                    <a:gd name="connsiteY1" fmla="*/ 2959 h 1112343"/>
                    <a:gd name="connsiteX2" fmla="*/ 707303 w 808608"/>
                    <a:gd name="connsiteY2" fmla="*/ 0 h 1112343"/>
                    <a:gd name="connsiteX3" fmla="*/ 807006 w 808608"/>
                    <a:gd name="connsiteY3" fmla="*/ 44361 h 1112343"/>
                    <a:gd name="connsiteX4" fmla="*/ 602400 w 808608"/>
                    <a:gd name="connsiteY4" fmla="*/ 61043 h 1112343"/>
                    <a:gd name="connsiteX5" fmla="*/ 800869 w 808608"/>
                    <a:gd name="connsiteY5" fmla="*/ 1018777 h 1112343"/>
                    <a:gd name="connsiteX6" fmla="*/ 707303 w 808608"/>
                    <a:gd name="connsiteY6" fmla="*/ 1112343 h 1112343"/>
                    <a:gd name="connsiteX7" fmla="*/ 93566 w 808608"/>
                    <a:gd name="connsiteY7" fmla="*/ 1112343 h 1112343"/>
                    <a:gd name="connsiteX8" fmla="*/ 0 w 808608"/>
                    <a:gd name="connsiteY8" fmla="*/ 1018777 h 1112343"/>
                    <a:gd name="connsiteX9" fmla="*/ 0 w 808608"/>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18777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800869 w 809151"/>
                    <a:gd name="connsiteY5" fmla="*/ 1063166 h 1112362"/>
                    <a:gd name="connsiteX6" fmla="*/ 707303 w 809151"/>
                    <a:gd name="connsiteY6" fmla="*/ 1112343 h 1112362"/>
                    <a:gd name="connsiteX7" fmla="*/ 93566 w 809151"/>
                    <a:gd name="connsiteY7" fmla="*/ 1112343 h 1112362"/>
                    <a:gd name="connsiteX8" fmla="*/ 0 w 809151"/>
                    <a:gd name="connsiteY8" fmla="*/ 1018777 h 1112362"/>
                    <a:gd name="connsiteX9" fmla="*/ 0 w 809151"/>
                    <a:gd name="connsiteY9" fmla="*/ 96525 h 1112362"/>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63166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779952 w 809151"/>
                    <a:gd name="connsiteY5" fmla="*/ 895544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8173"/>
                    <a:gd name="connsiteX1" fmla="*/ 93566 w 809151"/>
                    <a:gd name="connsiteY1" fmla="*/ 2959 h 1118173"/>
                    <a:gd name="connsiteX2" fmla="*/ 707303 w 809151"/>
                    <a:gd name="connsiteY2" fmla="*/ 0 h 1118173"/>
                    <a:gd name="connsiteX3" fmla="*/ 807006 w 809151"/>
                    <a:gd name="connsiteY3" fmla="*/ 44361 h 1118173"/>
                    <a:gd name="connsiteX4" fmla="*/ 602400 w 809151"/>
                    <a:gd name="connsiteY4" fmla="*/ 61043 h 1118173"/>
                    <a:gd name="connsiteX5" fmla="*/ 590562 w 809151"/>
                    <a:gd name="connsiteY5" fmla="*/ 1061261 h 1118173"/>
                    <a:gd name="connsiteX6" fmla="*/ 800869 w 809151"/>
                    <a:gd name="connsiteY6" fmla="*/ 1063166 h 1118173"/>
                    <a:gd name="connsiteX7" fmla="*/ 707303 w 809151"/>
                    <a:gd name="connsiteY7" fmla="*/ 1112343 h 1118173"/>
                    <a:gd name="connsiteX8" fmla="*/ 93566 w 809151"/>
                    <a:gd name="connsiteY8" fmla="*/ 1112343 h 1118173"/>
                    <a:gd name="connsiteX9" fmla="*/ 0 w 809151"/>
                    <a:gd name="connsiteY9" fmla="*/ 1018777 h 1118173"/>
                    <a:gd name="connsiteX10" fmla="*/ 0 w 809151"/>
                    <a:gd name="connsiteY10" fmla="*/ 96525 h 111817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508"/>
                    <a:gd name="connsiteX1" fmla="*/ 93566 w 807006"/>
                    <a:gd name="connsiteY1" fmla="*/ 2959 h 1112508"/>
                    <a:gd name="connsiteX2" fmla="*/ 707303 w 807006"/>
                    <a:gd name="connsiteY2" fmla="*/ 0 h 1112508"/>
                    <a:gd name="connsiteX3" fmla="*/ 807006 w 807006"/>
                    <a:gd name="connsiteY3" fmla="*/ 44361 h 1112508"/>
                    <a:gd name="connsiteX4" fmla="*/ 602400 w 807006"/>
                    <a:gd name="connsiteY4" fmla="*/ 61043 h 1112508"/>
                    <a:gd name="connsiteX5" fmla="*/ 590562 w 807006"/>
                    <a:gd name="connsiteY5" fmla="*/ 1061261 h 1112508"/>
                    <a:gd name="connsiteX6" fmla="*/ 800869 w 807006"/>
                    <a:gd name="connsiteY6" fmla="*/ 1066125 h 1112508"/>
                    <a:gd name="connsiteX7" fmla="*/ 707303 w 807006"/>
                    <a:gd name="connsiteY7" fmla="*/ 1112343 h 1112508"/>
                    <a:gd name="connsiteX8" fmla="*/ 93566 w 807006"/>
                    <a:gd name="connsiteY8" fmla="*/ 1112343 h 1112508"/>
                    <a:gd name="connsiteX9" fmla="*/ 0 w 807006"/>
                    <a:gd name="connsiteY9" fmla="*/ 1018777 h 1112508"/>
                    <a:gd name="connsiteX10" fmla="*/ 0 w 807006"/>
                    <a:gd name="connsiteY10" fmla="*/ 96525 h 1112508"/>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602400 w 807006"/>
                    <a:gd name="connsiteY4" fmla="*/ 61043 h 1112343"/>
                    <a:gd name="connsiteX5" fmla="*/ 590562 w 807006"/>
                    <a:gd name="connsiteY5" fmla="*/ 1061261 h 1112343"/>
                    <a:gd name="connsiteX6" fmla="*/ 800869 w 807006"/>
                    <a:gd name="connsiteY6" fmla="*/ 1066125 h 1112343"/>
                    <a:gd name="connsiteX7" fmla="*/ 707303 w 807006"/>
                    <a:gd name="connsiteY7" fmla="*/ 1112343 h 1112343"/>
                    <a:gd name="connsiteX8" fmla="*/ 93566 w 807006"/>
                    <a:gd name="connsiteY8" fmla="*/ 1112343 h 1112343"/>
                    <a:gd name="connsiteX9" fmla="*/ 0 w 807006"/>
                    <a:gd name="connsiteY9" fmla="*/ 1018777 h 1112343"/>
                    <a:gd name="connsiteX10" fmla="*/ 0 w 807006"/>
                    <a:gd name="connsiteY10" fmla="*/ 96525 h 1112343"/>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0870"/>
                    <a:gd name="connsiteY0" fmla="*/ 96525 h 1118571"/>
                    <a:gd name="connsiteX1" fmla="*/ 93566 w 800870"/>
                    <a:gd name="connsiteY1" fmla="*/ 2959 h 1118571"/>
                    <a:gd name="connsiteX2" fmla="*/ 707303 w 800870"/>
                    <a:gd name="connsiteY2" fmla="*/ 0 h 1118571"/>
                    <a:gd name="connsiteX3" fmla="*/ 746064 w 800870"/>
                    <a:gd name="connsiteY3" fmla="*/ 40879 h 1118571"/>
                    <a:gd name="connsiteX4" fmla="*/ 602400 w 800870"/>
                    <a:gd name="connsiteY4" fmla="*/ 61043 h 1118571"/>
                    <a:gd name="connsiteX5" fmla="*/ 590562 w 800870"/>
                    <a:gd name="connsiteY5" fmla="*/ 1061261 h 1118571"/>
                    <a:gd name="connsiteX6" fmla="*/ 800869 w 800870"/>
                    <a:gd name="connsiteY6" fmla="*/ 1066125 h 1118571"/>
                    <a:gd name="connsiteX7" fmla="*/ 692507 w 800870"/>
                    <a:gd name="connsiteY7" fmla="*/ 1118261 h 1118571"/>
                    <a:gd name="connsiteX8" fmla="*/ 93566 w 800870"/>
                    <a:gd name="connsiteY8" fmla="*/ 1112343 h 1118571"/>
                    <a:gd name="connsiteX9" fmla="*/ 0 w 800870"/>
                    <a:gd name="connsiteY9" fmla="*/ 1018777 h 1118571"/>
                    <a:gd name="connsiteX10" fmla="*/ 0 w 800870"/>
                    <a:gd name="connsiteY10" fmla="*/ 96525 h 1118571"/>
                    <a:gd name="connsiteX0" fmla="*/ 0 w 800870"/>
                    <a:gd name="connsiteY0" fmla="*/ 96525 h 1118571"/>
                    <a:gd name="connsiteX1" fmla="*/ 93566 w 800870"/>
                    <a:gd name="connsiteY1" fmla="*/ 2959 h 1118571"/>
                    <a:gd name="connsiteX2" fmla="*/ 707303 w 800870"/>
                    <a:gd name="connsiteY2" fmla="*/ 0 h 1118571"/>
                    <a:gd name="connsiteX3" fmla="*/ 746064 w 800870"/>
                    <a:gd name="connsiteY3" fmla="*/ 40879 h 1118571"/>
                    <a:gd name="connsiteX4" fmla="*/ 602400 w 800870"/>
                    <a:gd name="connsiteY4" fmla="*/ 61043 h 1118571"/>
                    <a:gd name="connsiteX5" fmla="*/ 590562 w 800870"/>
                    <a:gd name="connsiteY5" fmla="*/ 1061261 h 1118571"/>
                    <a:gd name="connsiteX6" fmla="*/ 800869 w 800870"/>
                    <a:gd name="connsiteY6" fmla="*/ 1066125 h 1118571"/>
                    <a:gd name="connsiteX7" fmla="*/ 692507 w 800870"/>
                    <a:gd name="connsiteY7" fmla="*/ 1118261 h 1118571"/>
                    <a:gd name="connsiteX8" fmla="*/ 93566 w 800870"/>
                    <a:gd name="connsiteY8" fmla="*/ 1112343 h 1118571"/>
                    <a:gd name="connsiteX9" fmla="*/ 0 w 800870"/>
                    <a:gd name="connsiteY9" fmla="*/ 1018777 h 1118571"/>
                    <a:gd name="connsiteX10" fmla="*/ 0 w 800870"/>
                    <a:gd name="connsiteY10" fmla="*/ 96525 h 1118571"/>
                    <a:gd name="connsiteX0" fmla="*/ 0 w 800870"/>
                    <a:gd name="connsiteY0" fmla="*/ 130741 h 1152787"/>
                    <a:gd name="connsiteX1" fmla="*/ 93566 w 800870"/>
                    <a:gd name="connsiteY1" fmla="*/ 37175 h 1152787"/>
                    <a:gd name="connsiteX2" fmla="*/ 707303 w 800870"/>
                    <a:gd name="connsiteY2" fmla="*/ 34216 h 1152787"/>
                    <a:gd name="connsiteX3" fmla="*/ 602400 w 800870"/>
                    <a:gd name="connsiteY3" fmla="*/ 95259 h 1152787"/>
                    <a:gd name="connsiteX4" fmla="*/ 590562 w 800870"/>
                    <a:gd name="connsiteY4" fmla="*/ 1095477 h 1152787"/>
                    <a:gd name="connsiteX5" fmla="*/ 800869 w 800870"/>
                    <a:gd name="connsiteY5" fmla="*/ 1100341 h 1152787"/>
                    <a:gd name="connsiteX6" fmla="*/ 692507 w 800870"/>
                    <a:gd name="connsiteY6" fmla="*/ 1152477 h 1152787"/>
                    <a:gd name="connsiteX7" fmla="*/ 93566 w 800870"/>
                    <a:gd name="connsiteY7" fmla="*/ 1146559 h 1152787"/>
                    <a:gd name="connsiteX8" fmla="*/ 0 w 800870"/>
                    <a:gd name="connsiteY8" fmla="*/ 1052993 h 1152787"/>
                    <a:gd name="connsiteX9" fmla="*/ 0 w 800870"/>
                    <a:gd name="connsiteY9" fmla="*/ 130741 h 1152787"/>
                    <a:gd name="connsiteX0" fmla="*/ 0 w 800870"/>
                    <a:gd name="connsiteY0" fmla="*/ 120792 h 1142838"/>
                    <a:gd name="connsiteX1" fmla="*/ 93566 w 800870"/>
                    <a:gd name="connsiteY1" fmla="*/ 27226 h 1142838"/>
                    <a:gd name="connsiteX2" fmla="*/ 707303 w 800870"/>
                    <a:gd name="connsiteY2" fmla="*/ 24267 h 1142838"/>
                    <a:gd name="connsiteX3" fmla="*/ 602400 w 800870"/>
                    <a:gd name="connsiteY3" fmla="*/ 85310 h 1142838"/>
                    <a:gd name="connsiteX4" fmla="*/ 590562 w 800870"/>
                    <a:gd name="connsiteY4" fmla="*/ 1085528 h 1142838"/>
                    <a:gd name="connsiteX5" fmla="*/ 800869 w 800870"/>
                    <a:gd name="connsiteY5" fmla="*/ 1090392 h 1142838"/>
                    <a:gd name="connsiteX6" fmla="*/ 692507 w 800870"/>
                    <a:gd name="connsiteY6" fmla="*/ 1142528 h 1142838"/>
                    <a:gd name="connsiteX7" fmla="*/ 93566 w 800870"/>
                    <a:gd name="connsiteY7" fmla="*/ 1136610 h 1142838"/>
                    <a:gd name="connsiteX8" fmla="*/ 0 w 800870"/>
                    <a:gd name="connsiteY8" fmla="*/ 1043044 h 1142838"/>
                    <a:gd name="connsiteX9" fmla="*/ 0 w 800870"/>
                    <a:gd name="connsiteY9" fmla="*/ 120792 h 1142838"/>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715170"/>
                    <a:gd name="connsiteY0" fmla="*/ 96525 h 1155065"/>
                    <a:gd name="connsiteX1" fmla="*/ 93566 w 715170"/>
                    <a:gd name="connsiteY1" fmla="*/ 2959 h 1155065"/>
                    <a:gd name="connsiteX2" fmla="*/ 662172 w 715170"/>
                    <a:gd name="connsiteY2" fmla="*/ 0 h 1155065"/>
                    <a:gd name="connsiteX3" fmla="*/ 602400 w 715170"/>
                    <a:gd name="connsiteY3" fmla="*/ 61043 h 1155065"/>
                    <a:gd name="connsiteX4" fmla="*/ 590562 w 715170"/>
                    <a:gd name="connsiteY4" fmla="*/ 1061261 h 1155065"/>
                    <a:gd name="connsiteX5" fmla="*/ 692507 w 715170"/>
                    <a:gd name="connsiteY5" fmla="*/ 1118261 h 1155065"/>
                    <a:gd name="connsiteX6" fmla="*/ 93566 w 715170"/>
                    <a:gd name="connsiteY6" fmla="*/ 1112343 h 1155065"/>
                    <a:gd name="connsiteX7" fmla="*/ 0 w 715170"/>
                    <a:gd name="connsiteY7" fmla="*/ 1018777 h 1155065"/>
                    <a:gd name="connsiteX8" fmla="*/ 0 w 715170"/>
                    <a:gd name="connsiteY8" fmla="*/ 96525 h 1155065"/>
                    <a:gd name="connsiteX0" fmla="*/ 0 w 701195"/>
                    <a:gd name="connsiteY0" fmla="*/ 96525 h 1147707"/>
                    <a:gd name="connsiteX1" fmla="*/ 93566 w 701195"/>
                    <a:gd name="connsiteY1" fmla="*/ 2959 h 1147707"/>
                    <a:gd name="connsiteX2" fmla="*/ 662172 w 701195"/>
                    <a:gd name="connsiteY2" fmla="*/ 0 h 1147707"/>
                    <a:gd name="connsiteX3" fmla="*/ 602400 w 701195"/>
                    <a:gd name="connsiteY3" fmla="*/ 61043 h 1147707"/>
                    <a:gd name="connsiteX4" fmla="*/ 590562 w 701195"/>
                    <a:gd name="connsiteY4" fmla="*/ 1061261 h 1147707"/>
                    <a:gd name="connsiteX5" fmla="*/ 692507 w 701195"/>
                    <a:gd name="connsiteY5" fmla="*/ 1118261 h 1147707"/>
                    <a:gd name="connsiteX6" fmla="*/ 93566 w 701195"/>
                    <a:gd name="connsiteY6" fmla="*/ 1112343 h 1147707"/>
                    <a:gd name="connsiteX7" fmla="*/ 0 w 701195"/>
                    <a:gd name="connsiteY7" fmla="*/ 1018777 h 1147707"/>
                    <a:gd name="connsiteX8" fmla="*/ 0 w 701195"/>
                    <a:gd name="connsiteY8" fmla="*/ 96525 h 1147707"/>
                    <a:gd name="connsiteX0" fmla="*/ 0 w 704813"/>
                    <a:gd name="connsiteY0" fmla="*/ 96525 h 1118261"/>
                    <a:gd name="connsiteX1" fmla="*/ 93566 w 704813"/>
                    <a:gd name="connsiteY1" fmla="*/ 2959 h 1118261"/>
                    <a:gd name="connsiteX2" fmla="*/ 662172 w 704813"/>
                    <a:gd name="connsiteY2" fmla="*/ 0 h 1118261"/>
                    <a:gd name="connsiteX3" fmla="*/ 602400 w 704813"/>
                    <a:gd name="connsiteY3" fmla="*/ 61043 h 1118261"/>
                    <a:gd name="connsiteX4" fmla="*/ 590562 w 704813"/>
                    <a:gd name="connsiteY4" fmla="*/ 1061261 h 1118261"/>
                    <a:gd name="connsiteX5" fmla="*/ 692507 w 704813"/>
                    <a:gd name="connsiteY5" fmla="*/ 1118261 h 1118261"/>
                    <a:gd name="connsiteX6" fmla="*/ 93566 w 704813"/>
                    <a:gd name="connsiteY6" fmla="*/ 1112343 h 1118261"/>
                    <a:gd name="connsiteX7" fmla="*/ 0 w 704813"/>
                    <a:gd name="connsiteY7" fmla="*/ 1018777 h 1118261"/>
                    <a:gd name="connsiteX8" fmla="*/ 0 w 704813"/>
                    <a:gd name="connsiteY8" fmla="*/ 96525 h 1118261"/>
                    <a:gd name="connsiteX0" fmla="*/ 0 w 700632"/>
                    <a:gd name="connsiteY0" fmla="*/ 96525 h 1118261"/>
                    <a:gd name="connsiteX1" fmla="*/ 93566 w 700632"/>
                    <a:gd name="connsiteY1" fmla="*/ 2959 h 1118261"/>
                    <a:gd name="connsiteX2" fmla="*/ 662172 w 700632"/>
                    <a:gd name="connsiteY2" fmla="*/ 0 h 1118261"/>
                    <a:gd name="connsiteX3" fmla="*/ 602400 w 700632"/>
                    <a:gd name="connsiteY3" fmla="*/ 61043 h 1118261"/>
                    <a:gd name="connsiteX4" fmla="*/ 590562 w 700632"/>
                    <a:gd name="connsiteY4" fmla="*/ 1061261 h 1118261"/>
                    <a:gd name="connsiteX5" fmla="*/ 692507 w 700632"/>
                    <a:gd name="connsiteY5" fmla="*/ 1118261 h 1118261"/>
                    <a:gd name="connsiteX6" fmla="*/ 93566 w 700632"/>
                    <a:gd name="connsiteY6" fmla="*/ 1112343 h 1118261"/>
                    <a:gd name="connsiteX7" fmla="*/ 0 w 700632"/>
                    <a:gd name="connsiteY7" fmla="*/ 1018777 h 1118261"/>
                    <a:gd name="connsiteX8" fmla="*/ 0 w 700632"/>
                    <a:gd name="connsiteY8" fmla="*/ 96525 h 1118261"/>
                    <a:gd name="connsiteX0" fmla="*/ 0 w 692924"/>
                    <a:gd name="connsiteY0" fmla="*/ 96525 h 1118261"/>
                    <a:gd name="connsiteX1" fmla="*/ 93566 w 692924"/>
                    <a:gd name="connsiteY1" fmla="*/ 2959 h 1118261"/>
                    <a:gd name="connsiteX2" fmla="*/ 662172 w 692924"/>
                    <a:gd name="connsiteY2" fmla="*/ 0 h 1118261"/>
                    <a:gd name="connsiteX3" fmla="*/ 602400 w 692924"/>
                    <a:gd name="connsiteY3" fmla="*/ 61043 h 1118261"/>
                    <a:gd name="connsiteX4" fmla="*/ 590562 w 692924"/>
                    <a:gd name="connsiteY4" fmla="*/ 1061261 h 1118261"/>
                    <a:gd name="connsiteX5" fmla="*/ 692507 w 692924"/>
                    <a:gd name="connsiteY5" fmla="*/ 1118261 h 1118261"/>
                    <a:gd name="connsiteX6" fmla="*/ 93566 w 692924"/>
                    <a:gd name="connsiteY6" fmla="*/ 1112343 h 1118261"/>
                    <a:gd name="connsiteX7" fmla="*/ 0 w 692924"/>
                    <a:gd name="connsiteY7" fmla="*/ 1018777 h 1118261"/>
                    <a:gd name="connsiteX8" fmla="*/ 0 w 692924"/>
                    <a:gd name="connsiteY8" fmla="*/ 96525 h 1118261"/>
                    <a:gd name="connsiteX0" fmla="*/ 0 w 692885"/>
                    <a:gd name="connsiteY0" fmla="*/ 96525 h 1118261"/>
                    <a:gd name="connsiteX1" fmla="*/ 93566 w 692885"/>
                    <a:gd name="connsiteY1" fmla="*/ 2959 h 1118261"/>
                    <a:gd name="connsiteX2" fmla="*/ 662172 w 692885"/>
                    <a:gd name="connsiteY2" fmla="*/ 0 h 1118261"/>
                    <a:gd name="connsiteX3" fmla="*/ 602400 w 692885"/>
                    <a:gd name="connsiteY3" fmla="*/ 61043 h 1118261"/>
                    <a:gd name="connsiteX4" fmla="*/ 590562 w 692885"/>
                    <a:gd name="connsiteY4" fmla="*/ 1061261 h 1118261"/>
                    <a:gd name="connsiteX5" fmla="*/ 692507 w 692885"/>
                    <a:gd name="connsiteY5" fmla="*/ 1118261 h 1118261"/>
                    <a:gd name="connsiteX6" fmla="*/ 93566 w 692885"/>
                    <a:gd name="connsiteY6" fmla="*/ 1112343 h 1118261"/>
                    <a:gd name="connsiteX7" fmla="*/ 0 w 692885"/>
                    <a:gd name="connsiteY7" fmla="*/ 1018777 h 1118261"/>
                    <a:gd name="connsiteX8" fmla="*/ 0 w 692885"/>
                    <a:gd name="connsiteY8" fmla="*/ 96525 h 1118261"/>
                    <a:gd name="connsiteX0" fmla="*/ 0 w 692885"/>
                    <a:gd name="connsiteY0" fmla="*/ 99443 h 1121179"/>
                    <a:gd name="connsiteX1" fmla="*/ 93566 w 692885"/>
                    <a:gd name="connsiteY1" fmla="*/ 5877 h 1121179"/>
                    <a:gd name="connsiteX2" fmla="*/ 665090 w 692885"/>
                    <a:gd name="connsiteY2" fmla="*/ 0 h 1121179"/>
                    <a:gd name="connsiteX3" fmla="*/ 602400 w 692885"/>
                    <a:gd name="connsiteY3" fmla="*/ 63961 h 1121179"/>
                    <a:gd name="connsiteX4" fmla="*/ 590562 w 692885"/>
                    <a:gd name="connsiteY4" fmla="*/ 1064179 h 1121179"/>
                    <a:gd name="connsiteX5" fmla="*/ 692507 w 692885"/>
                    <a:gd name="connsiteY5" fmla="*/ 1121179 h 1121179"/>
                    <a:gd name="connsiteX6" fmla="*/ 93566 w 692885"/>
                    <a:gd name="connsiteY6" fmla="*/ 1115261 h 1121179"/>
                    <a:gd name="connsiteX7" fmla="*/ 0 w 692885"/>
                    <a:gd name="connsiteY7" fmla="*/ 1021695 h 1121179"/>
                    <a:gd name="connsiteX8" fmla="*/ 0 w 692885"/>
                    <a:gd name="connsiteY8" fmla="*/ 99443 h 1121179"/>
                    <a:gd name="connsiteX0" fmla="*/ 0 w 692885"/>
                    <a:gd name="connsiteY0" fmla="*/ 99443 h 1121179"/>
                    <a:gd name="connsiteX1" fmla="*/ 97225 w 692885"/>
                    <a:gd name="connsiteY1" fmla="*/ 2218 h 1121179"/>
                    <a:gd name="connsiteX2" fmla="*/ 665090 w 692885"/>
                    <a:gd name="connsiteY2" fmla="*/ 0 h 1121179"/>
                    <a:gd name="connsiteX3" fmla="*/ 602400 w 692885"/>
                    <a:gd name="connsiteY3" fmla="*/ 63961 h 1121179"/>
                    <a:gd name="connsiteX4" fmla="*/ 590562 w 692885"/>
                    <a:gd name="connsiteY4" fmla="*/ 1064179 h 1121179"/>
                    <a:gd name="connsiteX5" fmla="*/ 692507 w 692885"/>
                    <a:gd name="connsiteY5" fmla="*/ 1121179 h 1121179"/>
                    <a:gd name="connsiteX6" fmla="*/ 93566 w 692885"/>
                    <a:gd name="connsiteY6" fmla="*/ 1115261 h 1121179"/>
                    <a:gd name="connsiteX7" fmla="*/ 0 w 692885"/>
                    <a:gd name="connsiteY7" fmla="*/ 1021695 h 1121179"/>
                    <a:gd name="connsiteX8" fmla="*/ 0 w 692885"/>
                    <a:gd name="connsiteY8" fmla="*/ 99443 h 1121179"/>
                    <a:gd name="connsiteX0" fmla="*/ 0 w 665090"/>
                    <a:gd name="connsiteY0" fmla="*/ 99443 h 1124372"/>
                    <a:gd name="connsiteX1" fmla="*/ 97225 w 665090"/>
                    <a:gd name="connsiteY1" fmla="*/ 2218 h 1124372"/>
                    <a:gd name="connsiteX2" fmla="*/ 665090 w 665090"/>
                    <a:gd name="connsiteY2" fmla="*/ 0 h 1124372"/>
                    <a:gd name="connsiteX3" fmla="*/ 602400 w 665090"/>
                    <a:gd name="connsiteY3" fmla="*/ 63961 h 1124372"/>
                    <a:gd name="connsiteX4" fmla="*/ 590562 w 665090"/>
                    <a:gd name="connsiteY4" fmla="*/ 1064179 h 1124372"/>
                    <a:gd name="connsiteX5" fmla="*/ 649976 w 665090"/>
                    <a:gd name="connsiteY5" fmla="*/ 1124372 h 1124372"/>
                    <a:gd name="connsiteX6" fmla="*/ 93566 w 665090"/>
                    <a:gd name="connsiteY6" fmla="*/ 1115261 h 1124372"/>
                    <a:gd name="connsiteX7" fmla="*/ 0 w 665090"/>
                    <a:gd name="connsiteY7" fmla="*/ 1021695 h 1124372"/>
                    <a:gd name="connsiteX8" fmla="*/ 0 w 665090"/>
                    <a:gd name="connsiteY8" fmla="*/ 99443 h 112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5090" h="1124372">
                      <a:moveTo>
                        <a:pt x="0" y="99443"/>
                      </a:moveTo>
                      <a:cubicBezTo>
                        <a:pt x="0" y="47768"/>
                        <a:pt x="45550" y="2218"/>
                        <a:pt x="97225" y="2218"/>
                      </a:cubicBezTo>
                      <a:lnTo>
                        <a:pt x="665090" y="0"/>
                      </a:lnTo>
                      <a:cubicBezTo>
                        <a:pt x="655182" y="12986"/>
                        <a:pt x="604966" y="16463"/>
                        <a:pt x="602400" y="63961"/>
                      </a:cubicBezTo>
                      <a:cubicBezTo>
                        <a:pt x="597891" y="205825"/>
                        <a:pt x="592995" y="897159"/>
                        <a:pt x="590562" y="1064179"/>
                      </a:cubicBezTo>
                      <a:cubicBezTo>
                        <a:pt x="582160" y="1130313"/>
                        <a:pt x="657868" y="1106491"/>
                        <a:pt x="649976" y="1124372"/>
                      </a:cubicBezTo>
                      <a:lnTo>
                        <a:pt x="93566" y="1115261"/>
                      </a:lnTo>
                      <a:cubicBezTo>
                        <a:pt x="41891" y="1115261"/>
                        <a:pt x="0" y="1073370"/>
                        <a:pt x="0" y="1021695"/>
                      </a:cubicBezTo>
                      <a:lnTo>
                        <a:pt x="0" y="99443"/>
                      </a:lnTo>
                      <a:close/>
                    </a:path>
                  </a:pathLst>
                </a:cu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sp>
              <p:nvSpPr>
                <p:cNvPr id="91" name="Rectangle 1"/>
                <p:cNvSpPr/>
                <p:nvPr/>
              </p:nvSpPr>
              <p:spPr>
                <a:xfrm>
                  <a:off x="6447796" y="3242104"/>
                  <a:ext cx="280964" cy="124606"/>
                </a:xfrm>
                <a:custGeom>
                  <a:avLst/>
                  <a:gdLst>
                    <a:gd name="connsiteX0" fmla="*/ 0 w 381000"/>
                    <a:gd name="connsiteY0" fmla="*/ 0 h 228600"/>
                    <a:gd name="connsiteX1" fmla="*/ 381000 w 381000"/>
                    <a:gd name="connsiteY1" fmla="*/ 0 h 228600"/>
                    <a:gd name="connsiteX2" fmla="*/ 381000 w 381000"/>
                    <a:gd name="connsiteY2" fmla="*/ 228600 h 228600"/>
                    <a:gd name="connsiteX3" fmla="*/ 0 w 381000"/>
                    <a:gd name="connsiteY3" fmla="*/ 228600 h 228600"/>
                    <a:gd name="connsiteX4" fmla="*/ 0 w 381000"/>
                    <a:gd name="connsiteY4" fmla="*/ 0 h 228600"/>
                    <a:gd name="connsiteX0" fmla="*/ 0 w 381000"/>
                    <a:gd name="connsiteY0" fmla="*/ 0 h 239233"/>
                    <a:gd name="connsiteX1" fmla="*/ 381000 w 381000"/>
                    <a:gd name="connsiteY1" fmla="*/ 0 h 239233"/>
                    <a:gd name="connsiteX2" fmla="*/ 375684 w 381000"/>
                    <a:gd name="connsiteY2" fmla="*/ 239233 h 239233"/>
                    <a:gd name="connsiteX3" fmla="*/ 0 w 381000"/>
                    <a:gd name="connsiteY3" fmla="*/ 228600 h 239233"/>
                    <a:gd name="connsiteX4" fmla="*/ 0 w 381000"/>
                    <a:gd name="connsiteY4" fmla="*/ 0 h 239233"/>
                    <a:gd name="connsiteX0" fmla="*/ 0 w 381000"/>
                    <a:gd name="connsiteY0" fmla="*/ 0 h 241891"/>
                    <a:gd name="connsiteX1" fmla="*/ 381000 w 381000"/>
                    <a:gd name="connsiteY1" fmla="*/ 0 h 241891"/>
                    <a:gd name="connsiteX2" fmla="*/ 375684 w 381000"/>
                    <a:gd name="connsiteY2" fmla="*/ 239233 h 241891"/>
                    <a:gd name="connsiteX3" fmla="*/ 39872 w 381000"/>
                    <a:gd name="connsiteY3" fmla="*/ 241891 h 241891"/>
                    <a:gd name="connsiteX4" fmla="*/ 0 w 381000"/>
                    <a:gd name="connsiteY4" fmla="*/ 0 h 241891"/>
                    <a:gd name="connsiteX0" fmla="*/ 0 w 351761"/>
                    <a:gd name="connsiteY0" fmla="*/ 130248 h 241891"/>
                    <a:gd name="connsiteX1" fmla="*/ 351761 w 351761"/>
                    <a:gd name="connsiteY1" fmla="*/ 0 h 241891"/>
                    <a:gd name="connsiteX2" fmla="*/ 346445 w 351761"/>
                    <a:gd name="connsiteY2" fmla="*/ 239233 h 241891"/>
                    <a:gd name="connsiteX3" fmla="*/ 10633 w 351761"/>
                    <a:gd name="connsiteY3" fmla="*/ 241891 h 241891"/>
                    <a:gd name="connsiteX4" fmla="*/ 0 w 351761"/>
                    <a:gd name="connsiteY4" fmla="*/ 130248 h 241891"/>
                    <a:gd name="connsiteX0" fmla="*/ 0 w 351761"/>
                    <a:gd name="connsiteY0" fmla="*/ 130248 h 241891"/>
                    <a:gd name="connsiteX1" fmla="*/ 351761 w 351761"/>
                    <a:gd name="connsiteY1" fmla="*/ 0 h 241891"/>
                    <a:gd name="connsiteX2" fmla="*/ 349103 w 351761"/>
                    <a:gd name="connsiteY2" fmla="*/ 185184 h 241891"/>
                    <a:gd name="connsiteX3" fmla="*/ 346445 w 351761"/>
                    <a:gd name="connsiteY3" fmla="*/ 239233 h 241891"/>
                    <a:gd name="connsiteX4" fmla="*/ 10633 w 351761"/>
                    <a:gd name="connsiteY4" fmla="*/ 241891 h 241891"/>
                    <a:gd name="connsiteX5" fmla="*/ 0 w 351761"/>
                    <a:gd name="connsiteY5" fmla="*/ 130248 h 241891"/>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130248 h 243436"/>
                    <a:gd name="connsiteX1" fmla="*/ 351761 w 415556"/>
                    <a:gd name="connsiteY1" fmla="*/ 0 h 243436"/>
                    <a:gd name="connsiteX2" fmla="*/ 415556 w 415556"/>
                    <a:gd name="connsiteY2" fmla="*/ 206449 h 243436"/>
                    <a:gd name="connsiteX3" fmla="*/ 346445 w 415556"/>
                    <a:gd name="connsiteY3" fmla="*/ 239233 h 243436"/>
                    <a:gd name="connsiteX4" fmla="*/ 10633 w 415556"/>
                    <a:gd name="connsiteY4" fmla="*/ 241891 h 243436"/>
                    <a:gd name="connsiteX5" fmla="*/ 0 w 415556"/>
                    <a:gd name="connsiteY5" fmla="*/ 130248 h 243436"/>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06031"/>
                    <a:gd name="connsiteY0" fmla="*/ 0 h 118787"/>
                    <a:gd name="connsiteX1" fmla="*/ 270798 w 406031"/>
                    <a:gd name="connsiteY1" fmla="*/ 721 h 118787"/>
                    <a:gd name="connsiteX2" fmla="*/ 406031 w 406031"/>
                    <a:gd name="connsiteY2" fmla="*/ 83345 h 118787"/>
                    <a:gd name="connsiteX3" fmla="*/ 336920 w 406031"/>
                    <a:gd name="connsiteY3" fmla="*/ 116129 h 118787"/>
                    <a:gd name="connsiteX4" fmla="*/ 1108 w 406031"/>
                    <a:gd name="connsiteY4" fmla="*/ 118787 h 118787"/>
                    <a:gd name="connsiteX5" fmla="*/ 0 w 406031"/>
                    <a:gd name="connsiteY5" fmla="*/ 0 h 118787"/>
                    <a:gd name="connsiteX0" fmla="*/ 0 w 406031"/>
                    <a:gd name="connsiteY0" fmla="*/ 0 h 123598"/>
                    <a:gd name="connsiteX1" fmla="*/ 270798 w 406031"/>
                    <a:gd name="connsiteY1" fmla="*/ 721 h 123598"/>
                    <a:gd name="connsiteX2" fmla="*/ 406031 w 406031"/>
                    <a:gd name="connsiteY2" fmla="*/ 83345 h 123598"/>
                    <a:gd name="connsiteX3" fmla="*/ 336920 w 406031"/>
                    <a:gd name="connsiteY3" fmla="*/ 116129 h 123598"/>
                    <a:gd name="connsiteX4" fmla="*/ 1108 w 406031"/>
                    <a:gd name="connsiteY4" fmla="*/ 123598 h 123598"/>
                    <a:gd name="connsiteX5" fmla="*/ 0 w 406031"/>
                    <a:gd name="connsiteY5" fmla="*/ 0 h 123598"/>
                    <a:gd name="connsiteX0" fmla="*/ 0 w 406031"/>
                    <a:gd name="connsiteY0" fmla="*/ 0 h 125749"/>
                    <a:gd name="connsiteX1" fmla="*/ 270798 w 406031"/>
                    <a:gd name="connsiteY1" fmla="*/ 721 h 125749"/>
                    <a:gd name="connsiteX2" fmla="*/ 406031 w 406031"/>
                    <a:gd name="connsiteY2" fmla="*/ 83345 h 125749"/>
                    <a:gd name="connsiteX3" fmla="*/ 334538 w 406031"/>
                    <a:gd name="connsiteY3" fmla="*/ 125749 h 125749"/>
                    <a:gd name="connsiteX4" fmla="*/ 1108 w 406031"/>
                    <a:gd name="connsiteY4" fmla="*/ 123598 h 125749"/>
                    <a:gd name="connsiteX5" fmla="*/ 0 w 406031"/>
                    <a:gd name="connsiteY5" fmla="*/ 0 h 125749"/>
                    <a:gd name="connsiteX0" fmla="*/ 0 w 406031"/>
                    <a:gd name="connsiteY0" fmla="*/ 0 h 125749"/>
                    <a:gd name="connsiteX1" fmla="*/ 270798 w 406031"/>
                    <a:gd name="connsiteY1" fmla="*/ 721 h 125749"/>
                    <a:gd name="connsiteX2" fmla="*/ 406031 w 406031"/>
                    <a:gd name="connsiteY2" fmla="*/ 83345 h 125749"/>
                    <a:gd name="connsiteX3" fmla="*/ 334538 w 406031"/>
                    <a:gd name="connsiteY3" fmla="*/ 125749 h 125749"/>
                    <a:gd name="connsiteX4" fmla="*/ 8252 w 406031"/>
                    <a:gd name="connsiteY4" fmla="*/ 123598 h 125749"/>
                    <a:gd name="connsiteX5" fmla="*/ 0 w 406031"/>
                    <a:gd name="connsiteY5" fmla="*/ 0 h 125749"/>
                    <a:gd name="connsiteX0" fmla="*/ 0 w 403649"/>
                    <a:gd name="connsiteY0" fmla="*/ 1685 h 125028"/>
                    <a:gd name="connsiteX1" fmla="*/ 268416 w 403649"/>
                    <a:gd name="connsiteY1" fmla="*/ 0 h 125028"/>
                    <a:gd name="connsiteX2" fmla="*/ 403649 w 403649"/>
                    <a:gd name="connsiteY2" fmla="*/ 82624 h 125028"/>
                    <a:gd name="connsiteX3" fmla="*/ 332156 w 403649"/>
                    <a:gd name="connsiteY3" fmla="*/ 125028 h 125028"/>
                    <a:gd name="connsiteX4" fmla="*/ 5870 w 403649"/>
                    <a:gd name="connsiteY4" fmla="*/ 122877 h 125028"/>
                    <a:gd name="connsiteX5" fmla="*/ 0 w 403649"/>
                    <a:gd name="connsiteY5" fmla="*/ 1685 h 125028"/>
                    <a:gd name="connsiteX0" fmla="*/ 0 w 398886"/>
                    <a:gd name="connsiteY0" fmla="*/ 1685 h 125028"/>
                    <a:gd name="connsiteX1" fmla="*/ 263653 w 398886"/>
                    <a:gd name="connsiteY1" fmla="*/ 0 h 125028"/>
                    <a:gd name="connsiteX2" fmla="*/ 398886 w 398886"/>
                    <a:gd name="connsiteY2" fmla="*/ 82624 h 125028"/>
                    <a:gd name="connsiteX3" fmla="*/ 327393 w 398886"/>
                    <a:gd name="connsiteY3" fmla="*/ 125028 h 125028"/>
                    <a:gd name="connsiteX4" fmla="*/ 1107 w 398886"/>
                    <a:gd name="connsiteY4" fmla="*/ 122877 h 125028"/>
                    <a:gd name="connsiteX5" fmla="*/ 0 w 398886"/>
                    <a:gd name="connsiteY5" fmla="*/ 1685 h 125028"/>
                    <a:gd name="connsiteX0" fmla="*/ 1320 w 400206"/>
                    <a:gd name="connsiteY0" fmla="*/ 1685 h 125028"/>
                    <a:gd name="connsiteX1" fmla="*/ 264973 w 400206"/>
                    <a:gd name="connsiteY1" fmla="*/ 0 h 125028"/>
                    <a:gd name="connsiteX2" fmla="*/ 400206 w 400206"/>
                    <a:gd name="connsiteY2" fmla="*/ 82624 h 125028"/>
                    <a:gd name="connsiteX3" fmla="*/ 328713 w 400206"/>
                    <a:gd name="connsiteY3" fmla="*/ 125028 h 125028"/>
                    <a:gd name="connsiteX4" fmla="*/ 45 w 400206"/>
                    <a:gd name="connsiteY4" fmla="*/ 120471 h 125028"/>
                    <a:gd name="connsiteX5" fmla="*/ 1320 w 400206"/>
                    <a:gd name="connsiteY5" fmla="*/ 1685 h 125028"/>
                    <a:gd name="connsiteX0" fmla="*/ 1320 w 400206"/>
                    <a:gd name="connsiteY0" fmla="*/ 1685 h 125028"/>
                    <a:gd name="connsiteX1" fmla="*/ 264973 w 400206"/>
                    <a:gd name="connsiteY1" fmla="*/ 0 h 125028"/>
                    <a:gd name="connsiteX2" fmla="*/ 400206 w 400206"/>
                    <a:gd name="connsiteY2" fmla="*/ 82624 h 125028"/>
                    <a:gd name="connsiteX3" fmla="*/ 328713 w 400206"/>
                    <a:gd name="connsiteY3" fmla="*/ 125028 h 125028"/>
                    <a:gd name="connsiteX4" fmla="*/ 45 w 400206"/>
                    <a:gd name="connsiteY4" fmla="*/ 120471 h 125028"/>
                    <a:gd name="connsiteX5" fmla="*/ 1320 w 400206"/>
                    <a:gd name="connsiteY5" fmla="*/ 1685 h 125028"/>
                    <a:gd name="connsiteX0" fmla="*/ 3680 w 400184"/>
                    <a:gd name="connsiteY0" fmla="*/ 0 h 128154"/>
                    <a:gd name="connsiteX1" fmla="*/ 264951 w 400184"/>
                    <a:gd name="connsiteY1" fmla="*/ 3126 h 128154"/>
                    <a:gd name="connsiteX2" fmla="*/ 400184 w 400184"/>
                    <a:gd name="connsiteY2" fmla="*/ 85750 h 128154"/>
                    <a:gd name="connsiteX3" fmla="*/ 328691 w 400184"/>
                    <a:gd name="connsiteY3" fmla="*/ 128154 h 128154"/>
                    <a:gd name="connsiteX4" fmla="*/ 23 w 400184"/>
                    <a:gd name="connsiteY4" fmla="*/ 123597 h 128154"/>
                    <a:gd name="connsiteX5" fmla="*/ 3680 w 400184"/>
                    <a:gd name="connsiteY5" fmla="*/ 0 h 128154"/>
                    <a:gd name="connsiteX0" fmla="*/ 3680 w 400184"/>
                    <a:gd name="connsiteY0" fmla="*/ 0 h 130559"/>
                    <a:gd name="connsiteX1" fmla="*/ 264951 w 400184"/>
                    <a:gd name="connsiteY1" fmla="*/ 5531 h 130559"/>
                    <a:gd name="connsiteX2" fmla="*/ 400184 w 400184"/>
                    <a:gd name="connsiteY2" fmla="*/ 88155 h 130559"/>
                    <a:gd name="connsiteX3" fmla="*/ 328691 w 400184"/>
                    <a:gd name="connsiteY3" fmla="*/ 130559 h 130559"/>
                    <a:gd name="connsiteX4" fmla="*/ 23 w 400184"/>
                    <a:gd name="connsiteY4" fmla="*/ 126002 h 130559"/>
                    <a:gd name="connsiteX5" fmla="*/ 3680 w 400184"/>
                    <a:gd name="connsiteY5" fmla="*/ 0 h 130559"/>
                    <a:gd name="connsiteX0" fmla="*/ 3680 w 400184"/>
                    <a:gd name="connsiteY0" fmla="*/ 1684 h 125028"/>
                    <a:gd name="connsiteX1" fmla="*/ 264951 w 400184"/>
                    <a:gd name="connsiteY1" fmla="*/ 0 h 125028"/>
                    <a:gd name="connsiteX2" fmla="*/ 400184 w 400184"/>
                    <a:gd name="connsiteY2" fmla="*/ 82624 h 125028"/>
                    <a:gd name="connsiteX3" fmla="*/ 328691 w 400184"/>
                    <a:gd name="connsiteY3" fmla="*/ 125028 h 125028"/>
                    <a:gd name="connsiteX4" fmla="*/ 23 w 400184"/>
                    <a:gd name="connsiteY4" fmla="*/ 120471 h 125028"/>
                    <a:gd name="connsiteX5" fmla="*/ 3680 w 400184"/>
                    <a:gd name="connsiteY5" fmla="*/ 1684 h 125028"/>
                    <a:gd name="connsiteX0" fmla="*/ 3680 w 400184"/>
                    <a:gd name="connsiteY0" fmla="*/ 0 h 125750"/>
                    <a:gd name="connsiteX1" fmla="*/ 264951 w 400184"/>
                    <a:gd name="connsiteY1" fmla="*/ 722 h 125750"/>
                    <a:gd name="connsiteX2" fmla="*/ 400184 w 400184"/>
                    <a:gd name="connsiteY2" fmla="*/ 83346 h 125750"/>
                    <a:gd name="connsiteX3" fmla="*/ 328691 w 400184"/>
                    <a:gd name="connsiteY3" fmla="*/ 125750 h 125750"/>
                    <a:gd name="connsiteX4" fmla="*/ 23 w 400184"/>
                    <a:gd name="connsiteY4" fmla="*/ 121193 h 125750"/>
                    <a:gd name="connsiteX5" fmla="*/ 3680 w 400184"/>
                    <a:gd name="connsiteY5" fmla="*/ 0 h 125750"/>
                    <a:gd name="connsiteX0" fmla="*/ 0 w 401266"/>
                    <a:gd name="connsiteY0" fmla="*/ 0 h 125750"/>
                    <a:gd name="connsiteX1" fmla="*/ 266033 w 401266"/>
                    <a:gd name="connsiteY1" fmla="*/ 722 h 125750"/>
                    <a:gd name="connsiteX2" fmla="*/ 401266 w 401266"/>
                    <a:gd name="connsiteY2" fmla="*/ 83346 h 125750"/>
                    <a:gd name="connsiteX3" fmla="*/ 329773 w 401266"/>
                    <a:gd name="connsiteY3" fmla="*/ 125750 h 125750"/>
                    <a:gd name="connsiteX4" fmla="*/ 1105 w 401266"/>
                    <a:gd name="connsiteY4" fmla="*/ 121193 h 125750"/>
                    <a:gd name="connsiteX5" fmla="*/ 0 w 401266"/>
                    <a:gd name="connsiteY5" fmla="*/ 0 h 125750"/>
                    <a:gd name="connsiteX0" fmla="*/ 0 w 401266"/>
                    <a:gd name="connsiteY0" fmla="*/ 1684 h 125028"/>
                    <a:gd name="connsiteX1" fmla="*/ 266033 w 401266"/>
                    <a:gd name="connsiteY1" fmla="*/ 0 h 125028"/>
                    <a:gd name="connsiteX2" fmla="*/ 401266 w 401266"/>
                    <a:gd name="connsiteY2" fmla="*/ 82624 h 125028"/>
                    <a:gd name="connsiteX3" fmla="*/ 329773 w 401266"/>
                    <a:gd name="connsiteY3" fmla="*/ 125028 h 125028"/>
                    <a:gd name="connsiteX4" fmla="*/ 1105 w 401266"/>
                    <a:gd name="connsiteY4" fmla="*/ 120471 h 125028"/>
                    <a:gd name="connsiteX5" fmla="*/ 0 w 401266"/>
                    <a:gd name="connsiteY5" fmla="*/ 1684 h 125028"/>
                    <a:gd name="connsiteX0" fmla="*/ 0 w 401266"/>
                    <a:gd name="connsiteY0" fmla="*/ 0 h 123344"/>
                    <a:gd name="connsiteX1" fmla="*/ 266033 w 401266"/>
                    <a:gd name="connsiteY1" fmla="*/ 721 h 123344"/>
                    <a:gd name="connsiteX2" fmla="*/ 401266 w 401266"/>
                    <a:gd name="connsiteY2" fmla="*/ 80940 h 123344"/>
                    <a:gd name="connsiteX3" fmla="*/ 329773 w 401266"/>
                    <a:gd name="connsiteY3" fmla="*/ 123344 h 123344"/>
                    <a:gd name="connsiteX4" fmla="*/ 1105 w 401266"/>
                    <a:gd name="connsiteY4" fmla="*/ 118787 h 123344"/>
                    <a:gd name="connsiteX5" fmla="*/ 0 w 401266"/>
                    <a:gd name="connsiteY5" fmla="*/ 0 h 123344"/>
                    <a:gd name="connsiteX0" fmla="*/ 0 w 346195"/>
                    <a:gd name="connsiteY0" fmla="*/ 0 h 123344"/>
                    <a:gd name="connsiteX1" fmla="*/ 266033 w 346195"/>
                    <a:gd name="connsiteY1" fmla="*/ 721 h 123344"/>
                    <a:gd name="connsiteX2" fmla="*/ 329773 w 346195"/>
                    <a:gd name="connsiteY2" fmla="*/ 123344 h 123344"/>
                    <a:gd name="connsiteX3" fmla="*/ 1105 w 346195"/>
                    <a:gd name="connsiteY3" fmla="*/ 118787 h 123344"/>
                    <a:gd name="connsiteX4" fmla="*/ 0 w 346195"/>
                    <a:gd name="connsiteY4" fmla="*/ 0 h 123344"/>
                    <a:gd name="connsiteX0" fmla="*/ 1870 w 348065"/>
                    <a:gd name="connsiteY0" fmla="*/ 0 h 123344"/>
                    <a:gd name="connsiteX1" fmla="*/ 267903 w 348065"/>
                    <a:gd name="connsiteY1" fmla="*/ 721 h 123344"/>
                    <a:gd name="connsiteX2" fmla="*/ 331643 w 348065"/>
                    <a:gd name="connsiteY2" fmla="*/ 123344 h 123344"/>
                    <a:gd name="connsiteX3" fmla="*/ 36 w 348065"/>
                    <a:gd name="connsiteY3" fmla="*/ 118787 h 123344"/>
                    <a:gd name="connsiteX4" fmla="*/ 1870 w 348065"/>
                    <a:gd name="connsiteY4" fmla="*/ 0 h 123344"/>
                    <a:gd name="connsiteX0" fmla="*/ 1870 w 346826"/>
                    <a:gd name="connsiteY0" fmla="*/ 2508 h 125852"/>
                    <a:gd name="connsiteX1" fmla="*/ 260011 w 346826"/>
                    <a:gd name="connsiteY1" fmla="*/ 0 h 125852"/>
                    <a:gd name="connsiteX2" fmla="*/ 331643 w 346826"/>
                    <a:gd name="connsiteY2" fmla="*/ 125852 h 125852"/>
                    <a:gd name="connsiteX3" fmla="*/ 36 w 346826"/>
                    <a:gd name="connsiteY3" fmla="*/ 121295 h 125852"/>
                    <a:gd name="connsiteX4" fmla="*/ 1870 w 346826"/>
                    <a:gd name="connsiteY4" fmla="*/ 2508 h 125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826" h="125852">
                      <a:moveTo>
                        <a:pt x="1870" y="2508"/>
                      </a:moveTo>
                      <a:lnTo>
                        <a:pt x="260011" y="0"/>
                      </a:lnTo>
                      <a:cubicBezTo>
                        <a:pt x="314973" y="20557"/>
                        <a:pt x="375798" y="106174"/>
                        <a:pt x="331643" y="125852"/>
                      </a:cubicBezTo>
                      <a:lnTo>
                        <a:pt x="36" y="121295"/>
                      </a:lnTo>
                      <a:cubicBezTo>
                        <a:pt x="-333" y="81699"/>
                        <a:pt x="2239" y="42104"/>
                        <a:pt x="1870" y="2508"/>
                      </a:cubicBezTo>
                      <a:close/>
                    </a:path>
                  </a:pathLst>
                </a:custGeom>
                <a:gradFill flip="none" rotWithShape="1">
                  <a:gsLst>
                    <a:gs pos="8000">
                      <a:schemeClr val="bg2">
                        <a:lumMod val="75000"/>
                      </a:schemeClr>
                    </a:gs>
                    <a:gs pos="100000">
                      <a:schemeClr val="bg2">
                        <a:lumMod val="60000"/>
                        <a:lumOff val="40000"/>
                      </a:schemeClr>
                    </a:gs>
                  </a:gsLst>
                  <a:lin ang="189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sp>
              <p:nvSpPr>
                <p:cNvPr id="92" name="Rounded Rectangle 2"/>
                <p:cNvSpPr/>
                <p:nvPr/>
              </p:nvSpPr>
              <p:spPr>
                <a:xfrm>
                  <a:off x="5282330" y="3240512"/>
                  <a:ext cx="1352681" cy="2188815"/>
                </a:xfrm>
                <a:custGeom>
                  <a:avLst/>
                  <a:gdLst>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7006"/>
                    <a:gd name="connsiteY0" fmla="*/ 94397 h 1110215"/>
                    <a:gd name="connsiteX1" fmla="*/ 93566 w 807006"/>
                    <a:gd name="connsiteY1" fmla="*/ 831 h 1110215"/>
                    <a:gd name="connsiteX2" fmla="*/ 707303 w 807006"/>
                    <a:gd name="connsiteY2" fmla="*/ 831 h 1110215"/>
                    <a:gd name="connsiteX3" fmla="*/ 807006 w 807006"/>
                    <a:gd name="connsiteY3" fmla="*/ 42233 h 1110215"/>
                    <a:gd name="connsiteX4" fmla="*/ 800869 w 807006"/>
                    <a:gd name="connsiteY4" fmla="*/ 1016649 h 1110215"/>
                    <a:gd name="connsiteX5" fmla="*/ 707303 w 807006"/>
                    <a:gd name="connsiteY5" fmla="*/ 1110215 h 1110215"/>
                    <a:gd name="connsiteX6" fmla="*/ 93566 w 807006"/>
                    <a:gd name="connsiteY6" fmla="*/ 1110215 h 1110215"/>
                    <a:gd name="connsiteX7" fmla="*/ 0 w 807006"/>
                    <a:gd name="connsiteY7" fmla="*/ 1016649 h 1110215"/>
                    <a:gd name="connsiteX8" fmla="*/ 0 w 807006"/>
                    <a:gd name="connsiteY8" fmla="*/ 94397 h 1110215"/>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800869 w 807006"/>
                    <a:gd name="connsiteY4" fmla="*/ 1018777 h 1112343"/>
                    <a:gd name="connsiteX5" fmla="*/ 707303 w 807006"/>
                    <a:gd name="connsiteY5" fmla="*/ 1112343 h 1112343"/>
                    <a:gd name="connsiteX6" fmla="*/ 93566 w 807006"/>
                    <a:gd name="connsiteY6" fmla="*/ 1112343 h 1112343"/>
                    <a:gd name="connsiteX7" fmla="*/ 0 w 807006"/>
                    <a:gd name="connsiteY7" fmla="*/ 1018777 h 1112343"/>
                    <a:gd name="connsiteX8" fmla="*/ 0 w 807006"/>
                    <a:gd name="connsiteY8"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07845"/>
                    <a:gd name="connsiteY0" fmla="*/ 108656 h 1124474"/>
                    <a:gd name="connsiteX1" fmla="*/ 93566 w 807845"/>
                    <a:gd name="connsiteY1" fmla="*/ 15090 h 1124474"/>
                    <a:gd name="connsiteX2" fmla="*/ 707303 w 807845"/>
                    <a:gd name="connsiteY2" fmla="*/ 12131 h 1124474"/>
                    <a:gd name="connsiteX3" fmla="*/ 807006 w 807845"/>
                    <a:gd name="connsiteY3" fmla="*/ 56492 h 1124474"/>
                    <a:gd name="connsiteX4" fmla="*/ 602400 w 807845"/>
                    <a:gd name="connsiteY4" fmla="*/ 73174 h 1124474"/>
                    <a:gd name="connsiteX5" fmla="*/ 800869 w 807845"/>
                    <a:gd name="connsiteY5" fmla="*/ 1030908 h 1124474"/>
                    <a:gd name="connsiteX6" fmla="*/ 707303 w 807845"/>
                    <a:gd name="connsiteY6" fmla="*/ 1124474 h 1124474"/>
                    <a:gd name="connsiteX7" fmla="*/ 93566 w 807845"/>
                    <a:gd name="connsiteY7" fmla="*/ 1124474 h 1124474"/>
                    <a:gd name="connsiteX8" fmla="*/ 0 w 807845"/>
                    <a:gd name="connsiteY8" fmla="*/ 1030908 h 1124474"/>
                    <a:gd name="connsiteX9" fmla="*/ 0 w 807845"/>
                    <a:gd name="connsiteY9" fmla="*/ 108656 h 1124474"/>
                    <a:gd name="connsiteX0" fmla="*/ 0 w 808608"/>
                    <a:gd name="connsiteY0" fmla="*/ 96525 h 1112343"/>
                    <a:gd name="connsiteX1" fmla="*/ 93566 w 808608"/>
                    <a:gd name="connsiteY1" fmla="*/ 2959 h 1112343"/>
                    <a:gd name="connsiteX2" fmla="*/ 707303 w 808608"/>
                    <a:gd name="connsiteY2" fmla="*/ 0 h 1112343"/>
                    <a:gd name="connsiteX3" fmla="*/ 807006 w 808608"/>
                    <a:gd name="connsiteY3" fmla="*/ 44361 h 1112343"/>
                    <a:gd name="connsiteX4" fmla="*/ 602400 w 808608"/>
                    <a:gd name="connsiteY4" fmla="*/ 61043 h 1112343"/>
                    <a:gd name="connsiteX5" fmla="*/ 800869 w 808608"/>
                    <a:gd name="connsiteY5" fmla="*/ 1018777 h 1112343"/>
                    <a:gd name="connsiteX6" fmla="*/ 707303 w 808608"/>
                    <a:gd name="connsiteY6" fmla="*/ 1112343 h 1112343"/>
                    <a:gd name="connsiteX7" fmla="*/ 93566 w 808608"/>
                    <a:gd name="connsiteY7" fmla="*/ 1112343 h 1112343"/>
                    <a:gd name="connsiteX8" fmla="*/ 0 w 808608"/>
                    <a:gd name="connsiteY8" fmla="*/ 1018777 h 1112343"/>
                    <a:gd name="connsiteX9" fmla="*/ 0 w 808608"/>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18777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800869 w 809151"/>
                    <a:gd name="connsiteY5" fmla="*/ 1063166 h 1112362"/>
                    <a:gd name="connsiteX6" fmla="*/ 707303 w 809151"/>
                    <a:gd name="connsiteY6" fmla="*/ 1112343 h 1112362"/>
                    <a:gd name="connsiteX7" fmla="*/ 93566 w 809151"/>
                    <a:gd name="connsiteY7" fmla="*/ 1112343 h 1112362"/>
                    <a:gd name="connsiteX8" fmla="*/ 0 w 809151"/>
                    <a:gd name="connsiteY8" fmla="*/ 1018777 h 1112362"/>
                    <a:gd name="connsiteX9" fmla="*/ 0 w 809151"/>
                    <a:gd name="connsiteY9" fmla="*/ 96525 h 1112362"/>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63166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779952 w 809151"/>
                    <a:gd name="connsiteY5" fmla="*/ 895544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8173"/>
                    <a:gd name="connsiteX1" fmla="*/ 93566 w 809151"/>
                    <a:gd name="connsiteY1" fmla="*/ 2959 h 1118173"/>
                    <a:gd name="connsiteX2" fmla="*/ 707303 w 809151"/>
                    <a:gd name="connsiteY2" fmla="*/ 0 h 1118173"/>
                    <a:gd name="connsiteX3" fmla="*/ 807006 w 809151"/>
                    <a:gd name="connsiteY3" fmla="*/ 44361 h 1118173"/>
                    <a:gd name="connsiteX4" fmla="*/ 602400 w 809151"/>
                    <a:gd name="connsiteY4" fmla="*/ 61043 h 1118173"/>
                    <a:gd name="connsiteX5" fmla="*/ 590562 w 809151"/>
                    <a:gd name="connsiteY5" fmla="*/ 1061261 h 1118173"/>
                    <a:gd name="connsiteX6" fmla="*/ 800869 w 809151"/>
                    <a:gd name="connsiteY6" fmla="*/ 1063166 h 1118173"/>
                    <a:gd name="connsiteX7" fmla="*/ 707303 w 809151"/>
                    <a:gd name="connsiteY7" fmla="*/ 1112343 h 1118173"/>
                    <a:gd name="connsiteX8" fmla="*/ 93566 w 809151"/>
                    <a:gd name="connsiteY8" fmla="*/ 1112343 h 1118173"/>
                    <a:gd name="connsiteX9" fmla="*/ 0 w 809151"/>
                    <a:gd name="connsiteY9" fmla="*/ 1018777 h 1118173"/>
                    <a:gd name="connsiteX10" fmla="*/ 0 w 809151"/>
                    <a:gd name="connsiteY10" fmla="*/ 96525 h 111817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508"/>
                    <a:gd name="connsiteX1" fmla="*/ 93566 w 807006"/>
                    <a:gd name="connsiteY1" fmla="*/ 2959 h 1112508"/>
                    <a:gd name="connsiteX2" fmla="*/ 707303 w 807006"/>
                    <a:gd name="connsiteY2" fmla="*/ 0 h 1112508"/>
                    <a:gd name="connsiteX3" fmla="*/ 807006 w 807006"/>
                    <a:gd name="connsiteY3" fmla="*/ 44361 h 1112508"/>
                    <a:gd name="connsiteX4" fmla="*/ 602400 w 807006"/>
                    <a:gd name="connsiteY4" fmla="*/ 61043 h 1112508"/>
                    <a:gd name="connsiteX5" fmla="*/ 590562 w 807006"/>
                    <a:gd name="connsiteY5" fmla="*/ 1061261 h 1112508"/>
                    <a:gd name="connsiteX6" fmla="*/ 800869 w 807006"/>
                    <a:gd name="connsiteY6" fmla="*/ 1066125 h 1112508"/>
                    <a:gd name="connsiteX7" fmla="*/ 707303 w 807006"/>
                    <a:gd name="connsiteY7" fmla="*/ 1112343 h 1112508"/>
                    <a:gd name="connsiteX8" fmla="*/ 93566 w 807006"/>
                    <a:gd name="connsiteY8" fmla="*/ 1112343 h 1112508"/>
                    <a:gd name="connsiteX9" fmla="*/ 0 w 807006"/>
                    <a:gd name="connsiteY9" fmla="*/ 1018777 h 1112508"/>
                    <a:gd name="connsiteX10" fmla="*/ 0 w 807006"/>
                    <a:gd name="connsiteY10" fmla="*/ 96525 h 1112508"/>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602400 w 807006"/>
                    <a:gd name="connsiteY4" fmla="*/ 61043 h 1112343"/>
                    <a:gd name="connsiteX5" fmla="*/ 590562 w 807006"/>
                    <a:gd name="connsiteY5" fmla="*/ 1061261 h 1112343"/>
                    <a:gd name="connsiteX6" fmla="*/ 800869 w 807006"/>
                    <a:gd name="connsiteY6" fmla="*/ 1066125 h 1112343"/>
                    <a:gd name="connsiteX7" fmla="*/ 707303 w 807006"/>
                    <a:gd name="connsiteY7" fmla="*/ 1112343 h 1112343"/>
                    <a:gd name="connsiteX8" fmla="*/ 93566 w 807006"/>
                    <a:gd name="connsiteY8" fmla="*/ 1112343 h 1112343"/>
                    <a:gd name="connsiteX9" fmla="*/ 0 w 807006"/>
                    <a:gd name="connsiteY9" fmla="*/ 1018777 h 1112343"/>
                    <a:gd name="connsiteX10" fmla="*/ 0 w 807006"/>
                    <a:gd name="connsiteY10" fmla="*/ 96525 h 1112343"/>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0870"/>
                    <a:gd name="connsiteY0" fmla="*/ 96525 h 1118571"/>
                    <a:gd name="connsiteX1" fmla="*/ 93566 w 800870"/>
                    <a:gd name="connsiteY1" fmla="*/ 2959 h 1118571"/>
                    <a:gd name="connsiteX2" fmla="*/ 707303 w 800870"/>
                    <a:gd name="connsiteY2" fmla="*/ 0 h 1118571"/>
                    <a:gd name="connsiteX3" fmla="*/ 746064 w 800870"/>
                    <a:gd name="connsiteY3" fmla="*/ 40879 h 1118571"/>
                    <a:gd name="connsiteX4" fmla="*/ 602400 w 800870"/>
                    <a:gd name="connsiteY4" fmla="*/ 61043 h 1118571"/>
                    <a:gd name="connsiteX5" fmla="*/ 590562 w 800870"/>
                    <a:gd name="connsiteY5" fmla="*/ 1061261 h 1118571"/>
                    <a:gd name="connsiteX6" fmla="*/ 800869 w 800870"/>
                    <a:gd name="connsiteY6" fmla="*/ 1066125 h 1118571"/>
                    <a:gd name="connsiteX7" fmla="*/ 692507 w 800870"/>
                    <a:gd name="connsiteY7" fmla="*/ 1118261 h 1118571"/>
                    <a:gd name="connsiteX8" fmla="*/ 93566 w 800870"/>
                    <a:gd name="connsiteY8" fmla="*/ 1112343 h 1118571"/>
                    <a:gd name="connsiteX9" fmla="*/ 0 w 800870"/>
                    <a:gd name="connsiteY9" fmla="*/ 1018777 h 1118571"/>
                    <a:gd name="connsiteX10" fmla="*/ 0 w 800870"/>
                    <a:gd name="connsiteY10" fmla="*/ 96525 h 1118571"/>
                    <a:gd name="connsiteX0" fmla="*/ 0 w 800870"/>
                    <a:gd name="connsiteY0" fmla="*/ 96525 h 1118571"/>
                    <a:gd name="connsiteX1" fmla="*/ 93566 w 800870"/>
                    <a:gd name="connsiteY1" fmla="*/ 2959 h 1118571"/>
                    <a:gd name="connsiteX2" fmla="*/ 707303 w 800870"/>
                    <a:gd name="connsiteY2" fmla="*/ 0 h 1118571"/>
                    <a:gd name="connsiteX3" fmla="*/ 746064 w 800870"/>
                    <a:gd name="connsiteY3" fmla="*/ 40879 h 1118571"/>
                    <a:gd name="connsiteX4" fmla="*/ 602400 w 800870"/>
                    <a:gd name="connsiteY4" fmla="*/ 61043 h 1118571"/>
                    <a:gd name="connsiteX5" fmla="*/ 590562 w 800870"/>
                    <a:gd name="connsiteY5" fmla="*/ 1061261 h 1118571"/>
                    <a:gd name="connsiteX6" fmla="*/ 800869 w 800870"/>
                    <a:gd name="connsiteY6" fmla="*/ 1066125 h 1118571"/>
                    <a:gd name="connsiteX7" fmla="*/ 692507 w 800870"/>
                    <a:gd name="connsiteY7" fmla="*/ 1118261 h 1118571"/>
                    <a:gd name="connsiteX8" fmla="*/ 93566 w 800870"/>
                    <a:gd name="connsiteY8" fmla="*/ 1112343 h 1118571"/>
                    <a:gd name="connsiteX9" fmla="*/ 0 w 800870"/>
                    <a:gd name="connsiteY9" fmla="*/ 1018777 h 1118571"/>
                    <a:gd name="connsiteX10" fmla="*/ 0 w 800870"/>
                    <a:gd name="connsiteY10" fmla="*/ 96525 h 1118571"/>
                    <a:gd name="connsiteX0" fmla="*/ 0 w 800870"/>
                    <a:gd name="connsiteY0" fmla="*/ 130741 h 1152787"/>
                    <a:gd name="connsiteX1" fmla="*/ 93566 w 800870"/>
                    <a:gd name="connsiteY1" fmla="*/ 37175 h 1152787"/>
                    <a:gd name="connsiteX2" fmla="*/ 707303 w 800870"/>
                    <a:gd name="connsiteY2" fmla="*/ 34216 h 1152787"/>
                    <a:gd name="connsiteX3" fmla="*/ 602400 w 800870"/>
                    <a:gd name="connsiteY3" fmla="*/ 95259 h 1152787"/>
                    <a:gd name="connsiteX4" fmla="*/ 590562 w 800870"/>
                    <a:gd name="connsiteY4" fmla="*/ 1095477 h 1152787"/>
                    <a:gd name="connsiteX5" fmla="*/ 800869 w 800870"/>
                    <a:gd name="connsiteY5" fmla="*/ 1100341 h 1152787"/>
                    <a:gd name="connsiteX6" fmla="*/ 692507 w 800870"/>
                    <a:gd name="connsiteY6" fmla="*/ 1152477 h 1152787"/>
                    <a:gd name="connsiteX7" fmla="*/ 93566 w 800870"/>
                    <a:gd name="connsiteY7" fmla="*/ 1146559 h 1152787"/>
                    <a:gd name="connsiteX8" fmla="*/ 0 w 800870"/>
                    <a:gd name="connsiteY8" fmla="*/ 1052993 h 1152787"/>
                    <a:gd name="connsiteX9" fmla="*/ 0 w 800870"/>
                    <a:gd name="connsiteY9" fmla="*/ 130741 h 1152787"/>
                    <a:gd name="connsiteX0" fmla="*/ 0 w 800870"/>
                    <a:gd name="connsiteY0" fmla="*/ 120792 h 1142838"/>
                    <a:gd name="connsiteX1" fmla="*/ 93566 w 800870"/>
                    <a:gd name="connsiteY1" fmla="*/ 27226 h 1142838"/>
                    <a:gd name="connsiteX2" fmla="*/ 707303 w 800870"/>
                    <a:gd name="connsiteY2" fmla="*/ 24267 h 1142838"/>
                    <a:gd name="connsiteX3" fmla="*/ 602400 w 800870"/>
                    <a:gd name="connsiteY3" fmla="*/ 85310 h 1142838"/>
                    <a:gd name="connsiteX4" fmla="*/ 590562 w 800870"/>
                    <a:gd name="connsiteY4" fmla="*/ 1085528 h 1142838"/>
                    <a:gd name="connsiteX5" fmla="*/ 800869 w 800870"/>
                    <a:gd name="connsiteY5" fmla="*/ 1090392 h 1142838"/>
                    <a:gd name="connsiteX6" fmla="*/ 692507 w 800870"/>
                    <a:gd name="connsiteY6" fmla="*/ 1142528 h 1142838"/>
                    <a:gd name="connsiteX7" fmla="*/ 93566 w 800870"/>
                    <a:gd name="connsiteY7" fmla="*/ 1136610 h 1142838"/>
                    <a:gd name="connsiteX8" fmla="*/ 0 w 800870"/>
                    <a:gd name="connsiteY8" fmla="*/ 1043044 h 1142838"/>
                    <a:gd name="connsiteX9" fmla="*/ 0 w 800870"/>
                    <a:gd name="connsiteY9" fmla="*/ 120792 h 1142838"/>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715170"/>
                    <a:gd name="connsiteY0" fmla="*/ 96525 h 1155065"/>
                    <a:gd name="connsiteX1" fmla="*/ 93566 w 715170"/>
                    <a:gd name="connsiteY1" fmla="*/ 2959 h 1155065"/>
                    <a:gd name="connsiteX2" fmla="*/ 662172 w 715170"/>
                    <a:gd name="connsiteY2" fmla="*/ 0 h 1155065"/>
                    <a:gd name="connsiteX3" fmla="*/ 602400 w 715170"/>
                    <a:gd name="connsiteY3" fmla="*/ 61043 h 1155065"/>
                    <a:gd name="connsiteX4" fmla="*/ 590562 w 715170"/>
                    <a:gd name="connsiteY4" fmla="*/ 1061261 h 1155065"/>
                    <a:gd name="connsiteX5" fmla="*/ 692507 w 715170"/>
                    <a:gd name="connsiteY5" fmla="*/ 1118261 h 1155065"/>
                    <a:gd name="connsiteX6" fmla="*/ 93566 w 715170"/>
                    <a:gd name="connsiteY6" fmla="*/ 1112343 h 1155065"/>
                    <a:gd name="connsiteX7" fmla="*/ 0 w 715170"/>
                    <a:gd name="connsiteY7" fmla="*/ 1018777 h 1155065"/>
                    <a:gd name="connsiteX8" fmla="*/ 0 w 715170"/>
                    <a:gd name="connsiteY8" fmla="*/ 96525 h 1155065"/>
                    <a:gd name="connsiteX0" fmla="*/ 0 w 701195"/>
                    <a:gd name="connsiteY0" fmla="*/ 96525 h 1147707"/>
                    <a:gd name="connsiteX1" fmla="*/ 93566 w 701195"/>
                    <a:gd name="connsiteY1" fmla="*/ 2959 h 1147707"/>
                    <a:gd name="connsiteX2" fmla="*/ 662172 w 701195"/>
                    <a:gd name="connsiteY2" fmla="*/ 0 h 1147707"/>
                    <a:gd name="connsiteX3" fmla="*/ 602400 w 701195"/>
                    <a:gd name="connsiteY3" fmla="*/ 61043 h 1147707"/>
                    <a:gd name="connsiteX4" fmla="*/ 590562 w 701195"/>
                    <a:gd name="connsiteY4" fmla="*/ 1061261 h 1147707"/>
                    <a:gd name="connsiteX5" fmla="*/ 692507 w 701195"/>
                    <a:gd name="connsiteY5" fmla="*/ 1118261 h 1147707"/>
                    <a:gd name="connsiteX6" fmla="*/ 93566 w 701195"/>
                    <a:gd name="connsiteY6" fmla="*/ 1112343 h 1147707"/>
                    <a:gd name="connsiteX7" fmla="*/ 0 w 701195"/>
                    <a:gd name="connsiteY7" fmla="*/ 1018777 h 1147707"/>
                    <a:gd name="connsiteX8" fmla="*/ 0 w 701195"/>
                    <a:gd name="connsiteY8" fmla="*/ 96525 h 1147707"/>
                    <a:gd name="connsiteX0" fmla="*/ 0 w 704813"/>
                    <a:gd name="connsiteY0" fmla="*/ 96525 h 1118261"/>
                    <a:gd name="connsiteX1" fmla="*/ 93566 w 704813"/>
                    <a:gd name="connsiteY1" fmla="*/ 2959 h 1118261"/>
                    <a:gd name="connsiteX2" fmla="*/ 662172 w 704813"/>
                    <a:gd name="connsiteY2" fmla="*/ 0 h 1118261"/>
                    <a:gd name="connsiteX3" fmla="*/ 602400 w 704813"/>
                    <a:gd name="connsiteY3" fmla="*/ 61043 h 1118261"/>
                    <a:gd name="connsiteX4" fmla="*/ 590562 w 704813"/>
                    <a:gd name="connsiteY4" fmla="*/ 1061261 h 1118261"/>
                    <a:gd name="connsiteX5" fmla="*/ 692507 w 704813"/>
                    <a:gd name="connsiteY5" fmla="*/ 1118261 h 1118261"/>
                    <a:gd name="connsiteX6" fmla="*/ 93566 w 704813"/>
                    <a:gd name="connsiteY6" fmla="*/ 1112343 h 1118261"/>
                    <a:gd name="connsiteX7" fmla="*/ 0 w 704813"/>
                    <a:gd name="connsiteY7" fmla="*/ 1018777 h 1118261"/>
                    <a:gd name="connsiteX8" fmla="*/ 0 w 704813"/>
                    <a:gd name="connsiteY8" fmla="*/ 96525 h 1118261"/>
                    <a:gd name="connsiteX0" fmla="*/ 0 w 700632"/>
                    <a:gd name="connsiteY0" fmla="*/ 96525 h 1118261"/>
                    <a:gd name="connsiteX1" fmla="*/ 93566 w 700632"/>
                    <a:gd name="connsiteY1" fmla="*/ 2959 h 1118261"/>
                    <a:gd name="connsiteX2" fmla="*/ 662172 w 700632"/>
                    <a:gd name="connsiteY2" fmla="*/ 0 h 1118261"/>
                    <a:gd name="connsiteX3" fmla="*/ 602400 w 700632"/>
                    <a:gd name="connsiteY3" fmla="*/ 61043 h 1118261"/>
                    <a:gd name="connsiteX4" fmla="*/ 590562 w 700632"/>
                    <a:gd name="connsiteY4" fmla="*/ 1061261 h 1118261"/>
                    <a:gd name="connsiteX5" fmla="*/ 692507 w 700632"/>
                    <a:gd name="connsiteY5" fmla="*/ 1118261 h 1118261"/>
                    <a:gd name="connsiteX6" fmla="*/ 93566 w 700632"/>
                    <a:gd name="connsiteY6" fmla="*/ 1112343 h 1118261"/>
                    <a:gd name="connsiteX7" fmla="*/ 0 w 700632"/>
                    <a:gd name="connsiteY7" fmla="*/ 1018777 h 1118261"/>
                    <a:gd name="connsiteX8" fmla="*/ 0 w 700632"/>
                    <a:gd name="connsiteY8" fmla="*/ 96525 h 1118261"/>
                    <a:gd name="connsiteX0" fmla="*/ 0 w 692924"/>
                    <a:gd name="connsiteY0" fmla="*/ 96525 h 1118261"/>
                    <a:gd name="connsiteX1" fmla="*/ 93566 w 692924"/>
                    <a:gd name="connsiteY1" fmla="*/ 2959 h 1118261"/>
                    <a:gd name="connsiteX2" fmla="*/ 662172 w 692924"/>
                    <a:gd name="connsiteY2" fmla="*/ 0 h 1118261"/>
                    <a:gd name="connsiteX3" fmla="*/ 602400 w 692924"/>
                    <a:gd name="connsiteY3" fmla="*/ 61043 h 1118261"/>
                    <a:gd name="connsiteX4" fmla="*/ 590562 w 692924"/>
                    <a:gd name="connsiteY4" fmla="*/ 1061261 h 1118261"/>
                    <a:gd name="connsiteX5" fmla="*/ 692507 w 692924"/>
                    <a:gd name="connsiteY5" fmla="*/ 1118261 h 1118261"/>
                    <a:gd name="connsiteX6" fmla="*/ 93566 w 692924"/>
                    <a:gd name="connsiteY6" fmla="*/ 1112343 h 1118261"/>
                    <a:gd name="connsiteX7" fmla="*/ 0 w 692924"/>
                    <a:gd name="connsiteY7" fmla="*/ 1018777 h 1118261"/>
                    <a:gd name="connsiteX8" fmla="*/ 0 w 692924"/>
                    <a:gd name="connsiteY8" fmla="*/ 96525 h 1118261"/>
                    <a:gd name="connsiteX0" fmla="*/ 0 w 692885"/>
                    <a:gd name="connsiteY0" fmla="*/ 96525 h 1118261"/>
                    <a:gd name="connsiteX1" fmla="*/ 93566 w 692885"/>
                    <a:gd name="connsiteY1" fmla="*/ 2959 h 1118261"/>
                    <a:gd name="connsiteX2" fmla="*/ 662172 w 692885"/>
                    <a:gd name="connsiteY2" fmla="*/ 0 h 1118261"/>
                    <a:gd name="connsiteX3" fmla="*/ 602400 w 692885"/>
                    <a:gd name="connsiteY3" fmla="*/ 61043 h 1118261"/>
                    <a:gd name="connsiteX4" fmla="*/ 590562 w 692885"/>
                    <a:gd name="connsiteY4" fmla="*/ 1061261 h 1118261"/>
                    <a:gd name="connsiteX5" fmla="*/ 692507 w 692885"/>
                    <a:gd name="connsiteY5" fmla="*/ 1118261 h 1118261"/>
                    <a:gd name="connsiteX6" fmla="*/ 93566 w 692885"/>
                    <a:gd name="connsiteY6" fmla="*/ 1112343 h 1118261"/>
                    <a:gd name="connsiteX7" fmla="*/ 0 w 692885"/>
                    <a:gd name="connsiteY7" fmla="*/ 1018777 h 1118261"/>
                    <a:gd name="connsiteX8" fmla="*/ 0 w 692885"/>
                    <a:gd name="connsiteY8" fmla="*/ 96525 h 1118261"/>
                    <a:gd name="connsiteX0" fmla="*/ 0 w 692885"/>
                    <a:gd name="connsiteY0" fmla="*/ 99443 h 1121179"/>
                    <a:gd name="connsiteX1" fmla="*/ 93566 w 692885"/>
                    <a:gd name="connsiteY1" fmla="*/ 5877 h 1121179"/>
                    <a:gd name="connsiteX2" fmla="*/ 665090 w 692885"/>
                    <a:gd name="connsiteY2" fmla="*/ 0 h 1121179"/>
                    <a:gd name="connsiteX3" fmla="*/ 602400 w 692885"/>
                    <a:gd name="connsiteY3" fmla="*/ 63961 h 1121179"/>
                    <a:gd name="connsiteX4" fmla="*/ 590562 w 692885"/>
                    <a:gd name="connsiteY4" fmla="*/ 1064179 h 1121179"/>
                    <a:gd name="connsiteX5" fmla="*/ 692507 w 692885"/>
                    <a:gd name="connsiteY5" fmla="*/ 1121179 h 1121179"/>
                    <a:gd name="connsiteX6" fmla="*/ 93566 w 692885"/>
                    <a:gd name="connsiteY6" fmla="*/ 1115261 h 1121179"/>
                    <a:gd name="connsiteX7" fmla="*/ 0 w 692885"/>
                    <a:gd name="connsiteY7" fmla="*/ 1021695 h 1121179"/>
                    <a:gd name="connsiteX8" fmla="*/ 0 w 692885"/>
                    <a:gd name="connsiteY8" fmla="*/ 99443 h 1121179"/>
                    <a:gd name="connsiteX0" fmla="*/ 0 w 692885"/>
                    <a:gd name="connsiteY0" fmla="*/ 99443 h 1121179"/>
                    <a:gd name="connsiteX1" fmla="*/ 97225 w 692885"/>
                    <a:gd name="connsiteY1" fmla="*/ 2218 h 1121179"/>
                    <a:gd name="connsiteX2" fmla="*/ 665090 w 692885"/>
                    <a:gd name="connsiteY2" fmla="*/ 0 h 1121179"/>
                    <a:gd name="connsiteX3" fmla="*/ 602400 w 692885"/>
                    <a:gd name="connsiteY3" fmla="*/ 63961 h 1121179"/>
                    <a:gd name="connsiteX4" fmla="*/ 590562 w 692885"/>
                    <a:gd name="connsiteY4" fmla="*/ 1064179 h 1121179"/>
                    <a:gd name="connsiteX5" fmla="*/ 692507 w 692885"/>
                    <a:gd name="connsiteY5" fmla="*/ 1121179 h 1121179"/>
                    <a:gd name="connsiteX6" fmla="*/ 93566 w 692885"/>
                    <a:gd name="connsiteY6" fmla="*/ 1115261 h 1121179"/>
                    <a:gd name="connsiteX7" fmla="*/ 0 w 692885"/>
                    <a:gd name="connsiteY7" fmla="*/ 1021695 h 1121179"/>
                    <a:gd name="connsiteX8" fmla="*/ 0 w 692885"/>
                    <a:gd name="connsiteY8" fmla="*/ 99443 h 1121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2885" h="1121179">
                      <a:moveTo>
                        <a:pt x="0" y="99443"/>
                      </a:moveTo>
                      <a:cubicBezTo>
                        <a:pt x="0" y="47768"/>
                        <a:pt x="45550" y="2218"/>
                        <a:pt x="97225" y="2218"/>
                      </a:cubicBezTo>
                      <a:lnTo>
                        <a:pt x="665090" y="0"/>
                      </a:lnTo>
                      <a:cubicBezTo>
                        <a:pt x="655182" y="12986"/>
                        <a:pt x="604966" y="16463"/>
                        <a:pt x="602400" y="63961"/>
                      </a:cubicBezTo>
                      <a:cubicBezTo>
                        <a:pt x="597891" y="205825"/>
                        <a:pt x="592995" y="897159"/>
                        <a:pt x="590562" y="1064179"/>
                      </a:cubicBezTo>
                      <a:cubicBezTo>
                        <a:pt x="582160" y="1130313"/>
                        <a:pt x="700399" y="1103298"/>
                        <a:pt x="692507" y="1121179"/>
                      </a:cubicBezTo>
                      <a:lnTo>
                        <a:pt x="93566" y="1115261"/>
                      </a:lnTo>
                      <a:cubicBezTo>
                        <a:pt x="41891" y="1115261"/>
                        <a:pt x="0" y="1073370"/>
                        <a:pt x="0" y="1021695"/>
                      </a:cubicBezTo>
                      <a:lnTo>
                        <a:pt x="0" y="99443"/>
                      </a:ln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sp>
              <p:nvSpPr>
                <p:cNvPr id="93" name="Rounded Rectangle 2"/>
                <p:cNvSpPr/>
                <p:nvPr/>
              </p:nvSpPr>
              <p:spPr>
                <a:xfrm>
                  <a:off x="5279999" y="3244651"/>
                  <a:ext cx="1429728" cy="1437785"/>
                </a:xfrm>
                <a:custGeom>
                  <a:avLst/>
                  <a:gdLst>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7006"/>
                    <a:gd name="connsiteY0" fmla="*/ 94397 h 1110215"/>
                    <a:gd name="connsiteX1" fmla="*/ 93566 w 807006"/>
                    <a:gd name="connsiteY1" fmla="*/ 831 h 1110215"/>
                    <a:gd name="connsiteX2" fmla="*/ 707303 w 807006"/>
                    <a:gd name="connsiteY2" fmla="*/ 831 h 1110215"/>
                    <a:gd name="connsiteX3" fmla="*/ 807006 w 807006"/>
                    <a:gd name="connsiteY3" fmla="*/ 42233 h 1110215"/>
                    <a:gd name="connsiteX4" fmla="*/ 800869 w 807006"/>
                    <a:gd name="connsiteY4" fmla="*/ 1016649 h 1110215"/>
                    <a:gd name="connsiteX5" fmla="*/ 707303 w 807006"/>
                    <a:gd name="connsiteY5" fmla="*/ 1110215 h 1110215"/>
                    <a:gd name="connsiteX6" fmla="*/ 93566 w 807006"/>
                    <a:gd name="connsiteY6" fmla="*/ 1110215 h 1110215"/>
                    <a:gd name="connsiteX7" fmla="*/ 0 w 807006"/>
                    <a:gd name="connsiteY7" fmla="*/ 1016649 h 1110215"/>
                    <a:gd name="connsiteX8" fmla="*/ 0 w 807006"/>
                    <a:gd name="connsiteY8" fmla="*/ 94397 h 1110215"/>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800869 w 807006"/>
                    <a:gd name="connsiteY4" fmla="*/ 1018777 h 1112343"/>
                    <a:gd name="connsiteX5" fmla="*/ 707303 w 807006"/>
                    <a:gd name="connsiteY5" fmla="*/ 1112343 h 1112343"/>
                    <a:gd name="connsiteX6" fmla="*/ 93566 w 807006"/>
                    <a:gd name="connsiteY6" fmla="*/ 1112343 h 1112343"/>
                    <a:gd name="connsiteX7" fmla="*/ 0 w 807006"/>
                    <a:gd name="connsiteY7" fmla="*/ 1018777 h 1112343"/>
                    <a:gd name="connsiteX8" fmla="*/ 0 w 807006"/>
                    <a:gd name="connsiteY8"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07845"/>
                    <a:gd name="connsiteY0" fmla="*/ 108656 h 1124474"/>
                    <a:gd name="connsiteX1" fmla="*/ 93566 w 807845"/>
                    <a:gd name="connsiteY1" fmla="*/ 15090 h 1124474"/>
                    <a:gd name="connsiteX2" fmla="*/ 707303 w 807845"/>
                    <a:gd name="connsiteY2" fmla="*/ 12131 h 1124474"/>
                    <a:gd name="connsiteX3" fmla="*/ 807006 w 807845"/>
                    <a:gd name="connsiteY3" fmla="*/ 56492 h 1124474"/>
                    <a:gd name="connsiteX4" fmla="*/ 602400 w 807845"/>
                    <a:gd name="connsiteY4" fmla="*/ 73174 h 1124474"/>
                    <a:gd name="connsiteX5" fmla="*/ 800869 w 807845"/>
                    <a:gd name="connsiteY5" fmla="*/ 1030908 h 1124474"/>
                    <a:gd name="connsiteX6" fmla="*/ 707303 w 807845"/>
                    <a:gd name="connsiteY6" fmla="*/ 1124474 h 1124474"/>
                    <a:gd name="connsiteX7" fmla="*/ 93566 w 807845"/>
                    <a:gd name="connsiteY7" fmla="*/ 1124474 h 1124474"/>
                    <a:gd name="connsiteX8" fmla="*/ 0 w 807845"/>
                    <a:gd name="connsiteY8" fmla="*/ 1030908 h 1124474"/>
                    <a:gd name="connsiteX9" fmla="*/ 0 w 807845"/>
                    <a:gd name="connsiteY9" fmla="*/ 108656 h 1124474"/>
                    <a:gd name="connsiteX0" fmla="*/ 0 w 808608"/>
                    <a:gd name="connsiteY0" fmla="*/ 96525 h 1112343"/>
                    <a:gd name="connsiteX1" fmla="*/ 93566 w 808608"/>
                    <a:gd name="connsiteY1" fmla="*/ 2959 h 1112343"/>
                    <a:gd name="connsiteX2" fmla="*/ 707303 w 808608"/>
                    <a:gd name="connsiteY2" fmla="*/ 0 h 1112343"/>
                    <a:gd name="connsiteX3" fmla="*/ 807006 w 808608"/>
                    <a:gd name="connsiteY3" fmla="*/ 44361 h 1112343"/>
                    <a:gd name="connsiteX4" fmla="*/ 602400 w 808608"/>
                    <a:gd name="connsiteY4" fmla="*/ 61043 h 1112343"/>
                    <a:gd name="connsiteX5" fmla="*/ 800869 w 808608"/>
                    <a:gd name="connsiteY5" fmla="*/ 1018777 h 1112343"/>
                    <a:gd name="connsiteX6" fmla="*/ 707303 w 808608"/>
                    <a:gd name="connsiteY6" fmla="*/ 1112343 h 1112343"/>
                    <a:gd name="connsiteX7" fmla="*/ 93566 w 808608"/>
                    <a:gd name="connsiteY7" fmla="*/ 1112343 h 1112343"/>
                    <a:gd name="connsiteX8" fmla="*/ 0 w 808608"/>
                    <a:gd name="connsiteY8" fmla="*/ 1018777 h 1112343"/>
                    <a:gd name="connsiteX9" fmla="*/ 0 w 808608"/>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18777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800869 w 809151"/>
                    <a:gd name="connsiteY5" fmla="*/ 1063166 h 1112362"/>
                    <a:gd name="connsiteX6" fmla="*/ 707303 w 809151"/>
                    <a:gd name="connsiteY6" fmla="*/ 1112343 h 1112362"/>
                    <a:gd name="connsiteX7" fmla="*/ 93566 w 809151"/>
                    <a:gd name="connsiteY7" fmla="*/ 1112343 h 1112362"/>
                    <a:gd name="connsiteX8" fmla="*/ 0 w 809151"/>
                    <a:gd name="connsiteY8" fmla="*/ 1018777 h 1112362"/>
                    <a:gd name="connsiteX9" fmla="*/ 0 w 809151"/>
                    <a:gd name="connsiteY9" fmla="*/ 96525 h 1112362"/>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63166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779952 w 809151"/>
                    <a:gd name="connsiteY5" fmla="*/ 895544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8173"/>
                    <a:gd name="connsiteX1" fmla="*/ 93566 w 809151"/>
                    <a:gd name="connsiteY1" fmla="*/ 2959 h 1118173"/>
                    <a:gd name="connsiteX2" fmla="*/ 707303 w 809151"/>
                    <a:gd name="connsiteY2" fmla="*/ 0 h 1118173"/>
                    <a:gd name="connsiteX3" fmla="*/ 807006 w 809151"/>
                    <a:gd name="connsiteY3" fmla="*/ 44361 h 1118173"/>
                    <a:gd name="connsiteX4" fmla="*/ 602400 w 809151"/>
                    <a:gd name="connsiteY4" fmla="*/ 61043 h 1118173"/>
                    <a:gd name="connsiteX5" fmla="*/ 590562 w 809151"/>
                    <a:gd name="connsiteY5" fmla="*/ 1061261 h 1118173"/>
                    <a:gd name="connsiteX6" fmla="*/ 800869 w 809151"/>
                    <a:gd name="connsiteY6" fmla="*/ 1063166 h 1118173"/>
                    <a:gd name="connsiteX7" fmla="*/ 707303 w 809151"/>
                    <a:gd name="connsiteY7" fmla="*/ 1112343 h 1118173"/>
                    <a:gd name="connsiteX8" fmla="*/ 93566 w 809151"/>
                    <a:gd name="connsiteY8" fmla="*/ 1112343 h 1118173"/>
                    <a:gd name="connsiteX9" fmla="*/ 0 w 809151"/>
                    <a:gd name="connsiteY9" fmla="*/ 1018777 h 1118173"/>
                    <a:gd name="connsiteX10" fmla="*/ 0 w 809151"/>
                    <a:gd name="connsiteY10" fmla="*/ 96525 h 111817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508"/>
                    <a:gd name="connsiteX1" fmla="*/ 93566 w 807006"/>
                    <a:gd name="connsiteY1" fmla="*/ 2959 h 1112508"/>
                    <a:gd name="connsiteX2" fmla="*/ 707303 w 807006"/>
                    <a:gd name="connsiteY2" fmla="*/ 0 h 1112508"/>
                    <a:gd name="connsiteX3" fmla="*/ 807006 w 807006"/>
                    <a:gd name="connsiteY3" fmla="*/ 44361 h 1112508"/>
                    <a:gd name="connsiteX4" fmla="*/ 602400 w 807006"/>
                    <a:gd name="connsiteY4" fmla="*/ 61043 h 1112508"/>
                    <a:gd name="connsiteX5" fmla="*/ 590562 w 807006"/>
                    <a:gd name="connsiteY5" fmla="*/ 1061261 h 1112508"/>
                    <a:gd name="connsiteX6" fmla="*/ 800869 w 807006"/>
                    <a:gd name="connsiteY6" fmla="*/ 1066125 h 1112508"/>
                    <a:gd name="connsiteX7" fmla="*/ 707303 w 807006"/>
                    <a:gd name="connsiteY7" fmla="*/ 1112343 h 1112508"/>
                    <a:gd name="connsiteX8" fmla="*/ 93566 w 807006"/>
                    <a:gd name="connsiteY8" fmla="*/ 1112343 h 1112508"/>
                    <a:gd name="connsiteX9" fmla="*/ 0 w 807006"/>
                    <a:gd name="connsiteY9" fmla="*/ 1018777 h 1112508"/>
                    <a:gd name="connsiteX10" fmla="*/ 0 w 807006"/>
                    <a:gd name="connsiteY10" fmla="*/ 96525 h 1112508"/>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602400 w 807006"/>
                    <a:gd name="connsiteY4" fmla="*/ 61043 h 1112343"/>
                    <a:gd name="connsiteX5" fmla="*/ 590562 w 807006"/>
                    <a:gd name="connsiteY5" fmla="*/ 1061261 h 1112343"/>
                    <a:gd name="connsiteX6" fmla="*/ 800869 w 807006"/>
                    <a:gd name="connsiteY6" fmla="*/ 1066125 h 1112343"/>
                    <a:gd name="connsiteX7" fmla="*/ 707303 w 807006"/>
                    <a:gd name="connsiteY7" fmla="*/ 1112343 h 1112343"/>
                    <a:gd name="connsiteX8" fmla="*/ 93566 w 807006"/>
                    <a:gd name="connsiteY8" fmla="*/ 1112343 h 1112343"/>
                    <a:gd name="connsiteX9" fmla="*/ 0 w 807006"/>
                    <a:gd name="connsiteY9" fmla="*/ 1018777 h 1112343"/>
                    <a:gd name="connsiteX10" fmla="*/ 0 w 807006"/>
                    <a:gd name="connsiteY10" fmla="*/ 96525 h 1112343"/>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1596 w 808602"/>
                    <a:gd name="connsiteY0" fmla="*/ 96525 h 1118571"/>
                    <a:gd name="connsiteX1" fmla="*/ 95162 w 808602"/>
                    <a:gd name="connsiteY1" fmla="*/ 2959 h 1118571"/>
                    <a:gd name="connsiteX2" fmla="*/ 708899 w 808602"/>
                    <a:gd name="connsiteY2" fmla="*/ 0 h 1118571"/>
                    <a:gd name="connsiteX3" fmla="*/ 808602 w 808602"/>
                    <a:gd name="connsiteY3" fmla="*/ 44361 h 1118571"/>
                    <a:gd name="connsiteX4" fmla="*/ 603996 w 808602"/>
                    <a:gd name="connsiteY4" fmla="*/ 61043 h 1118571"/>
                    <a:gd name="connsiteX5" fmla="*/ 592158 w 808602"/>
                    <a:gd name="connsiteY5" fmla="*/ 1061261 h 1118571"/>
                    <a:gd name="connsiteX6" fmla="*/ 802465 w 808602"/>
                    <a:gd name="connsiteY6" fmla="*/ 1066125 h 1118571"/>
                    <a:gd name="connsiteX7" fmla="*/ 694103 w 808602"/>
                    <a:gd name="connsiteY7" fmla="*/ 1118261 h 1118571"/>
                    <a:gd name="connsiteX8" fmla="*/ 95162 w 808602"/>
                    <a:gd name="connsiteY8" fmla="*/ 1112343 h 1118571"/>
                    <a:gd name="connsiteX9" fmla="*/ 1596 w 808602"/>
                    <a:gd name="connsiteY9" fmla="*/ 1018777 h 1118571"/>
                    <a:gd name="connsiteX10" fmla="*/ 0 w 808602"/>
                    <a:gd name="connsiteY10" fmla="*/ 736478 h 1118571"/>
                    <a:gd name="connsiteX11" fmla="*/ 1596 w 808602"/>
                    <a:gd name="connsiteY11" fmla="*/ 96525 h 1118571"/>
                    <a:gd name="connsiteX0" fmla="*/ 1596 w 808602"/>
                    <a:gd name="connsiteY0" fmla="*/ 96525 h 1118571"/>
                    <a:gd name="connsiteX1" fmla="*/ 95162 w 808602"/>
                    <a:gd name="connsiteY1" fmla="*/ 2959 h 1118571"/>
                    <a:gd name="connsiteX2" fmla="*/ 708899 w 808602"/>
                    <a:gd name="connsiteY2" fmla="*/ 0 h 1118571"/>
                    <a:gd name="connsiteX3" fmla="*/ 808602 w 808602"/>
                    <a:gd name="connsiteY3" fmla="*/ 44361 h 1118571"/>
                    <a:gd name="connsiteX4" fmla="*/ 603996 w 808602"/>
                    <a:gd name="connsiteY4" fmla="*/ 61043 h 1118571"/>
                    <a:gd name="connsiteX5" fmla="*/ 593543 w 808602"/>
                    <a:gd name="connsiteY5" fmla="*/ 406200 h 1118571"/>
                    <a:gd name="connsiteX6" fmla="*/ 592158 w 808602"/>
                    <a:gd name="connsiteY6" fmla="*/ 1061261 h 1118571"/>
                    <a:gd name="connsiteX7" fmla="*/ 802465 w 808602"/>
                    <a:gd name="connsiteY7" fmla="*/ 1066125 h 1118571"/>
                    <a:gd name="connsiteX8" fmla="*/ 694103 w 808602"/>
                    <a:gd name="connsiteY8" fmla="*/ 1118261 h 1118571"/>
                    <a:gd name="connsiteX9" fmla="*/ 95162 w 808602"/>
                    <a:gd name="connsiteY9" fmla="*/ 1112343 h 1118571"/>
                    <a:gd name="connsiteX10" fmla="*/ 1596 w 808602"/>
                    <a:gd name="connsiteY10" fmla="*/ 1018777 h 1118571"/>
                    <a:gd name="connsiteX11" fmla="*/ 0 w 808602"/>
                    <a:gd name="connsiteY11" fmla="*/ 736478 h 1118571"/>
                    <a:gd name="connsiteX12" fmla="*/ 1596 w 808602"/>
                    <a:gd name="connsiteY12" fmla="*/ 96525 h 1118571"/>
                    <a:gd name="connsiteX0" fmla="*/ 1596 w 808602"/>
                    <a:gd name="connsiteY0" fmla="*/ 96525 h 1118571"/>
                    <a:gd name="connsiteX1" fmla="*/ 95162 w 808602"/>
                    <a:gd name="connsiteY1" fmla="*/ 2959 h 1118571"/>
                    <a:gd name="connsiteX2" fmla="*/ 708899 w 808602"/>
                    <a:gd name="connsiteY2" fmla="*/ 0 h 1118571"/>
                    <a:gd name="connsiteX3" fmla="*/ 808602 w 808602"/>
                    <a:gd name="connsiteY3" fmla="*/ 44361 h 1118571"/>
                    <a:gd name="connsiteX4" fmla="*/ 603996 w 808602"/>
                    <a:gd name="connsiteY4" fmla="*/ 61043 h 1118571"/>
                    <a:gd name="connsiteX5" fmla="*/ 593543 w 808602"/>
                    <a:gd name="connsiteY5" fmla="*/ 406200 h 1118571"/>
                    <a:gd name="connsiteX6" fmla="*/ 592158 w 808602"/>
                    <a:gd name="connsiteY6" fmla="*/ 1061261 h 1118571"/>
                    <a:gd name="connsiteX7" fmla="*/ 802465 w 808602"/>
                    <a:gd name="connsiteY7" fmla="*/ 1066125 h 1118571"/>
                    <a:gd name="connsiteX8" fmla="*/ 694103 w 808602"/>
                    <a:gd name="connsiteY8" fmla="*/ 1118261 h 1118571"/>
                    <a:gd name="connsiteX9" fmla="*/ 95162 w 808602"/>
                    <a:gd name="connsiteY9" fmla="*/ 1112343 h 1118571"/>
                    <a:gd name="connsiteX10" fmla="*/ 0 w 808602"/>
                    <a:gd name="connsiteY10" fmla="*/ 736478 h 1118571"/>
                    <a:gd name="connsiteX11" fmla="*/ 1596 w 808602"/>
                    <a:gd name="connsiteY11" fmla="*/ 96525 h 1118571"/>
                    <a:gd name="connsiteX0" fmla="*/ 1596 w 808602"/>
                    <a:gd name="connsiteY0" fmla="*/ 96525 h 1118571"/>
                    <a:gd name="connsiteX1" fmla="*/ 95162 w 808602"/>
                    <a:gd name="connsiteY1" fmla="*/ 2959 h 1118571"/>
                    <a:gd name="connsiteX2" fmla="*/ 708899 w 808602"/>
                    <a:gd name="connsiteY2" fmla="*/ 0 h 1118571"/>
                    <a:gd name="connsiteX3" fmla="*/ 808602 w 808602"/>
                    <a:gd name="connsiteY3" fmla="*/ 44361 h 1118571"/>
                    <a:gd name="connsiteX4" fmla="*/ 603996 w 808602"/>
                    <a:gd name="connsiteY4" fmla="*/ 61043 h 1118571"/>
                    <a:gd name="connsiteX5" fmla="*/ 593543 w 808602"/>
                    <a:gd name="connsiteY5" fmla="*/ 406200 h 1118571"/>
                    <a:gd name="connsiteX6" fmla="*/ 592158 w 808602"/>
                    <a:gd name="connsiteY6" fmla="*/ 1061261 h 1118571"/>
                    <a:gd name="connsiteX7" fmla="*/ 802465 w 808602"/>
                    <a:gd name="connsiteY7" fmla="*/ 1066125 h 1118571"/>
                    <a:gd name="connsiteX8" fmla="*/ 694103 w 808602"/>
                    <a:gd name="connsiteY8" fmla="*/ 1118261 h 1118571"/>
                    <a:gd name="connsiteX9" fmla="*/ 0 w 808602"/>
                    <a:gd name="connsiteY9" fmla="*/ 736478 h 1118571"/>
                    <a:gd name="connsiteX10" fmla="*/ 1596 w 808602"/>
                    <a:gd name="connsiteY10" fmla="*/ 96525 h 1118571"/>
                    <a:gd name="connsiteX0" fmla="*/ 1596 w 808602"/>
                    <a:gd name="connsiteY0" fmla="*/ 96525 h 1066224"/>
                    <a:gd name="connsiteX1" fmla="*/ 95162 w 808602"/>
                    <a:gd name="connsiteY1" fmla="*/ 2959 h 1066224"/>
                    <a:gd name="connsiteX2" fmla="*/ 708899 w 808602"/>
                    <a:gd name="connsiteY2" fmla="*/ 0 h 1066224"/>
                    <a:gd name="connsiteX3" fmla="*/ 808602 w 808602"/>
                    <a:gd name="connsiteY3" fmla="*/ 44361 h 1066224"/>
                    <a:gd name="connsiteX4" fmla="*/ 603996 w 808602"/>
                    <a:gd name="connsiteY4" fmla="*/ 61043 h 1066224"/>
                    <a:gd name="connsiteX5" fmla="*/ 593543 w 808602"/>
                    <a:gd name="connsiteY5" fmla="*/ 406200 h 1066224"/>
                    <a:gd name="connsiteX6" fmla="*/ 592158 w 808602"/>
                    <a:gd name="connsiteY6" fmla="*/ 1061261 h 1066224"/>
                    <a:gd name="connsiteX7" fmla="*/ 802465 w 808602"/>
                    <a:gd name="connsiteY7" fmla="*/ 1066125 h 1066224"/>
                    <a:gd name="connsiteX8" fmla="*/ 0 w 808602"/>
                    <a:gd name="connsiteY8" fmla="*/ 736478 h 1066224"/>
                    <a:gd name="connsiteX9" fmla="*/ 1596 w 808602"/>
                    <a:gd name="connsiteY9" fmla="*/ 96525 h 1066224"/>
                    <a:gd name="connsiteX0" fmla="*/ 1596 w 808602"/>
                    <a:gd name="connsiteY0" fmla="*/ 96525 h 1069923"/>
                    <a:gd name="connsiteX1" fmla="*/ 95162 w 808602"/>
                    <a:gd name="connsiteY1" fmla="*/ 2959 h 1069923"/>
                    <a:gd name="connsiteX2" fmla="*/ 708899 w 808602"/>
                    <a:gd name="connsiteY2" fmla="*/ 0 h 1069923"/>
                    <a:gd name="connsiteX3" fmla="*/ 808602 w 808602"/>
                    <a:gd name="connsiteY3" fmla="*/ 44361 h 1069923"/>
                    <a:gd name="connsiteX4" fmla="*/ 603996 w 808602"/>
                    <a:gd name="connsiteY4" fmla="*/ 61043 h 1069923"/>
                    <a:gd name="connsiteX5" fmla="*/ 593543 w 808602"/>
                    <a:gd name="connsiteY5" fmla="*/ 406200 h 1069923"/>
                    <a:gd name="connsiteX6" fmla="*/ 592158 w 808602"/>
                    <a:gd name="connsiteY6" fmla="*/ 1061261 h 1069923"/>
                    <a:gd name="connsiteX7" fmla="*/ 0 w 808602"/>
                    <a:gd name="connsiteY7" fmla="*/ 736478 h 1069923"/>
                    <a:gd name="connsiteX8" fmla="*/ 1596 w 808602"/>
                    <a:gd name="connsiteY8" fmla="*/ 96525 h 1069923"/>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5318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5318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5318 w 808602"/>
                    <a:gd name="connsiteY5" fmla="*/ 406200 h 742977"/>
                    <a:gd name="connsiteX6" fmla="*/ 0 w 808602"/>
                    <a:gd name="connsiteY6" fmla="*/ 736478 h 742977"/>
                    <a:gd name="connsiteX7" fmla="*/ 1596 w 808602"/>
                    <a:gd name="connsiteY7" fmla="*/ 96525 h 742977"/>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5318 w 808602"/>
                    <a:gd name="connsiteY5" fmla="*/ 406200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5318 w 808602"/>
                    <a:gd name="connsiteY5" fmla="*/ 406200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5318 w 808602"/>
                    <a:gd name="connsiteY5" fmla="*/ 406200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606909 w 808602"/>
                    <a:gd name="connsiteY5" fmla="*/ 406200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6974 w 808602"/>
                    <a:gd name="connsiteY5" fmla="*/ 407856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6974 w 808602"/>
                    <a:gd name="connsiteY5" fmla="*/ 407856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6974 w 808602"/>
                    <a:gd name="connsiteY5" fmla="*/ 407856 h 736478"/>
                    <a:gd name="connsiteX6" fmla="*/ 0 w 808602"/>
                    <a:gd name="connsiteY6" fmla="*/ 736478 h 736478"/>
                    <a:gd name="connsiteX7" fmla="*/ 1596 w 808602"/>
                    <a:gd name="connsiteY7" fmla="*/ 96525 h 736478"/>
                    <a:gd name="connsiteX0" fmla="*/ 1596 w 732351"/>
                    <a:gd name="connsiteY0" fmla="*/ 96525 h 736478"/>
                    <a:gd name="connsiteX1" fmla="*/ 95162 w 732351"/>
                    <a:gd name="connsiteY1" fmla="*/ 2959 h 736478"/>
                    <a:gd name="connsiteX2" fmla="*/ 708899 w 732351"/>
                    <a:gd name="connsiteY2" fmla="*/ 0 h 736478"/>
                    <a:gd name="connsiteX3" fmla="*/ 603996 w 732351"/>
                    <a:gd name="connsiteY3" fmla="*/ 61043 h 736478"/>
                    <a:gd name="connsiteX4" fmla="*/ 596974 w 732351"/>
                    <a:gd name="connsiteY4" fmla="*/ 407856 h 736478"/>
                    <a:gd name="connsiteX5" fmla="*/ 0 w 732351"/>
                    <a:gd name="connsiteY5" fmla="*/ 736478 h 736478"/>
                    <a:gd name="connsiteX6" fmla="*/ 1596 w 732351"/>
                    <a:gd name="connsiteY6" fmla="*/ 96525 h 736478"/>
                    <a:gd name="connsiteX0" fmla="*/ 1596 w 732351"/>
                    <a:gd name="connsiteY0" fmla="*/ 96525 h 736478"/>
                    <a:gd name="connsiteX1" fmla="*/ 98821 w 732351"/>
                    <a:gd name="connsiteY1" fmla="*/ 519 h 736478"/>
                    <a:gd name="connsiteX2" fmla="*/ 708899 w 732351"/>
                    <a:gd name="connsiteY2" fmla="*/ 0 h 736478"/>
                    <a:gd name="connsiteX3" fmla="*/ 603996 w 732351"/>
                    <a:gd name="connsiteY3" fmla="*/ 61043 h 736478"/>
                    <a:gd name="connsiteX4" fmla="*/ 596974 w 732351"/>
                    <a:gd name="connsiteY4" fmla="*/ 407856 h 736478"/>
                    <a:gd name="connsiteX5" fmla="*/ 0 w 732351"/>
                    <a:gd name="connsiteY5" fmla="*/ 736478 h 736478"/>
                    <a:gd name="connsiteX6" fmla="*/ 1596 w 732351"/>
                    <a:gd name="connsiteY6" fmla="*/ 96525 h 736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2351" h="736478">
                      <a:moveTo>
                        <a:pt x="1596" y="96525"/>
                      </a:moveTo>
                      <a:cubicBezTo>
                        <a:pt x="1596" y="44850"/>
                        <a:pt x="47146" y="519"/>
                        <a:pt x="98821" y="519"/>
                      </a:cubicBezTo>
                      <a:lnTo>
                        <a:pt x="708899" y="0"/>
                      </a:lnTo>
                      <a:cubicBezTo>
                        <a:pt x="793705" y="9681"/>
                        <a:pt x="622650" y="-6933"/>
                        <a:pt x="603996" y="61043"/>
                      </a:cubicBezTo>
                      <a:cubicBezTo>
                        <a:pt x="594045" y="224915"/>
                        <a:pt x="604685" y="343284"/>
                        <a:pt x="596974" y="407856"/>
                      </a:cubicBezTo>
                      <a:cubicBezTo>
                        <a:pt x="498557" y="529538"/>
                        <a:pt x="140889" y="683984"/>
                        <a:pt x="0" y="736478"/>
                      </a:cubicBezTo>
                      <a:lnTo>
                        <a:pt x="1596" y="96525"/>
                      </a:lnTo>
                      <a:close/>
                    </a:path>
                  </a:pathLst>
                </a:cu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sp>
              <p:nvSpPr>
                <p:cNvPr id="94" name="TextBox 93"/>
                <p:cNvSpPr txBox="1"/>
                <p:nvPr/>
              </p:nvSpPr>
              <p:spPr>
                <a:xfrm>
                  <a:off x="5636941" y="3912715"/>
                  <a:ext cx="508428" cy="830997"/>
                </a:xfrm>
                <a:prstGeom prst="rect">
                  <a:avLst/>
                </a:prstGeom>
                <a:noFill/>
              </p:spPr>
              <p:txBody>
                <a:bodyPr wrap="square" rtlCol="0">
                  <a:spAutoFit/>
                </a:bodyPr>
                <a:lstStyle/>
                <a:p>
                  <a:pPr algn="ctr"/>
                  <a:r>
                    <a:rPr lang="en-US" sz="4800" b="1" dirty="0">
                      <a:solidFill>
                        <a:schemeClr val="bg1"/>
                      </a:solidFill>
                      <a:effectLst>
                        <a:outerShdw blurRad="38100" dist="38100" dir="2700000" algn="tl">
                          <a:srgbClr val="000000">
                            <a:alpha val="43137"/>
                          </a:srgbClr>
                        </a:outerShdw>
                      </a:effectLst>
                    </a:rPr>
                    <a:t>3</a:t>
                  </a:r>
                </a:p>
              </p:txBody>
            </p:sp>
          </p:grpSp>
          <p:sp>
            <p:nvSpPr>
              <p:cNvPr id="57" name="Rounded Rectangle 2"/>
              <p:cNvSpPr/>
              <p:nvPr/>
            </p:nvSpPr>
            <p:spPr>
              <a:xfrm>
                <a:off x="1088754" y="3270935"/>
                <a:ext cx="1366156" cy="2175713"/>
              </a:xfrm>
              <a:custGeom>
                <a:avLst/>
                <a:gdLst>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7006"/>
                  <a:gd name="connsiteY0" fmla="*/ 94397 h 1110215"/>
                  <a:gd name="connsiteX1" fmla="*/ 93566 w 807006"/>
                  <a:gd name="connsiteY1" fmla="*/ 831 h 1110215"/>
                  <a:gd name="connsiteX2" fmla="*/ 707303 w 807006"/>
                  <a:gd name="connsiteY2" fmla="*/ 831 h 1110215"/>
                  <a:gd name="connsiteX3" fmla="*/ 807006 w 807006"/>
                  <a:gd name="connsiteY3" fmla="*/ 42233 h 1110215"/>
                  <a:gd name="connsiteX4" fmla="*/ 800869 w 807006"/>
                  <a:gd name="connsiteY4" fmla="*/ 1016649 h 1110215"/>
                  <a:gd name="connsiteX5" fmla="*/ 707303 w 807006"/>
                  <a:gd name="connsiteY5" fmla="*/ 1110215 h 1110215"/>
                  <a:gd name="connsiteX6" fmla="*/ 93566 w 807006"/>
                  <a:gd name="connsiteY6" fmla="*/ 1110215 h 1110215"/>
                  <a:gd name="connsiteX7" fmla="*/ 0 w 807006"/>
                  <a:gd name="connsiteY7" fmla="*/ 1016649 h 1110215"/>
                  <a:gd name="connsiteX8" fmla="*/ 0 w 807006"/>
                  <a:gd name="connsiteY8" fmla="*/ 94397 h 1110215"/>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800869 w 807006"/>
                  <a:gd name="connsiteY4" fmla="*/ 1018777 h 1112343"/>
                  <a:gd name="connsiteX5" fmla="*/ 707303 w 807006"/>
                  <a:gd name="connsiteY5" fmla="*/ 1112343 h 1112343"/>
                  <a:gd name="connsiteX6" fmla="*/ 93566 w 807006"/>
                  <a:gd name="connsiteY6" fmla="*/ 1112343 h 1112343"/>
                  <a:gd name="connsiteX7" fmla="*/ 0 w 807006"/>
                  <a:gd name="connsiteY7" fmla="*/ 1018777 h 1112343"/>
                  <a:gd name="connsiteX8" fmla="*/ 0 w 807006"/>
                  <a:gd name="connsiteY8"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07845"/>
                  <a:gd name="connsiteY0" fmla="*/ 108656 h 1124474"/>
                  <a:gd name="connsiteX1" fmla="*/ 93566 w 807845"/>
                  <a:gd name="connsiteY1" fmla="*/ 15090 h 1124474"/>
                  <a:gd name="connsiteX2" fmla="*/ 707303 w 807845"/>
                  <a:gd name="connsiteY2" fmla="*/ 12131 h 1124474"/>
                  <a:gd name="connsiteX3" fmla="*/ 807006 w 807845"/>
                  <a:gd name="connsiteY3" fmla="*/ 56492 h 1124474"/>
                  <a:gd name="connsiteX4" fmla="*/ 602400 w 807845"/>
                  <a:gd name="connsiteY4" fmla="*/ 73174 h 1124474"/>
                  <a:gd name="connsiteX5" fmla="*/ 800869 w 807845"/>
                  <a:gd name="connsiteY5" fmla="*/ 1030908 h 1124474"/>
                  <a:gd name="connsiteX6" fmla="*/ 707303 w 807845"/>
                  <a:gd name="connsiteY6" fmla="*/ 1124474 h 1124474"/>
                  <a:gd name="connsiteX7" fmla="*/ 93566 w 807845"/>
                  <a:gd name="connsiteY7" fmla="*/ 1124474 h 1124474"/>
                  <a:gd name="connsiteX8" fmla="*/ 0 w 807845"/>
                  <a:gd name="connsiteY8" fmla="*/ 1030908 h 1124474"/>
                  <a:gd name="connsiteX9" fmla="*/ 0 w 807845"/>
                  <a:gd name="connsiteY9" fmla="*/ 108656 h 1124474"/>
                  <a:gd name="connsiteX0" fmla="*/ 0 w 808608"/>
                  <a:gd name="connsiteY0" fmla="*/ 96525 h 1112343"/>
                  <a:gd name="connsiteX1" fmla="*/ 93566 w 808608"/>
                  <a:gd name="connsiteY1" fmla="*/ 2959 h 1112343"/>
                  <a:gd name="connsiteX2" fmla="*/ 707303 w 808608"/>
                  <a:gd name="connsiteY2" fmla="*/ 0 h 1112343"/>
                  <a:gd name="connsiteX3" fmla="*/ 807006 w 808608"/>
                  <a:gd name="connsiteY3" fmla="*/ 44361 h 1112343"/>
                  <a:gd name="connsiteX4" fmla="*/ 602400 w 808608"/>
                  <a:gd name="connsiteY4" fmla="*/ 61043 h 1112343"/>
                  <a:gd name="connsiteX5" fmla="*/ 800869 w 808608"/>
                  <a:gd name="connsiteY5" fmla="*/ 1018777 h 1112343"/>
                  <a:gd name="connsiteX6" fmla="*/ 707303 w 808608"/>
                  <a:gd name="connsiteY6" fmla="*/ 1112343 h 1112343"/>
                  <a:gd name="connsiteX7" fmla="*/ 93566 w 808608"/>
                  <a:gd name="connsiteY7" fmla="*/ 1112343 h 1112343"/>
                  <a:gd name="connsiteX8" fmla="*/ 0 w 808608"/>
                  <a:gd name="connsiteY8" fmla="*/ 1018777 h 1112343"/>
                  <a:gd name="connsiteX9" fmla="*/ 0 w 808608"/>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18777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800869 w 809151"/>
                  <a:gd name="connsiteY5" fmla="*/ 1063166 h 1112362"/>
                  <a:gd name="connsiteX6" fmla="*/ 707303 w 809151"/>
                  <a:gd name="connsiteY6" fmla="*/ 1112343 h 1112362"/>
                  <a:gd name="connsiteX7" fmla="*/ 93566 w 809151"/>
                  <a:gd name="connsiteY7" fmla="*/ 1112343 h 1112362"/>
                  <a:gd name="connsiteX8" fmla="*/ 0 w 809151"/>
                  <a:gd name="connsiteY8" fmla="*/ 1018777 h 1112362"/>
                  <a:gd name="connsiteX9" fmla="*/ 0 w 809151"/>
                  <a:gd name="connsiteY9" fmla="*/ 96525 h 1112362"/>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63166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779952 w 809151"/>
                  <a:gd name="connsiteY5" fmla="*/ 895544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8173"/>
                  <a:gd name="connsiteX1" fmla="*/ 93566 w 809151"/>
                  <a:gd name="connsiteY1" fmla="*/ 2959 h 1118173"/>
                  <a:gd name="connsiteX2" fmla="*/ 707303 w 809151"/>
                  <a:gd name="connsiteY2" fmla="*/ 0 h 1118173"/>
                  <a:gd name="connsiteX3" fmla="*/ 807006 w 809151"/>
                  <a:gd name="connsiteY3" fmla="*/ 44361 h 1118173"/>
                  <a:gd name="connsiteX4" fmla="*/ 602400 w 809151"/>
                  <a:gd name="connsiteY4" fmla="*/ 61043 h 1118173"/>
                  <a:gd name="connsiteX5" fmla="*/ 590562 w 809151"/>
                  <a:gd name="connsiteY5" fmla="*/ 1061261 h 1118173"/>
                  <a:gd name="connsiteX6" fmla="*/ 800869 w 809151"/>
                  <a:gd name="connsiteY6" fmla="*/ 1063166 h 1118173"/>
                  <a:gd name="connsiteX7" fmla="*/ 707303 w 809151"/>
                  <a:gd name="connsiteY7" fmla="*/ 1112343 h 1118173"/>
                  <a:gd name="connsiteX8" fmla="*/ 93566 w 809151"/>
                  <a:gd name="connsiteY8" fmla="*/ 1112343 h 1118173"/>
                  <a:gd name="connsiteX9" fmla="*/ 0 w 809151"/>
                  <a:gd name="connsiteY9" fmla="*/ 1018777 h 1118173"/>
                  <a:gd name="connsiteX10" fmla="*/ 0 w 809151"/>
                  <a:gd name="connsiteY10" fmla="*/ 96525 h 111817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508"/>
                  <a:gd name="connsiteX1" fmla="*/ 93566 w 807006"/>
                  <a:gd name="connsiteY1" fmla="*/ 2959 h 1112508"/>
                  <a:gd name="connsiteX2" fmla="*/ 707303 w 807006"/>
                  <a:gd name="connsiteY2" fmla="*/ 0 h 1112508"/>
                  <a:gd name="connsiteX3" fmla="*/ 807006 w 807006"/>
                  <a:gd name="connsiteY3" fmla="*/ 44361 h 1112508"/>
                  <a:gd name="connsiteX4" fmla="*/ 602400 w 807006"/>
                  <a:gd name="connsiteY4" fmla="*/ 61043 h 1112508"/>
                  <a:gd name="connsiteX5" fmla="*/ 590562 w 807006"/>
                  <a:gd name="connsiteY5" fmla="*/ 1061261 h 1112508"/>
                  <a:gd name="connsiteX6" fmla="*/ 800869 w 807006"/>
                  <a:gd name="connsiteY6" fmla="*/ 1066125 h 1112508"/>
                  <a:gd name="connsiteX7" fmla="*/ 707303 w 807006"/>
                  <a:gd name="connsiteY7" fmla="*/ 1112343 h 1112508"/>
                  <a:gd name="connsiteX8" fmla="*/ 93566 w 807006"/>
                  <a:gd name="connsiteY8" fmla="*/ 1112343 h 1112508"/>
                  <a:gd name="connsiteX9" fmla="*/ 0 w 807006"/>
                  <a:gd name="connsiteY9" fmla="*/ 1018777 h 1112508"/>
                  <a:gd name="connsiteX10" fmla="*/ 0 w 807006"/>
                  <a:gd name="connsiteY10" fmla="*/ 96525 h 1112508"/>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602400 w 807006"/>
                  <a:gd name="connsiteY4" fmla="*/ 61043 h 1112343"/>
                  <a:gd name="connsiteX5" fmla="*/ 590562 w 807006"/>
                  <a:gd name="connsiteY5" fmla="*/ 1061261 h 1112343"/>
                  <a:gd name="connsiteX6" fmla="*/ 800869 w 807006"/>
                  <a:gd name="connsiteY6" fmla="*/ 1066125 h 1112343"/>
                  <a:gd name="connsiteX7" fmla="*/ 707303 w 807006"/>
                  <a:gd name="connsiteY7" fmla="*/ 1112343 h 1112343"/>
                  <a:gd name="connsiteX8" fmla="*/ 93566 w 807006"/>
                  <a:gd name="connsiteY8" fmla="*/ 1112343 h 1112343"/>
                  <a:gd name="connsiteX9" fmla="*/ 0 w 807006"/>
                  <a:gd name="connsiteY9" fmla="*/ 1018777 h 1112343"/>
                  <a:gd name="connsiteX10" fmla="*/ 0 w 807006"/>
                  <a:gd name="connsiteY10" fmla="*/ 96525 h 1112343"/>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0870"/>
                  <a:gd name="connsiteY0" fmla="*/ 96525 h 1118571"/>
                  <a:gd name="connsiteX1" fmla="*/ 93566 w 800870"/>
                  <a:gd name="connsiteY1" fmla="*/ 2959 h 1118571"/>
                  <a:gd name="connsiteX2" fmla="*/ 707303 w 800870"/>
                  <a:gd name="connsiteY2" fmla="*/ 0 h 1118571"/>
                  <a:gd name="connsiteX3" fmla="*/ 746064 w 800870"/>
                  <a:gd name="connsiteY3" fmla="*/ 40879 h 1118571"/>
                  <a:gd name="connsiteX4" fmla="*/ 602400 w 800870"/>
                  <a:gd name="connsiteY4" fmla="*/ 61043 h 1118571"/>
                  <a:gd name="connsiteX5" fmla="*/ 590562 w 800870"/>
                  <a:gd name="connsiteY5" fmla="*/ 1061261 h 1118571"/>
                  <a:gd name="connsiteX6" fmla="*/ 800869 w 800870"/>
                  <a:gd name="connsiteY6" fmla="*/ 1066125 h 1118571"/>
                  <a:gd name="connsiteX7" fmla="*/ 692507 w 800870"/>
                  <a:gd name="connsiteY7" fmla="*/ 1118261 h 1118571"/>
                  <a:gd name="connsiteX8" fmla="*/ 93566 w 800870"/>
                  <a:gd name="connsiteY8" fmla="*/ 1112343 h 1118571"/>
                  <a:gd name="connsiteX9" fmla="*/ 0 w 800870"/>
                  <a:gd name="connsiteY9" fmla="*/ 1018777 h 1118571"/>
                  <a:gd name="connsiteX10" fmla="*/ 0 w 800870"/>
                  <a:gd name="connsiteY10" fmla="*/ 96525 h 1118571"/>
                  <a:gd name="connsiteX0" fmla="*/ 0 w 800870"/>
                  <a:gd name="connsiteY0" fmla="*/ 96525 h 1118571"/>
                  <a:gd name="connsiteX1" fmla="*/ 93566 w 800870"/>
                  <a:gd name="connsiteY1" fmla="*/ 2959 h 1118571"/>
                  <a:gd name="connsiteX2" fmla="*/ 707303 w 800870"/>
                  <a:gd name="connsiteY2" fmla="*/ 0 h 1118571"/>
                  <a:gd name="connsiteX3" fmla="*/ 746064 w 800870"/>
                  <a:gd name="connsiteY3" fmla="*/ 40879 h 1118571"/>
                  <a:gd name="connsiteX4" fmla="*/ 602400 w 800870"/>
                  <a:gd name="connsiteY4" fmla="*/ 61043 h 1118571"/>
                  <a:gd name="connsiteX5" fmla="*/ 590562 w 800870"/>
                  <a:gd name="connsiteY5" fmla="*/ 1061261 h 1118571"/>
                  <a:gd name="connsiteX6" fmla="*/ 800869 w 800870"/>
                  <a:gd name="connsiteY6" fmla="*/ 1066125 h 1118571"/>
                  <a:gd name="connsiteX7" fmla="*/ 692507 w 800870"/>
                  <a:gd name="connsiteY7" fmla="*/ 1118261 h 1118571"/>
                  <a:gd name="connsiteX8" fmla="*/ 93566 w 800870"/>
                  <a:gd name="connsiteY8" fmla="*/ 1112343 h 1118571"/>
                  <a:gd name="connsiteX9" fmla="*/ 0 w 800870"/>
                  <a:gd name="connsiteY9" fmla="*/ 1018777 h 1118571"/>
                  <a:gd name="connsiteX10" fmla="*/ 0 w 800870"/>
                  <a:gd name="connsiteY10" fmla="*/ 96525 h 1118571"/>
                  <a:gd name="connsiteX0" fmla="*/ 0 w 800870"/>
                  <a:gd name="connsiteY0" fmla="*/ 130741 h 1152787"/>
                  <a:gd name="connsiteX1" fmla="*/ 93566 w 800870"/>
                  <a:gd name="connsiteY1" fmla="*/ 37175 h 1152787"/>
                  <a:gd name="connsiteX2" fmla="*/ 707303 w 800870"/>
                  <a:gd name="connsiteY2" fmla="*/ 34216 h 1152787"/>
                  <a:gd name="connsiteX3" fmla="*/ 602400 w 800870"/>
                  <a:gd name="connsiteY3" fmla="*/ 95259 h 1152787"/>
                  <a:gd name="connsiteX4" fmla="*/ 590562 w 800870"/>
                  <a:gd name="connsiteY4" fmla="*/ 1095477 h 1152787"/>
                  <a:gd name="connsiteX5" fmla="*/ 800869 w 800870"/>
                  <a:gd name="connsiteY5" fmla="*/ 1100341 h 1152787"/>
                  <a:gd name="connsiteX6" fmla="*/ 692507 w 800870"/>
                  <a:gd name="connsiteY6" fmla="*/ 1152477 h 1152787"/>
                  <a:gd name="connsiteX7" fmla="*/ 93566 w 800870"/>
                  <a:gd name="connsiteY7" fmla="*/ 1146559 h 1152787"/>
                  <a:gd name="connsiteX8" fmla="*/ 0 w 800870"/>
                  <a:gd name="connsiteY8" fmla="*/ 1052993 h 1152787"/>
                  <a:gd name="connsiteX9" fmla="*/ 0 w 800870"/>
                  <a:gd name="connsiteY9" fmla="*/ 130741 h 1152787"/>
                  <a:gd name="connsiteX0" fmla="*/ 0 w 800870"/>
                  <a:gd name="connsiteY0" fmla="*/ 120792 h 1142838"/>
                  <a:gd name="connsiteX1" fmla="*/ 93566 w 800870"/>
                  <a:gd name="connsiteY1" fmla="*/ 27226 h 1142838"/>
                  <a:gd name="connsiteX2" fmla="*/ 707303 w 800870"/>
                  <a:gd name="connsiteY2" fmla="*/ 24267 h 1142838"/>
                  <a:gd name="connsiteX3" fmla="*/ 602400 w 800870"/>
                  <a:gd name="connsiteY3" fmla="*/ 85310 h 1142838"/>
                  <a:gd name="connsiteX4" fmla="*/ 590562 w 800870"/>
                  <a:gd name="connsiteY4" fmla="*/ 1085528 h 1142838"/>
                  <a:gd name="connsiteX5" fmla="*/ 800869 w 800870"/>
                  <a:gd name="connsiteY5" fmla="*/ 1090392 h 1142838"/>
                  <a:gd name="connsiteX6" fmla="*/ 692507 w 800870"/>
                  <a:gd name="connsiteY6" fmla="*/ 1142528 h 1142838"/>
                  <a:gd name="connsiteX7" fmla="*/ 93566 w 800870"/>
                  <a:gd name="connsiteY7" fmla="*/ 1136610 h 1142838"/>
                  <a:gd name="connsiteX8" fmla="*/ 0 w 800870"/>
                  <a:gd name="connsiteY8" fmla="*/ 1043044 h 1142838"/>
                  <a:gd name="connsiteX9" fmla="*/ 0 w 800870"/>
                  <a:gd name="connsiteY9" fmla="*/ 120792 h 1142838"/>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715170"/>
                  <a:gd name="connsiteY0" fmla="*/ 96525 h 1155065"/>
                  <a:gd name="connsiteX1" fmla="*/ 93566 w 715170"/>
                  <a:gd name="connsiteY1" fmla="*/ 2959 h 1155065"/>
                  <a:gd name="connsiteX2" fmla="*/ 662172 w 715170"/>
                  <a:gd name="connsiteY2" fmla="*/ 0 h 1155065"/>
                  <a:gd name="connsiteX3" fmla="*/ 602400 w 715170"/>
                  <a:gd name="connsiteY3" fmla="*/ 61043 h 1155065"/>
                  <a:gd name="connsiteX4" fmla="*/ 590562 w 715170"/>
                  <a:gd name="connsiteY4" fmla="*/ 1061261 h 1155065"/>
                  <a:gd name="connsiteX5" fmla="*/ 692507 w 715170"/>
                  <a:gd name="connsiteY5" fmla="*/ 1118261 h 1155065"/>
                  <a:gd name="connsiteX6" fmla="*/ 93566 w 715170"/>
                  <a:gd name="connsiteY6" fmla="*/ 1112343 h 1155065"/>
                  <a:gd name="connsiteX7" fmla="*/ 0 w 715170"/>
                  <a:gd name="connsiteY7" fmla="*/ 1018777 h 1155065"/>
                  <a:gd name="connsiteX8" fmla="*/ 0 w 715170"/>
                  <a:gd name="connsiteY8" fmla="*/ 96525 h 1155065"/>
                  <a:gd name="connsiteX0" fmla="*/ 0 w 701195"/>
                  <a:gd name="connsiteY0" fmla="*/ 96525 h 1147707"/>
                  <a:gd name="connsiteX1" fmla="*/ 93566 w 701195"/>
                  <a:gd name="connsiteY1" fmla="*/ 2959 h 1147707"/>
                  <a:gd name="connsiteX2" fmla="*/ 662172 w 701195"/>
                  <a:gd name="connsiteY2" fmla="*/ 0 h 1147707"/>
                  <a:gd name="connsiteX3" fmla="*/ 602400 w 701195"/>
                  <a:gd name="connsiteY3" fmla="*/ 61043 h 1147707"/>
                  <a:gd name="connsiteX4" fmla="*/ 590562 w 701195"/>
                  <a:gd name="connsiteY4" fmla="*/ 1061261 h 1147707"/>
                  <a:gd name="connsiteX5" fmla="*/ 692507 w 701195"/>
                  <a:gd name="connsiteY5" fmla="*/ 1118261 h 1147707"/>
                  <a:gd name="connsiteX6" fmla="*/ 93566 w 701195"/>
                  <a:gd name="connsiteY6" fmla="*/ 1112343 h 1147707"/>
                  <a:gd name="connsiteX7" fmla="*/ 0 w 701195"/>
                  <a:gd name="connsiteY7" fmla="*/ 1018777 h 1147707"/>
                  <a:gd name="connsiteX8" fmla="*/ 0 w 701195"/>
                  <a:gd name="connsiteY8" fmla="*/ 96525 h 1147707"/>
                  <a:gd name="connsiteX0" fmla="*/ 0 w 704813"/>
                  <a:gd name="connsiteY0" fmla="*/ 96525 h 1118261"/>
                  <a:gd name="connsiteX1" fmla="*/ 93566 w 704813"/>
                  <a:gd name="connsiteY1" fmla="*/ 2959 h 1118261"/>
                  <a:gd name="connsiteX2" fmla="*/ 662172 w 704813"/>
                  <a:gd name="connsiteY2" fmla="*/ 0 h 1118261"/>
                  <a:gd name="connsiteX3" fmla="*/ 602400 w 704813"/>
                  <a:gd name="connsiteY3" fmla="*/ 61043 h 1118261"/>
                  <a:gd name="connsiteX4" fmla="*/ 590562 w 704813"/>
                  <a:gd name="connsiteY4" fmla="*/ 1061261 h 1118261"/>
                  <a:gd name="connsiteX5" fmla="*/ 692507 w 704813"/>
                  <a:gd name="connsiteY5" fmla="*/ 1118261 h 1118261"/>
                  <a:gd name="connsiteX6" fmla="*/ 93566 w 704813"/>
                  <a:gd name="connsiteY6" fmla="*/ 1112343 h 1118261"/>
                  <a:gd name="connsiteX7" fmla="*/ 0 w 704813"/>
                  <a:gd name="connsiteY7" fmla="*/ 1018777 h 1118261"/>
                  <a:gd name="connsiteX8" fmla="*/ 0 w 704813"/>
                  <a:gd name="connsiteY8" fmla="*/ 96525 h 1118261"/>
                  <a:gd name="connsiteX0" fmla="*/ 0 w 700632"/>
                  <a:gd name="connsiteY0" fmla="*/ 96525 h 1118261"/>
                  <a:gd name="connsiteX1" fmla="*/ 93566 w 700632"/>
                  <a:gd name="connsiteY1" fmla="*/ 2959 h 1118261"/>
                  <a:gd name="connsiteX2" fmla="*/ 662172 w 700632"/>
                  <a:gd name="connsiteY2" fmla="*/ 0 h 1118261"/>
                  <a:gd name="connsiteX3" fmla="*/ 602400 w 700632"/>
                  <a:gd name="connsiteY3" fmla="*/ 61043 h 1118261"/>
                  <a:gd name="connsiteX4" fmla="*/ 590562 w 700632"/>
                  <a:gd name="connsiteY4" fmla="*/ 1061261 h 1118261"/>
                  <a:gd name="connsiteX5" fmla="*/ 692507 w 700632"/>
                  <a:gd name="connsiteY5" fmla="*/ 1118261 h 1118261"/>
                  <a:gd name="connsiteX6" fmla="*/ 93566 w 700632"/>
                  <a:gd name="connsiteY6" fmla="*/ 1112343 h 1118261"/>
                  <a:gd name="connsiteX7" fmla="*/ 0 w 700632"/>
                  <a:gd name="connsiteY7" fmla="*/ 1018777 h 1118261"/>
                  <a:gd name="connsiteX8" fmla="*/ 0 w 700632"/>
                  <a:gd name="connsiteY8" fmla="*/ 96525 h 1118261"/>
                  <a:gd name="connsiteX0" fmla="*/ 0 w 692924"/>
                  <a:gd name="connsiteY0" fmla="*/ 96525 h 1118261"/>
                  <a:gd name="connsiteX1" fmla="*/ 93566 w 692924"/>
                  <a:gd name="connsiteY1" fmla="*/ 2959 h 1118261"/>
                  <a:gd name="connsiteX2" fmla="*/ 662172 w 692924"/>
                  <a:gd name="connsiteY2" fmla="*/ 0 h 1118261"/>
                  <a:gd name="connsiteX3" fmla="*/ 602400 w 692924"/>
                  <a:gd name="connsiteY3" fmla="*/ 61043 h 1118261"/>
                  <a:gd name="connsiteX4" fmla="*/ 590562 w 692924"/>
                  <a:gd name="connsiteY4" fmla="*/ 1061261 h 1118261"/>
                  <a:gd name="connsiteX5" fmla="*/ 692507 w 692924"/>
                  <a:gd name="connsiteY5" fmla="*/ 1118261 h 1118261"/>
                  <a:gd name="connsiteX6" fmla="*/ 93566 w 692924"/>
                  <a:gd name="connsiteY6" fmla="*/ 1112343 h 1118261"/>
                  <a:gd name="connsiteX7" fmla="*/ 0 w 692924"/>
                  <a:gd name="connsiteY7" fmla="*/ 1018777 h 1118261"/>
                  <a:gd name="connsiteX8" fmla="*/ 0 w 692924"/>
                  <a:gd name="connsiteY8" fmla="*/ 96525 h 1118261"/>
                  <a:gd name="connsiteX0" fmla="*/ 0 w 692885"/>
                  <a:gd name="connsiteY0" fmla="*/ 96525 h 1118261"/>
                  <a:gd name="connsiteX1" fmla="*/ 93566 w 692885"/>
                  <a:gd name="connsiteY1" fmla="*/ 2959 h 1118261"/>
                  <a:gd name="connsiteX2" fmla="*/ 662172 w 692885"/>
                  <a:gd name="connsiteY2" fmla="*/ 0 h 1118261"/>
                  <a:gd name="connsiteX3" fmla="*/ 602400 w 692885"/>
                  <a:gd name="connsiteY3" fmla="*/ 61043 h 1118261"/>
                  <a:gd name="connsiteX4" fmla="*/ 590562 w 692885"/>
                  <a:gd name="connsiteY4" fmla="*/ 1061261 h 1118261"/>
                  <a:gd name="connsiteX5" fmla="*/ 692507 w 692885"/>
                  <a:gd name="connsiteY5" fmla="*/ 1118261 h 1118261"/>
                  <a:gd name="connsiteX6" fmla="*/ 93566 w 692885"/>
                  <a:gd name="connsiteY6" fmla="*/ 1112343 h 1118261"/>
                  <a:gd name="connsiteX7" fmla="*/ 0 w 692885"/>
                  <a:gd name="connsiteY7" fmla="*/ 1018777 h 1118261"/>
                  <a:gd name="connsiteX8" fmla="*/ 0 w 692885"/>
                  <a:gd name="connsiteY8" fmla="*/ 96525 h 1118261"/>
                  <a:gd name="connsiteX0" fmla="*/ 0 w 692885"/>
                  <a:gd name="connsiteY0" fmla="*/ 99443 h 1121179"/>
                  <a:gd name="connsiteX1" fmla="*/ 93566 w 692885"/>
                  <a:gd name="connsiteY1" fmla="*/ 5877 h 1121179"/>
                  <a:gd name="connsiteX2" fmla="*/ 665090 w 692885"/>
                  <a:gd name="connsiteY2" fmla="*/ 0 h 1121179"/>
                  <a:gd name="connsiteX3" fmla="*/ 602400 w 692885"/>
                  <a:gd name="connsiteY3" fmla="*/ 63961 h 1121179"/>
                  <a:gd name="connsiteX4" fmla="*/ 590562 w 692885"/>
                  <a:gd name="connsiteY4" fmla="*/ 1064179 h 1121179"/>
                  <a:gd name="connsiteX5" fmla="*/ 692507 w 692885"/>
                  <a:gd name="connsiteY5" fmla="*/ 1121179 h 1121179"/>
                  <a:gd name="connsiteX6" fmla="*/ 93566 w 692885"/>
                  <a:gd name="connsiteY6" fmla="*/ 1115261 h 1121179"/>
                  <a:gd name="connsiteX7" fmla="*/ 0 w 692885"/>
                  <a:gd name="connsiteY7" fmla="*/ 1021695 h 1121179"/>
                  <a:gd name="connsiteX8" fmla="*/ 0 w 692885"/>
                  <a:gd name="connsiteY8" fmla="*/ 99443 h 1121179"/>
                  <a:gd name="connsiteX0" fmla="*/ 0 w 692885"/>
                  <a:gd name="connsiteY0" fmla="*/ 99443 h 1121179"/>
                  <a:gd name="connsiteX1" fmla="*/ 97225 w 692885"/>
                  <a:gd name="connsiteY1" fmla="*/ 2218 h 1121179"/>
                  <a:gd name="connsiteX2" fmla="*/ 665090 w 692885"/>
                  <a:gd name="connsiteY2" fmla="*/ 0 h 1121179"/>
                  <a:gd name="connsiteX3" fmla="*/ 602400 w 692885"/>
                  <a:gd name="connsiteY3" fmla="*/ 63961 h 1121179"/>
                  <a:gd name="connsiteX4" fmla="*/ 590562 w 692885"/>
                  <a:gd name="connsiteY4" fmla="*/ 1064179 h 1121179"/>
                  <a:gd name="connsiteX5" fmla="*/ 692507 w 692885"/>
                  <a:gd name="connsiteY5" fmla="*/ 1121179 h 1121179"/>
                  <a:gd name="connsiteX6" fmla="*/ 93566 w 692885"/>
                  <a:gd name="connsiteY6" fmla="*/ 1115261 h 1121179"/>
                  <a:gd name="connsiteX7" fmla="*/ 0 w 692885"/>
                  <a:gd name="connsiteY7" fmla="*/ 1021695 h 1121179"/>
                  <a:gd name="connsiteX8" fmla="*/ 0 w 692885"/>
                  <a:gd name="connsiteY8" fmla="*/ 99443 h 1121179"/>
                  <a:gd name="connsiteX0" fmla="*/ 0 w 665090"/>
                  <a:gd name="connsiteY0" fmla="*/ 99443 h 1124372"/>
                  <a:gd name="connsiteX1" fmla="*/ 97225 w 665090"/>
                  <a:gd name="connsiteY1" fmla="*/ 2218 h 1124372"/>
                  <a:gd name="connsiteX2" fmla="*/ 665090 w 665090"/>
                  <a:gd name="connsiteY2" fmla="*/ 0 h 1124372"/>
                  <a:gd name="connsiteX3" fmla="*/ 602400 w 665090"/>
                  <a:gd name="connsiteY3" fmla="*/ 63961 h 1124372"/>
                  <a:gd name="connsiteX4" fmla="*/ 590562 w 665090"/>
                  <a:gd name="connsiteY4" fmla="*/ 1064179 h 1124372"/>
                  <a:gd name="connsiteX5" fmla="*/ 649976 w 665090"/>
                  <a:gd name="connsiteY5" fmla="*/ 1124372 h 1124372"/>
                  <a:gd name="connsiteX6" fmla="*/ 93566 w 665090"/>
                  <a:gd name="connsiteY6" fmla="*/ 1115261 h 1124372"/>
                  <a:gd name="connsiteX7" fmla="*/ 0 w 665090"/>
                  <a:gd name="connsiteY7" fmla="*/ 1021695 h 1124372"/>
                  <a:gd name="connsiteX8" fmla="*/ 0 w 665090"/>
                  <a:gd name="connsiteY8" fmla="*/ 99443 h 112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5090" h="1124372">
                    <a:moveTo>
                      <a:pt x="0" y="99443"/>
                    </a:moveTo>
                    <a:cubicBezTo>
                      <a:pt x="0" y="47768"/>
                      <a:pt x="45550" y="2218"/>
                      <a:pt x="97225" y="2218"/>
                    </a:cubicBezTo>
                    <a:lnTo>
                      <a:pt x="665090" y="0"/>
                    </a:lnTo>
                    <a:cubicBezTo>
                      <a:pt x="655182" y="12986"/>
                      <a:pt x="604966" y="16463"/>
                      <a:pt x="602400" y="63961"/>
                    </a:cubicBezTo>
                    <a:cubicBezTo>
                      <a:pt x="597891" y="205825"/>
                      <a:pt x="592995" y="897159"/>
                      <a:pt x="590562" y="1064179"/>
                    </a:cubicBezTo>
                    <a:cubicBezTo>
                      <a:pt x="582160" y="1130313"/>
                      <a:pt x="657868" y="1106491"/>
                      <a:pt x="649976" y="1124372"/>
                    </a:cubicBezTo>
                    <a:lnTo>
                      <a:pt x="93566" y="1115261"/>
                    </a:lnTo>
                    <a:cubicBezTo>
                      <a:pt x="41891" y="1115261"/>
                      <a:pt x="0" y="1073370"/>
                      <a:pt x="0" y="1021695"/>
                    </a:cubicBezTo>
                    <a:lnTo>
                      <a:pt x="0" y="99443"/>
                    </a:lnTo>
                    <a:close/>
                  </a:path>
                </a:pathLst>
              </a:custGeom>
              <a:solidFill>
                <a:schemeClr val="accent3">
                  <a:lumMod val="50000"/>
                </a:schemeClr>
              </a:solidFill>
              <a:ln>
                <a:noFill/>
              </a:ln>
              <a:effectLst/>
              <a:scene3d>
                <a:camera prst="orthographicFront"/>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sp>
            <p:nvSpPr>
              <p:cNvPr id="58" name="Rectangle 1"/>
              <p:cNvSpPr/>
              <p:nvPr/>
            </p:nvSpPr>
            <p:spPr>
              <a:xfrm>
                <a:off x="2293063" y="3262886"/>
                <a:ext cx="280964" cy="124606"/>
              </a:xfrm>
              <a:custGeom>
                <a:avLst/>
                <a:gdLst>
                  <a:gd name="connsiteX0" fmla="*/ 0 w 381000"/>
                  <a:gd name="connsiteY0" fmla="*/ 0 h 228600"/>
                  <a:gd name="connsiteX1" fmla="*/ 381000 w 381000"/>
                  <a:gd name="connsiteY1" fmla="*/ 0 h 228600"/>
                  <a:gd name="connsiteX2" fmla="*/ 381000 w 381000"/>
                  <a:gd name="connsiteY2" fmla="*/ 228600 h 228600"/>
                  <a:gd name="connsiteX3" fmla="*/ 0 w 381000"/>
                  <a:gd name="connsiteY3" fmla="*/ 228600 h 228600"/>
                  <a:gd name="connsiteX4" fmla="*/ 0 w 381000"/>
                  <a:gd name="connsiteY4" fmla="*/ 0 h 228600"/>
                  <a:gd name="connsiteX0" fmla="*/ 0 w 381000"/>
                  <a:gd name="connsiteY0" fmla="*/ 0 h 239233"/>
                  <a:gd name="connsiteX1" fmla="*/ 381000 w 381000"/>
                  <a:gd name="connsiteY1" fmla="*/ 0 h 239233"/>
                  <a:gd name="connsiteX2" fmla="*/ 375684 w 381000"/>
                  <a:gd name="connsiteY2" fmla="*/ 239233 h 239233"/>
                  <a:gd name="connsiteX3" fmla="*/ 0 w 381000"/>
                  <a:gd name="connsiteY3" fmla="*/ 228600 h 239233"/>
                  <a:gd name="connsiteX4" fmla="*/ 0 w 381000"/>
                  <a:gd name="connsiteY4" fmla="*/ 0 h 239233"/>
                  <a:gd name="connsiteX0" fmla="*/ 0 w 381000"/>
                  <a:gd name="connsiteY0" fmla="*/ 0 h 241891"/>
                  <a:gd name="connsiteX1" fmla="*/ 381000 w 381000"/>
                  <a:gd name="connsiteY1" fmla="*/ 0 h 241891"/>
                  <a:gd name="connsiteX2" fmla="*/ 375684 w 381000"/>
                  <a:gd name="connsiteY2" fmla="*/ 239233 h 241891"/>
                  <a:gd name="connsiteX3" fmla="*/ 39872 w 381000"/>
                  <a:gd name="connsiteY3" fmla="*/ 241891 h 241891"/>
                  <a:gd name="connsiteX4" fmla="*/ 0 w 381000"/>
                  <a:gd name="connsiteY4" fmla="*/ 0 h 241891"/>
                  <a:gd name="connsiteX0" fmla="*/ 0 w 351761"/>
                  <a:gd name="connsiteY0" fmla="*/ 130248 h 241891"/>
                  <a:gd name="connsiteX1" fmla="*/ 351761 w 351761"/>
                  <a:gd name="connsiteY1" fmla="*/ 0 h 241891"/>
                  <a:gd name="connsiteX2" fmla="*/ 346445 w 351761"/>
                  <a:gd name="connsiteY2" fmla="*/ 239233 h 241891"/>
                  <a:gd name="connsiteX3" fmla="*/ 10633 w 351761"/>
                  <a:gd name="connsiteY3" fmla="*/ 241891 h 241891"/>
                  <a:gd name="connsiteX4" fmla="*/ 0 w 351761"/>
                  <a:gd name="connsiteY4" fmla="*/ 130248 h 241891"/>
                  <a:gd name="connsiteX0" fmla="*/ 0 w 351761"/>
                  <a:gd name="connsiteY0" fmla="*/ 130248 h 241891"/>
                  <a:gd name="connsiteX1" fmla="*/ 351761 w 351761"/>
                  <a:gd name="connsiteY1" fmla="*/ 0 h 241891"/>
                  <a:gd name="connsiteX2" fmla="*/ 349103 w 351761"/>
                  <a:gd name="connsiteY2" fmla="*/ 185184 h 241891"/>
                  <a:gd name="connsiteX3" fmla="*/ 346445 w 351761"/>
                  <a:gd name="connsiteY3" fmla="*/ 239233 h 241891"/>
                  <a:gd name="connsiteX4" fmla="*/ 10633 w 351761"/>
                  <a:gd name="connsiteY4" fmla="*/ 241891 h 241891"/>
                  <a:gd name="connsiteX5" fmla="*/ 0 w 351761"/>
                  <a:gd name="connsiteY5" fmla="*/ 130248 h 241891"/>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130248 h 243436"/>
                  <a:gd name="connsiteX1" fmla="*/ 351761 w 415556"/>
                  <a:gd name="connsiteY1" fmla="*/ 0 h 243436"/>
                  <a:gd name="connsiteX2" fmla="*/ 415556 w 415556"/>
                  <a:gd name="connsiteY2" fmla="*/ 206449 h 243436"/>
                  <a:gd name="connsiteX3" fmla="*/ 346445 w 415556"/>
                  <a:gd name="connsiteY3" fmla="*/ 239233 h 243436"/>
                  <a:gd name="connsiteX4" fmla="*/ 10633 w 415556"/>
                  <a:gd name="connsiteY4" fmla="*/ 241891 h 243436"/>
                  <a:gd name="connsiteX5" fmla="*/ 0 w 415556"/>
                  <a:gd name="connsiteY5" fmla="*/ 130248 h 243436"/>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06031"/>
                  <a:gd name="connsiteY0" fmla="*/ 0 h 118787"/>
                  <a:gd name="connsiteX1" fmla="*/ 270798 w 406031"/>
                  <a:gd name="connsiteY1" fmla="*/ 721 h 118787"/>
                  <a:gd name="connsiteX2" fmla="*/ 406031 w 406031"/>
                  <a:gd name="connsiteY2" fmla="*/ 83345 h 118787"/>
                  <a:gd name="connsiteX3" fmla="*/ 336920 w 406031"/>
                  <a:gd name="connsiteY3" fmla="*/ 116129 h 118787"/>
                  <a:gd name="connsiteX4" fmla="*/ 1108 w 406031"/>
                  <a:gd name="connsiteY4" fmla="*/ 118787 h 118787"/>
                  <a:gd name="connsiteX5" fmla="*/ 0 w 406031"/>
                  <a:gd name="connsiteY5" fmla="*/ 0 h 118787"/>
                  <a:gd name="connsiteX0" fmla="*/ 0 w 406031"/>
                  <a:gd name="connsiteY0" fmla="*/ 0 h 123598"/>
                  <a:gd name="connsiteX1" fmla="*/ 270798 w 406031"/>
                  <a:gd name="connsiteY1" fmla="*/ 721 h 123598"/>
                  <a:gd name="connsiteX2" fmla="*/ 406031 w 406031"/>
                  <a:gd name="connsiteY2" fmla="*/ 83345 h 123598"/>
                  <a:gd name="connsiteX3" fmla="*/ 336920 w 406031"/>
                  <a:gd name="connsiteY3" fmla="*/ 116129 h 123598"/>
                  <a:gd name="connsiteX4" fmla="*/ 1108 w 406031"/>
                  <a:gd name="connsiteY4" fmla="*/ 123598 h 123598"/>
                  <a:gd name="connsiteX5" fmla="*/ 0 w 406031"/>
                  <a:gd name="connsiteY5" fmla="*/ 0 h 123598"/>
                  <a:gd name="connsiteX0" fmla="*/ 0 w 406031"/>
                  <a:gd name="connsiteY0" fmla="*/ 0 h 125749"/>
                  <a:gd name="connsiteX1" fmla="*/ 270798 w 406031"/>
                  <a:gd name="connsiteY1" fmla="*/ 721 h 125749"/>
                  <a:gd name="connsiteX2" fmla="*/ 406031 w 406031"/>
                  <a:gd name="connsiteY2" fmla="*/ 83345 h 125749"/>
                  <a:gd name="connsiteX3" fmla="*/ 334538 w 406031"/>
                  <a:gd name="connsiteY3" fmla="*/ 125749 h 125749"/>
                  <a:gd name="connsiteX4" fmla="*/ 1108 w 406031"/>
                  <a:gd name="connsiteY4" fmla="*/ 123598 h 125749"/>
                  <a:gd name="connsiteX5" fmla="*/ 0 w 406031"/>
                  <a:gd name="connsiteY5" fmla="*/ 0 h 125749"/>
                  <a:gd name="connsiteX0" fmla="*/ 0 w 406031"/>
                  <a:gd name="connsiteY0" fmla="*/ 0 h 125749"/>
                  <a:gd name="connsiteX1" fmla="*/ 270798 w 406031"/>
                  <a:gd name="connsiteY1" fmla="*/ 721 h 125749"/>
                  <a:gd name="connsiteX2" fmla="*/ 406031 w 406031"/>
                  <a:gd name="connsiteY2" fmla="*/ 83345 h 125749"/>
                  <a:gd name="connsiteX3" fmla="*/ 334538 w 406031"/>
                  <a:gd name="connsiteY3" fmla="*/ 125749 h 125749"/>
                  <a:gd name="connsiteX4" fmla="*/ 8252 w 406031"/>
                  <a:gd name="connsiteY4" fmla="*/ 123598 h 125749"/>
                  <a:gd name="connsiteX5" fmla="*/ 0 w 406031"/>
                  <a:gd name="connsiteY5" fmla="*/ 0 h 125749"/>
                  <a:gd name="connsiteX0" fmla="*/ 0 w 403649"/>
                  <a:gd name="connsiteY0" fmla="*/ 1685 h 125028"/>
                  <a:gd name="connsiteX1" fmla="*/ 268416 w 403649"/>
                  <a:gd name="connsiteY1" fmla="*/ 0 h 125028"/>
                  <a:gd name="connsiteX2" fmla="*/ 403649 w 403649"/>
                  <a:gd name="connsiteY2" fmla="*/ 82624 h 125028"/>
                  <a:gd name="connsiteX3" fmla="*/ 332156 w 403649"/>
                  <a:gd name="connsiteY3" fmla="*/ 125028 h 125028"/>
                  <a:gd name="connsiteX4" fmla="*/ 5870 w 403649"/>
                  <a:gd name="connsiteY4" fmla="*/ 122877 h 125028"/>
                  <a:gd name="connsiteX5" fmla="*/ 0 w 403649"/>
                  <a:gd name="connsiteY5" fmla="*/ 1685 h 125028"/>
                  <a:gd name="connsiteX0" fmla="*/ 0 w 398886"/>
                  <a:gd name="connsiteY0" fmla="*/ 1685 h 125028"/>
                  <a:gd name="connsiteX1" fmla="*/ 263653 w 398886"/>
                  <a:gd name="connsiteY1" fmla="*/ 0 h 125028"/>
                  <a:gd name="connsiteX2" fmla="*/ 398886 w 398886"/>
                  <a:gd name="connsiteY2" fmla="*/ 82624 h 125028"/>
                  <a:gd name="connsiteX3" fmla="*/ 327393 w 398886"/>
                  <a:gd name="connsiteY3" fmla="*/ 125028 h 125028"/>
                  <a:gd name="connsiteX4" fmla="*/ 1107 w 398886"/>
                  <a:gd name="connsiteY4" fmla="*/ 122877 h 125028"/>
                  <a:gd name="connsiteX5" fmla="*/ 0 w 398886"/>
                  <a:gd name="connsiteY5" fmla="*/ 1685 h 125028"/>
                  <a:gd name="connsiteX0" fmla="*/ 1320 w 400206"/>
                  <a:gd name="connsiteY0" fmla="*/ 1685 h 125028"/>
                  <a:gd name="connsiteX1" fmla="*/ 264973 w 400206"/>
                  <a:gd name="connsiteY1" fmla="*/ 0 h 125028"/>
                  <a:gd name="connsiteX2" fmla="*/ 400206 w 400206"/>
                  <a:gd name="connsiteY2" fmla="*/ 82624 h 125028"/>
                  <a:gd name="connsiteX3" fmla="*/ 328713 w 400206"/>
                  <a:gd name="connsiteY3" fmla="*/ 125028 h 125028"/>
                  <a:gd name="connsiteX4" fmla="*/ 45 w 400206"/>
                  <a:gd name="connsiteY4" fmla="*/ 120471 h 125028"/>
                  <a:gd name="connsiteX5" fmla="*/ 1320 w 400206"/>
                  <a:gd name="connsiteY5" fmla="*/ 1685 h 125028"/>
                  <a:gd name="connsiteX0" fmla="*/ 1320 w 400206"/>
                  <a:gd name="connsiteY0" fmla="*/ 1685 h 125028"/>
                  <a:gd name="connsiteX1" fmla="*/ 264973 w 400206"/>
                  <a:gd name="connsiteY1" fmla="*/ 0 h 125028"/>
                  <a:gd name="connsiteX2" fmla="*/ 400206 w 400206"/>
                  <a:gd name="connsiteY2" fmla="*/ 82624 h 125028"/>
                  <a:gd name="connsiteX3" fmla="*/ 328713 w 400206"/>
                  <a:gd name="connsiteY3" fmla="*/ 125028 h 125028"/>
                  <a:gd name="connsiteX4" fmla="*/ 45 w 400206"/>
                  <a:gd name="connsiteY4" fmla="*/ 120471 h 125028"/>
                  <a:gd name="connsiteX5" fmla="*/ 1320 w 400206"/>
                  <a:gd name="connsiteY5" fmla="*/ 1685 h 125028"/>
                  <a:gd name="connsiteX0" fmla="*/ 3680 w 400184"/>
                  <a:gd name="connsiteY0" fmla="*/ 0 h 128154"/>
                  <a:gd name="connsiteX1" fmla="*/ 264951 w 400184"/>
                  <a:gd name="connsiteY1" fmla="*/ 3126 h 128154"/>
                  <a:gd name="connsiteX2" fmla="*/ 400184 w 400184"/>
                  <a:gd name="connsiteY2" fmla="*/ 85750 h 128154"/>
                  <a:gd name="connsiteX3" fmla="*/ 328691 w 400184"/>
                  <a:gd name="connsiteY3" fmla="*/ 128154 h 128154"/>
                  <a:gd name="connsiteX4" fmla="*/ 23 w 400184"/>
                  <a:gd name="connsiteY4" fmla="*/ 123597 h 128154"/>
                  <a:gd name="connsiteX5" fmla="*/ 3680 w 400184"/>
                  <a:gd name="connsiteY5" fmla="*/ 0 h 128154"/>
                  <a:gd name="connsiteX0" fmla="*/ 3680 w 400184"/>
                  <a:gd name="connsiteY0" fmla="*/ 0 h 130559"/>
                  <a:gd name="connsiteX1" fmla="*/ 264951 w 400184"/>
                  <a:gd name="connsiteY1" fmla="*/ 5531 h 130559"/>
                  <a:gd name="connsiteX2" fmla="*/ 400184 w 400184"/>
                  <a:gd name="connsiteY2" fmla="*/ 88155 h 130559"/>
                  <a:gd name="connsiteX3" fmla="*/ 328691 w 400184"/>
                  <a:gd name="connsiteY3" fmla="*/ 130559 h 130559"/>
                  <a:gd name="connsiteX4" fmla="*/ 23 w 400184"/>
                  <a:gd name="connsiteY4" fmla="*/ 126002 h 130559"/>
                  <a:gd name="connsiteX5" fmla="*/ 3680 w 400184"/>
                  <a:gd name="connsiteY5" fmla="*/ 0 h 130559"/>
                  <a:gd name="connsiteX0" fmla="*/ 3680 w 400184"/>
                  <a:gd name="connsiteY0" fmla="*/ 1684 h 125028"/>
                  <a:gd name="connsiteX1" fmla="*/ 264951 w 400184"/>
                  <a:gd name="connsiteY1" fmla="*/ 0 h 125028"/>
                  <a:gd name="connsiteX2" fmla="*/ 400184 w 400184"/>
                  <a:gd name="connsiteY2" fmla="*/ 82624 h 125028"/>
                  <a:gd name="connsiteX3" fmla="*/ 328691 w 400184"/>
                  <a:gd name="connsiteY3" fmla="*/ 125028 h 125028"/>
                  <a:gd name="connsiteX4" fmla="*/ 23 w 400184"/>
                  <a:gd name="connsiteY4" fmla="*/ 120471 h 125028"/>
                  <a:gd name="connsiteX5" fmla="*/ 3680 w 400184"/>
                  <a:gd name="connsiteY5" fmla="*/ 1684 h 125028"/>
                  <a:gd name="connsiteX0" fmla="*/ 3680 w 400184"/>
                  <a:gd name="connsiteY0" fmla="*/ 0 h 125750"/>
                  <a:gd name="connsiteX1" fmla="*/ 264951 w 400184"/>
                  <a:gd name="connsiteY1" fmla="*/ 722 h 125750"/>
                  <a:gd name="connsiteX2" fmla="*/ 400184 w 400184"/>
                  <a:gd name="connsiteY2" fmla="*/ 83346 h 125750"/>
                  <a:gd name="connsiteX3" fmla="*/ 328691 w 400184"/>
                  <a:gd name="connsiteY3" fmla="*/ 125750 h 125750"/>
                  <a:gd name="connsiteX4" fmla="*/ 23 w 400184"/>
                  <a:gd name="connsiteY4" fmla="*/ 121193 h 125750"/>
                  <a:gd name="connsiteX5" fmla="*/ 3680 w 400184"/>
                  <a:gd name="connsiteY5" fmla="*/ 0 h 125750"/>
                  <a:gd name="connsiteX0" fmla="*/ 0 w 401266"/>
                  <a:gd name="connsiteY0" fmla="*/ 0 h 125750"/>
                  <a:gd name="connsiteX1" fmla="*/ 266033 w 401266"/>
                  <a:gd name="connsiteY1" fmla="*/ 722 h 125750"/>
                  <a:gd name="connsiteX2" fmla="*/ 401266 w 401266"/>
                  <a:gd name="connsiteY2" fmla="*/ 83346 h 125750"/>
                  <a:gd name="connsiteX3" fmla="*/ 329773 w 401266"/>
                  <a:gd name="connsiteY3" fmla="*/ 125750 h 125750"/>
                  <a:gd name="connsiteX4" fmla="*/ 1105 w 401266"/>
                  <a:gd name="connsiteY4" fmla="*/ 121193 h 125750"/>
                  <a:gd name="connsiteX5" fmla="*/ 0 w 401266"/>
                  <a:gd name="connsiteY5" fmla="*/ 0 h 125750"/>
                  <a:gd name="connsiteX0" fmla="*/ 0 w 401266"/>
                  <a:gd name="connsiteY0" fmla="*/ 1684 h 125028"/>
                  <a:gd name="connsiteX1" fmla="*/ 266033 w 401266"/>
                  <a:gd name="connsiteY1" fmla="*/ 0 h 125028"/>
                  <a:gd name="connsiteX2" fmla="*/ 401266 w 401266"/>
                  <a:gd name="connsiteY2" fmla="*/ 82624 h 125028"/>
                  <a:gd name="connsiteX3" fmla="*/ 329773 w 401266"/>
                  <a:gd name="connsiteY3" fmla="*/ 125028 h 125028"/>
                  <a:gd name="connsiteX4" fmla="*/ 1105 w 401266"/>
                  <a:gd name="connsiteY4" fmla="*/ 120471 h 125028"/>
                  <a:gd name="connsiteX5" fmla="*/ 0 w 401266"/>
                  <a:gd name="connsiteY5" fmla="*/ 1684 h 125028"/>
                  <a:gd name="connsiteX0" fmla="*/ 0 w 401266"/>
                  <a:gd name="connsiteY0" fmla="*/ 0 h 123344"/>
                  <a:gd name="connsiteX1" fmla="*/ 266033 w 401266"/>
                  <a:gd name="connsiteY1" fmla="*/ 721 h 123344"/>
                  <a:gd name="connsiteX2" fmla="*/ 401266 w 401266"/>
                  <a:gd name="connsiteY2" fmla="*/ 80940 h 123344"/>
                  <a:gd name="connsiteX3" fmla="*/ 329773 w 401266"/>
                  <a:gd name="connsiteY3" fmla="*/ 123344 h 123344"/>
                  <a:gd name="connsiteX4" fmla="*/ 1105 w 401266"/>
                  <a:gd name="connsiteY4" fmla="*/ 118787 h 123344"/>
                  <a:gd name="connsiteX5" fmla="*/ 0 w 401266"/>
                  <a:gd name="connsiteY5" fmla="*/ 0 h 123344"/>
                  <a:gd name="connsiteX0" fmla="*/ 0 w 346195"/>
                  <a:gd name="connsiteY0" fmla="*/ 0 h 123344"/>
                  <a:gd name="connsiteX1" fmla="*/ 266033 w 346195"/>
                  <a:gd name="connsiteY1" fmla="*/ 721 h 123344"/>
                  <a:gd name="connsiteX2" fmla="*/ 329773 w 346195"/>
                  <a:gd name="connsiteY2" fmla="*/ 123344 h 123344"/>
                  <a:gd name="connsiteX3" fmla="*/ 1105 w 346195"/>
                  <a:gd name="connsiteY3" fmla="*/ 118787 h 123344"/>
                  <a:gd name="connsiteX4" fmla="*/ 0 w 346195"/>
                  <a:gd name="connsiteY4" fmla="*/ 0 h 123344"/>
                  <a:gd name="connsiteX0" fmla="*/ 1870 w 348065"/>
                  <a:gd name="connsiteY0" fmla="*/ 0 h 123344"/>
                  <a:gd name="connsiteX1" fmla="*/ 267903 w 348065"/>
                  <a:gd name="connsiteY1" fmla="*/ 721 h 123344"/>
                  <a:gd name="connsiteX2" fmla="*/ 331643 w 348065"/>
                  <a:gd name="connsiteY2" fmla="*/ 123344 h 123344"/>
                  <a:gd name="connsiteX3" fmla="*/ 36 w 348065"/>
                  <a:gd name="connsiteY3" fmla="*/ 118787 h 123344"/>
                  <a:gd name="connsiteX4" fmla="*/ 1870 w 348065"/>
                  <a:gd name="connsiteY4" fmla="*/ 0 h 123344"/>
                  <a:gd name="connsiteX0" fmla="*/ 1870 w 346826"/>
                  <a:gd name="connsiteY0" fmla="*/ 2508 h 125852"/>
                  <a:gd name="connsiteX1" fmla="*/ 260011 w 346826"/>
                  <a:gd name="connsiteY1" fmla="*/ 0 h 125852"/>
                  <a:gd name="connsiteX2" fmla="*/ 331643 w 346826"/>
                  <a:gd name="connsiteY2" fmla="*/ 125852 h 125852"/>
                  <a:gd name="connsiteX3" fmla="*/ 36 w 346826"/>
                  <a:gd name="connsiteY3" fmla="*/ 121295 h 125852"/>
                  <a:gd name="connsiteX4" fmla="*/ 1870 w 346826"/>
                  <a:gd name="connsiteY4" fmla="*/ 2508 h 125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826" h="125852">
                    <a:moveTo>
                      <a:pt x="1870" y="2508"/>
                    </a:moveTo>
                    <a:lnTo>
                      <a:pt x="260011" y="0"/>
                    </a:lnTo>
                    <a:cubicBezTo>
                      <a:pt x="314973" y="20557"/>
                      <a:pt x="375798" y="106174"/>
                      <a:pt x="331643" y="125852"/>
                    </a:cubicBezTo>
                    <a:lnTo>
                      <a:pt x="36" y="121295"/>
                    </a:lnTo>
                    <a:cubicBezTo>
                      <a:pt x="-333" y="81699"/>
                      <a:pt x="2239" y="42104"/>
                      <a:pt x="1870" y="2508"/>
                    </a:cubicBezTo>
                    <a:close/>
                  </a:path>
                </a:pathLst>
              </a:custGeom>
              <a:gradFill flip="none" rotWithShape="1">
                <a:gsLst>
                  <a:gs pos="0">
                    <a:schemeClr val="accent3"/>
                  </a:gs>
                  <a:gs pos="100000">
                    <a:schemeClr val="accent3">
                      <a:lumMod val="7500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sp>
            <p:nvSpPr>
              <p:cNvPr id="59" name="Rounded Rectangle 2"/>
              <p:cNvSpPr/>
              <p:nvPr/>
            </p:nvSpPr>
            <p:spPr>
              <a:xfrm>
                <a:off x="1127597" y="3261294"/>
                <a:ext cx="1352681" cy="2188815"/>
              </a:xfrm>
              <a:custGeom>
                <a:avLst/>
                <a:gdLst>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7006"/>
                  <a:gd name="connsiteY0" fmla="*/ 94397 h 1110215"/>
                  <a:gd name="connsiteX1" fmla="*/ 93566 w 807006"/>
                  <a:gd name="connsiteY1" fmla="*/ 831 h 1110215"/>
                  <a:gd name="connsiteX2" fmla="*/ 707303 w 807006"/>
                  <a:gd name="connsiteY2" fmla="*/ 831 h 1110215"/>
                  <a:gd name="connsiteX3" fmla="*/ 807006 w 807006"/>
                  <a:gd name="connsiteY3" fmla="*/ 42233 h 1110215"/>
                  <a:gd name="connsiteX4" fmla="*/ 800869 w 807006"/>
                  <a:gd name="connsiteY4" fmla="*/ 1016649 h 1110215"/>
                  <a:gd name="connsiteX5" fmla="*/ 707303 w 807006"/>
                  <a:gd name="connsiteY5" fmla="*/ 1110215 h 1110215"/>
                  <a:gd name="connsiteX6" fmla="*/ 93566 w 807006"/>
                  <a:gd name="connsiteY6" fmla="*/ 1110215 h 1110215"/>
                  <a:gd name="connsiteX7" fmla="*/ 0 w 807006"/>
                  <a:gd name="connsiteY7" fmla="*/ 1016649 h 1110215"/>
                  <a:gd name="connsiteX8" fmla="*/ 0 w 807006"/>
                  <a:gd name="connsiteY8" fmla="*/ 94397 h 1110215"/>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800869 w 807006"/>
                  <a:gd name="connsiteY4" fmla="*/ 1018777 h 1112343"/>
                  <a:gd name="connsiteX5" fmla="*/ 707303 w 807006"/>
                  <a:gd name="connsiteY5" fmla="*/ 1112343 h 1112343"/>
                  <a:gd name="connsiteX6" fmla="*/ 93566 w 807006"/>
                  <a:gd name="connsiteY6" fmla="*/ 1112343 h 1112343"/>
                  <a:gd name="connsiteX7" fmla="*/ 0 w 807006"/>
                  <a:gd name="connsiteY7" fmla="*/ 1018777 h 1112343"/>
                  <a:gd name="connsiteX8" fmla="*/ 0 w 807006"/>
                  <a:gd name="connsiteY8"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07845"/>
                  <a:gd name="connsiteY0" fmla="*/ 108656 h 1124474"/>
                  <a:gd name="connsiteX1" fmla="*/ 93566 w 807845"/>
                  <a:gd name="connsiteY1" fmla="*/ 15090 h 1124474"/>
                  <a:gd name="connsiteX2" fmla="*/ 707303 w 807845"/>
                  <a:gd name="connsiteY2" fmla="*/ 12131 h 1124474"/>
                  <a:gd name="connsiteX3" fmla="*/ 807006 w 807845"/>
                  <a:gd name="connsiteY3" fmla="*/ 56492 h 1124474"/>
                  <a:gd name="connsiteX4" fmla="*/ 602400 w 807845"/>
                  <a:gd name="connsiteY4" fmla="*/ 73174 h 1124474"/>
                  <a:gd name="connsiteX5" fmla="*/ 800869 w 807845"/>
                  <a:gd name="connsiteY5" fmla="*/ 1030908 h 1124474"/>
                  <a:gd name="connsiteX6" fmla="*/ 707303 w 807845"/>
                  <a:gd name="connsiteY6" fmla="*/ 1124474 h 1124474"/>
                  <a:gd name="connsiteX7" fmla="*/ 93566 w 807845"/>
                  <a:gd name="connsiteY7" fmla="*/ 1124474 h 1124474"/>
                  <a:gd name="connsiteX8" fmla="*/ 0 w 807845"/>
                  <a:gd name="connsiteY8" fmla="*/ 1030908 h 1124474"/>
                  <a:gd name="connsiteX9" fmla="*/ 0 w 807845"/>
                  <a:gd name="connsiteY9" fmla="*/ 108656 h 1124474"/>
                  <a:gd name="connsiteX0" fmla="*/ 0 w 808608"/>
                  <a:gd name="connsiteY0" fmla="*/ 96525 h 1112343"/>
                  <a:gd name="connsiteX1" fmla="*/ 93566 w 808608"/>
                  <a:gd name="connsiteY1" fmla="*/ 2959 h 1112343"/>
                  <a:gd name="connsiteX2" fmla="*/ 707303 w 808608"/>
                  <a:gd name="connsiteY2" fmla="*/ 0 h 1112343"/>
                  <a:gd name="connsiteX3" fmla="*/ 807006 w 808608"/>
                  <a:gd name="connsiteY3" fmla="*/ 44361 h 1112343"/>
                  <a:gd name="connsiteX4" fmla="*/ 602400 w 808608"/>
                  <a:gd name="connsiteY4" fmla="*/ 61043 h 1112343"/>
                  <a:gd name="connsiteX5" fmla="*/ 800869 w 808608"/>
                  <a:gd name="connsiteY5" fmla="*/ 1018777 h 1112343"/>
                  <a:gd name="connsiteX6" fmla="*/ 707303 w 808608"/>
                  <a:gd name="connsiteY6" fmla="*/ 1112343 h 1112343"/>
                  <a:gd name="connsiteX7" fmla="*/ 93566 w 808608"/>
                  <a:gd name="connsiteY7" fmla="*/ 1112343 h 1112343"/>
                  <a:gd name="connsiteX8" fmla="*/ 0 w 808608"/>
                  <a:gd name="connsiteY8" fmla="*/ 1018777 h 1112343"/>
                  <a:gd name="connsiteX9" fmla="*/ 0 w 808608"/>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18777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800869 w 809151"/>
                  <a:gd name="connsiteY5" fmla="*/ 1063166 h 1112362"/>
                  <a:gd name="connsiteX6" fmla="*/ 707303 w 809151"/>
                  <a:gd name="connsiteY6" fmla="*/ 1112343 h 1112362"/>
                  <a:gd name="connsiteX7" fmla="*/ 93566 w 809151"/>
                  <a:gd name="connsiteY7" fmla="*/ 1112343 h 1112362"/>
                  <a:gd name="connsiteX8" fmla="*/ 0 w 809151"/>
                  <a:gd name="connsiteY8" fmla="*/ 1018777 h 1112362"/>
                  <a:gd name="connsiteX9" fmla="*/ 0 w 809151"/>
                  <a:gd name="connsiteY9" fmla="*/ 96525 h 1112362"/>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63166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779952 w 809151"/>
                  <a:gd name="connsiteY5" fmla="*/ 895544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8173"/>
                  <a:gd name="connsiteX1" fmla="*/ 93566 w 809151"/>
                  <a:gd name="connsiteY1" fmla="*/ 2959 h 1118173"/>
                  <a:gd name="connsiteX2" fmla="*/ 707303 w 809151"/>
                  <a:gd name="connsiteY2" fmla="*/ 0 h 1118173"/>
                  <a:gd name="connsiteX3" fmla="*/ 807006 w 809151"/>
                  <a:gd name="connsiteY3" fmla="*/ 44361 h 1118173"/>
                  <a:gd name="connsiteX4" fmla="*/ 602400 w 809151"/>
                  <a:gd name="connsiteY4" fmla="*/ 61043 h 1118173"/>
                  <a:gd name="connsiteX5" fmla="*/ 590562 w 809151"/>
                  <a:gd name="connsiteY5" fmla="*/ 1061261 h 1118173"/>
                  <a:gd name="connsiteX6" fmla="*/ 800869 w 809151"/>
                  <a:gd name="connsiteY6" fmla="*/ 1063166 h 1118173"/>
                  <a:gd name="connsiteX7" fmla="*/ 707303 w 809151"/>
                  <a:gd name="connsiteY7" fmla="*/ 1112343 h 1118173"/>
                  <a:gd name="connsiteX8" fmla="*/ 93566 w 809151"/>
                  <a:gd name="connsiteY8" fmla="*/ 1112343 h 1118173"/>
                  <a:gd name="connsiteX9" fmla="*/ 0 w 809151"/>
                  <a:gd name="connsiteY9" fmla="*/ 1018777 h 1118173"/>
                  <a:gd name="connsiteX10" fmla="*/ 0 w 809151"/>
                  <a:gd name="connsiteY10" fmla="*/ 96525 h 111817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508"/>
                  <a:gd name="connsiteX1" fmla="*/ 93566 w 807006"/>
                  <a:gd name="connsiteY1" fmla="*/ 2959 h 1112508"/>
                  <a:gd name="connsiteX2" fmla="*/ 707303 w 807006"/>
                  <a:gd name="connsiteY2" fmla="*/ 0 h 1112508"/>
                  <a:gd name="connsiteX3" fmla="*/ 807006 w 807006"/>
                  <a:gd name="connsiteY3" fmla="*/ 44361 h 1112508"/>
                  <a:gd name="connsiteX4" fmla="*/ 602400 w 807006"/>
                  <a:gd name="connsiteY4" fmla="*/ 61043 h 1112508"/>
                  <a:gd name="connsiteX5" fmla="*/ 590562 w 807006"/>
                  <a:gd name="connsiteY5" fmla="*/ 1061261 h 1112508"/>
                  <a:gd name="connsiteX6" fmla="*/ 800869 w 807006"/>
                  <a:gd name="connsiteY6" fmla="*/ 1066125 h 1112508"/>
                  <a:gd name="connsiteX7" fmla="*/ 707303 w 807006"/>
                  <a:gd name="connsiteY7" fmla="*/ 1112343 h 1112508"/>
                  <a:gd name="connsiteX8" fmla="*/ 93566 w 807006"/>
                  <a:gd name="connsiteY8" fmla="*/ 1112343 h 1112508"/>
                  <a:gd name="connsiteX9" fmla="*/ 0 w 807006"/>
                  <a:gd name="connsiteY9" fmla="*/ 1018777 h 1112508"/>
                  <a:gd name="connsiteX10" fmla="*/ 0 w 807006"/>
                  <a:gd name="connsiteY10" fmla="*/ 96525 h 1112508"/>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602400 w 807006"/>
                  <a:gd name="connsiteY4" fmla="*/ 61043 h 1112343"/>
                  <a:gd name="connsiteX5" fmla="*/ 590562 w 807006"/>
                  <a:gd name="connsiteY5" fmla="*/ 1061261 h 1112343"/>
                  <a:gd name="connsiteX6" fmla="*/ 800869 w 807006"/>
                  <a:gd name="connsiteY6" fmla="*/ 1066125 h 1112343"/>
                  <a:gd name="connsiteX7" fmla="*/ 707303 w 807006"/>
                  <a:gd name="connsiteY7" fmla="*/ 1112343 h 1112343"/>
                  <a:gd name="connsiteX8" fmla="*/ 93566 w 807006"/>
                  <a:gd name="connsiteY8" fmla="*/ 1112343 h 1112343"/>
                  <a:gd name="connsiteX9" fmla="*/ 0 w 807006"/>
                  <a:gd name="connsiteY9" fmla="*/ 1018777 h 1112343"/>
                  <a:gd name="connsiteX10" fmla="*/ 0 w 807006"/>
                  <a:gd name="connsiteY10" fmla="*/ 96525 h 1112343"/>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0870"/>
                  <a:gd name="connsiteY0" fmla="*/ 96525 h 1118571"/>
                  <a:gd name="connsiteX1" fmla="*/ 93566 w 800870"/>
                  <a:gd name="connsiteY1" fmla="*/ 2959 h 1118571"/>
                  <a:gd name="connsiteX2" fmla="*/ 707303 w 800870"/>
                  <a:gd name="connsiteY2" fmla="*/ 0 h 1118571"/>
                  <a:gd name="connsiteX3" fmla="*/ 746064 w 800870"/>
                  <a:gd name="connsiteY3" fmla="*/ 40879 h 1118571"/>
                  <a:gd name="connsiteX4" fmla="*/ 602400 w 800870"/>
                  <a:gd name="connsiteY4" fmla="*/ 61043 h 1118571"/>
                  <a:gd name="connsiteX5" fmla="*/ 590562 w 800870"/>
                  <a:gd name="connsiteY5" fmla="*/ 1061261 h 1118571"/>
                  <a:gd name="connsiteX6" fmla="*/ 800869 w 800870"/>
                  <a:gd name="connsiteY6" fmla="*/ 1066125 h 1118571"/>
                  <a:gd name="connsiteX7" fmla="*/ 692507 w 800870"/>
                  <a:gd name="connsiteY7" fmla="*/ 1118261 h 1118571"/>
                  <a:gd name="connsiteX8" fmla="*/ 93566 w 800870"/>
                  <a:gd name="connsiteY8" fmla="*/ 1112343 h 1118571"/>
                  <a:gd name="connsiteX9" fmla="*/ 0 w 800870"/>
                  <a:gd name="connsiteY9" fmla="*/ 1018777 h 1118571"/>
                  <a:gd name="connsiteX10" fmla="*/ 0 w 800870"/>
                  <a:gd name="connsiteY10" fmla="*/ 96525 h 1118571"/>
                  <a:gd name="connsiteX0" fmla="*/ 0 w 800870"/>
                  <a:gd name="connsiteY0" fmla="*/ 96525 h 1118571"/>
                  <a:gd name="connsiteX1" fmla="*/ 93566 w 800870"/>
                  <a:gd name="connsiteY1" fmla="*/ 2959 h 1118571"/>
                  <a:gd name="connsiteX2" fmla="*/ 707303 w 800870"/>
                  <a:gd name="connsiteY2" fmla="*/ 0 h 1118571"/>
                  <a:gd name="connsiteX3" fmla="*/ 746064 w 800870"/>
                  <a:gd name="connsiteY3" fmla="*/ 40879 h 1118571"/>
                  <a:gd name="connsiteX4" fmla="*/ 602400 w 800870"/>
                  <a:gd name="connsiteY4" fmla="*/ 61043 h 1118571"/>
                  <a:gd name="connsiteX5" fmla="*/ 590562 w 800870"/>
                  <a:gd name="connsiteY5" fmla="*/ 1061261 h 1118571"/>
                  <a:gd name="connsiteX6" fmla="*/ 800869 w 800870"/>
                  <a:gd name="connsiteY6" fmla="*/ 1066125 h 1118571"/>
                  <a:gd name="connsiteX7" fmla="*/ 692507 w 800870"/>
                  <a:gd name="connsiteY7" fmla="*/ 1118261 h 1118571"/>
                  <a:gd name="connsiteX8" fmla="*/ 93566 w 800870"/>
                  <a:gd name="connsiteY8" fmla="*/ 1112343 h 1118571"/>
                  <a:gd name="connsiteX9" fmla="*/ 0 w 800870"/>
                  <a:gd name="connsiteY9" fmla="*/ 1018777 h 1118571"/>
                  <a:gd name="connsiteX10" fmla="*/ 0 w 800870"/>
                  <a:gd name="connsiteY10" fmla="*/ 96525 h 1118571"/>
                  <a:gd name="connsiteX0" fmla="*/ 0 w 800870"/>
                  <a:gd name="connsiteY0" fmla="*/ 130741 h 1152787"/>
                  <a:gd name="connsiteX1" fmla="*/ 93566 w 800870"/>
                  <a:gd name="connsiteY1" fmla="*/ 37175 h 1152787"/>
                  <a:gd name="connsiteX2" fmla="*/ 707303 w 800870"/>
                  <a:gd name="connsiteY2" fmla="*/ 34216 h 1152787"/>
                  <a:gd name="connsiteX3" fmla="*/ 602400 w 800870"/>
                  <a:gd name="connsiteY3" fmla="*/ 95259 h 1152787"/>
                  <a:gd name="connsiteX4" fmla="*/ 590562 w 800870"/>
                  <a:gd name="connsiteY4" fmla="*/ 1095477 h 1152787"/>
                  <a:gd name="connsiteX5" fmla="*/ 800869 w 800870"/>
                  <a:gd name="connsiteY5" fmla="*/ 1100341 h 1152787"/>
                  <a:gd name="connsiteX6" fmla="*/ 692507 w 800870"/>
                  <a:gd name="connsiteY6" fmla="*/ 1152477 h 1152787"/>
                  <a:gd name="connsiteX7" fmla="*/ 93566 w 800870"/>
                  <a:gd name="connsiteY7" fmla="*/ 1146559 h 1152787"/>
                  <a:gd name="connsiteX8" fmla="*/ 0 w 800870"/>
                  <a:gd name="connsiteY8" fmla="*/ 1052993 h 1152787"/>
                  <a:gd name="connsiteX9" fmla="*/ 0 w 800870"/>
                  <a:gd name="connsiteY9" fmla="*/ 130741 h 1152787"/>
                  <a:gd name="connsiteX0" fmla="*/ 0 w 800870"/>
                  <a:gd name="connsiteY0" fmla="*/ 120792 h 1142838"/>
                  <a:gd name="connsiteX1" fmla="*/ 93566 w 800870"/>
                  <a:gd name="connsiteY1" fmla="*/ 27226 h 1142838"/>
                  <a:gd name="connsiteX2" fmla="*/ 707303 w 800870"/>
                  <a:gd name="connsiteY2" fmla="*/ 24267 h 1142838"/>
                  <a:gd name="connsiteX3" fmla="*/ 602400 w 800870"/>
                  <a:gd name="connsiteY3" fmla="*/ 85310 h 1142838"/>
                  <a:gd name="connsiteX4" fmla="*/ 590562 w 800870"/>
                  <a:gd name="connsiteY4" fmla="*/ 1085528 h 1142838"/>
                  <a:gd name="connsiteX5" fmla="*/ 800869 w 800870"/>
                  <a:gd name="connsiteY5" fmla="*/ 1090392 h 1142838"/>
                  <a:gd name="connsiteX6" fmla="*/ 692507 w 800870"/>
                  <a:gd name="connsiteY6" fmla="*/ 1142528 h 1142838"/>
                  <a:gd name="connsiteX7" fmla="*/ 93566 w 800870"/>
                  <a:gd name="connsiteY7" fmla="*/ 1136610 h 1142838"/>
                  <a:gd name="connsiteX8" fmla="*/ 0 w 800870"/>
                  <a:gd name="connsiteY8" fmla="*/ 1043044 h 1142838"/>
                  <a:gd name="connsiteX9" fmla="*/ 0 w 800870"/>
                  <a:gd name="connsiteY9" fmla="*/ 120792 h 1142838"/>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715170"/>
                  <a:gd name="connsiteY0" fmla="*/ 96525 h 1155065"/>
                  <a:gd name="connsiteX1" fmla="*/ 93566 w 715170"/>
                  <a:gd name="connsiteY1" fmla="*/ 2959 h 1155065"/>
                  <a:gd name="connsiteX2" fmla="*/ 662172 w 715170"/>
                  <a:gd name="connsiteY2" fmla="*/ 0 h 1155065"/>
                  <a:gd name="connsiteX3" fmla="*/ 602400 w 715170"/>
                  <a:gd name="connsiteY3" fmla="*/ 61043 h 1155065"/>
                  <a:gd name="connsiteX4" fmla="*/ 590562 w 715170"/>
                  <a:gd name="connsiteY4" fmla="*/ 1061261 h 1155065"/>
                  <a:gd name="connsiteX5" fmla="*/ 692507 w 715170"/>
                  <a:gd name="connsiteY5" fmla="*/ 1118261 h 1155065"/>
                  <a:gd name="connsiteX6" fmla="*/ 93566 w 715170"/>
                  <a:gd name="connsiteY6" fmla="*/ 1112343 h 1155065"/>
                  <a:gd name="connsiteX7" fmla="*/ 0 w 715170"/>
                  <a:gd name="connsiteY7" fmla="*/ 1018777 h 1155065"/>
                  <a:gd name="connsiteX8" fmla="*/ 0 w 715170"/>
                  <a:gd name="connsiteY8" fmla="*/ 96525 h 1155065"/>
                  <a:gd name="connsiteX0" fmla="*/ 0 w 701195"/>
                  <a:gd name="connsiteY0" fmla="*/ 96525 h 1147707"/>
                  <a:gd name="connsiteX1" fmla="*/ 93566 w 701195"/>
                  <a:gd name="connsiteY1" fmla="*/ 2959 h 1147707"/>
                  <a:gd name="connsiteX2" fmla="*/ 662172 w 701195"/>
                  <a:gd name="connsiteY2" fmla="*/ 0 h 1147707"/>
                  <a:gd name="connsiteX3" fmla="*/ 602400 w 701195"/>
                  <a:gd name="connsiteY3" fmla="*/ 61043 h 1147707"/>
                  <a:gd name="connsiteX4" fmla="*/ 590562 w 701195"/>
                  <a:gd name="connsiteY4" fmla="*/ 1061261 h 1147707"/>
                  <a:gd name="connsiteX5" fmla="*/ 692507 w 701195"/>
                  <a:gd name="connsiteY5" fmla="*/ 1118261 h 1147707"/>
                  <a:gd name="connsiteX6" fmla="*/ 93566 w 701195"/>
                  <a:gd name="connsiteY6" fmla="*/ 1112343 h 1147707"/>
                  <a:gd name="connsiteX7" fmla="*/ 0 w 701195"/>
                  <a:gd name="connsiteY7" fmla="*/ 1018777 h 1147707"/>
                  <a:gd name="connsiteX8" fmla="*/ 0 w 701195"/>
                  <a:gd name="connsiteY8" fmla="*/ 96525 h 1147707"/>
                  <a:gd name="connsiteX0" fmla="*/ 0 w 704813"/>
                  <a:gd name="connsiteY0" fmla="*/ 96525 h 1118261"/>
                  <a:gd name="connsiteX1" fmla="*/ 93566 w 704813"/>
                  <a:gd name="connsiteY1" fmla="*/ 2959 h 1118261"/>
                  <a:gd name="connsiteX2" fmla="*/ 662172 w 704813"/>
                  <a:gd name="connsiteY2" fmla="*/ 0 h 1118261"/>
                  <a:gd name="connsiteX3" fmla="*/ 602400 w 704813"/>
                  <a:gd name="connsiteY3" fmla="*/ 61043 h 1118261"/>
                  <a:gd name="connsiteX4" fmla="*/ 590562 w 704813"/>
                  <a:gd name="connsiteY4" fmla="*/ 1061261 h 1118261"/>
                  <a:gd name="connsiteX5" fmla="*/ 692507 w 704813"/>
                  <a:gd name="connsiteY5" fmla="*/ 1118261 h 1118261"/>
                  <a:gd name="connsiteX6" fmla="*/ 93566 w 704813"/>
                  <a:gd name="connsiteY6" fmla="*/ 1112343 h 1118261"/>
                  <a:gd name="connsiteX7" fmla="*/ 0 w 704813"/>
                  <a:gd name="connsiteY7" fmla="*/ 1018777 h 1118261"/>
                  <a:gd name="connsiteX8" fmla="*/ 0 w 704813"/>
                  <a:gd name="connsiteY8" fmla="*/ 96525 h 1118261"/>
                  <a:gd name="connsiteX0" fmla="*/ 0 w 700632"/>
                  <a:gd name="connsiteY0" fmla="*/ 96525 h 1118261"/>
                  <a:gd name="connsiteX1" fmla="*/ 93566 w 700632"/>
                  <a:gd name="connsiteY1" fmla="*/ 2959 h 1118261"/>
                  <a:gd name="connsiteX2" fmla="*/ 662172 w 700632"/>
                  <a:gd name="connsiteY2" fmla="*/ 0 h 1118261"/>
                  <a:gd name="connsiteX3" fmla="*/ 602400 w 700632"/>
                  <a:gd name="connsiteY3" fmla="*/ 61043 h 1118261"/>
                  <a:gd name="connsiteX4" fmla="*/ 590562 w 700632"/>
                  <a:gd name="connsiteY4" fmla="*/ 1061261 h 1118261"/>
                  <a:gd name="connsiteX5" fmla="*/ 692507 w 700632"/>
                  <a:gd name="connsiteY5" fmla="*/ 1118261 h 1118261"/>
                  <a:gd name="connsiteX6" fmla="*/ 93566 w 700632"/>
                  <a:gd name="connsiteY6" fmla="*/ 1112343 h 1118261"/>
                  <a:gd name="connsiteX7" fmla="*/ 0 w 700632"/>
                  <a:gd name="connsiteY7" fmla="*/ 1018777 h 1118261"/>
                  <a:gd name="connsiteX8" fmla="*/ 0 w 700632"/>
                  <a:gd name="connsiteY8" fmla="*/ 96525 h 1118261"/>
                  <a:gd name="connsiteX0" fmla="*/ 0 w 692924"/>
                  <a:gd name="connsiteY0" fmla="*/ 96525 h 1118261"/>
                  <a:gd name="connsiteX1" fmla="*/ 93566 w 692924"/>
                  <a:gd name="connsiteY1" fmla="*/ 2959 h 1118261"/>
                  <a:gd name="connsiteX2" fmla="*/ 662172 w 692924"/>
                  <a:gd name="connsiteY2" fmla="*/ 0 h 1118261"/>
                  <a:gd name="connsiteX3" fmla="*/ 602400 w 692924"/>
                  <a:gd name="connsiteY3" fmla="*/ 61043 h 1118261"/>
                  <a:gd name="connsiteX4" fmla="*/ 590562 w 692924"/>
                  <a:gd name="connsiteY4" fmla="*/ 1061261 h 1118261"/>
                  <a:gd name="connsiteX5" fmla="*/ 692507 w 692924"/>
                  <a:gd name="connsiteY5" fmla="*/ 1118261 h 1118261"/>
                  <a:gd name="connsiteX6" fmla="*/ 93566 w 692924"/>
                  <a:gd name="connsiteY6" fmla="*/ 1112343 h 1118261"/>
                  <a:gd name="connsiteX7" fmla="*/ 0 w 692924"/>
                  <a:gd name="connsiteY7" fmla="*/ 1018777 h 1118261"/>
                  <a:gd name="connsiteX8" fmla="*/ 0 w 692924"/>
                  <a:gd name="connsiteY8" fmla="*/ 96525 h 1118261"/>
                  <a:gd name="connsiteX0" fmla="*/ 0 w 692885"/>
                  <a:gd name="connsiteY0" fmla="*/ 96525 h 1118261"/>
                  <a:gd name="connsiteX1" fmla="*/ 93566 w 692885"/>
                  <a:gd name="connsiteY1" fmla="*/ 2959 h 1118261"/>
                  <a:gd name="connsiteX2" fmla="*/ 662172 w 692885"/>
                  <a:gd name="connsiteY2" fmla="*/ 0 h 1118261"/>
                  <a:gd name="connsiteX3" fmla="*/ 602400 w 692885"/>
                  <a:gd name="connsiteY3" fmla="*/ 61043 h 1118261"/>
                  <a:gd name="connsiteX4" fmla="*/ 590562 w 692885"/>
                  <a:gd name="connsiteY4" fmla="*/ 1061261 h 1118261"/>
                  <a:gd name="connsiteX5" fmla="*/ 692507 w 692885"/>
                  <a:gd name="connsiteY5" fmla="*/ 1118261 h 1118261"/>
                  <a:gd name="connsiteX6" fmla="*/ 93566 w 692885"/>
                  <a:gd name="connsiteY6" fmla="*/ 1112343 h 1118261"/>
                  <a:gd name="connsiteX7" fmla="*/ 0 w 692885"/>
                  <a:gd name="connsiteY7" fmla="*/ 1018777 h 1118261"/>
                  <a:gd name="connsiteX8" fmla="*/ 0 w 692885"/>
                  <a:gd name="connsiteY8" fmla="*/ 96525 h 1118261"/>
                  <a:gd name="connsiteX0" fmla="*/ 0 w 692885"/>
                  <a:gd name="connsiteY0" fmla="*/ 99443 h 1121179"/>
                  <a:gd name="connsiteX1" fmla="*/ 93566 w 692885"/>
                  <a:gd name="connsiteY1" fmla="*/ 5877 h 1121179"/>
                  <a:gd name="connsiteX2" fmla="*/ 665090 w 692885"/>
                  <a:gd name="connsiteY2" fmla="*/ 0 h 1121179"/>
                  <a:gd name="connsiteX3" fmla="*/ 602400 w 692885"/>
                  <a:gd name="connsiteY3" fmla="*/ 63961 h 1121179"/>
                  <a:gd name="connsiteX4" fmla="*/ 590562 w 692885"/>
                  <a:gd name="connsiteY4" fmla="*/ 1064179 h 1121179"/>
                  <a:gd name="connsiteX5" fmla="*/ 692507 w 692885"/>
                  <a:gd name="connsiteY5" fmla="*/ 1121179 h 1121179"/>
                  <a:gd name="connsiteX6" fmla="*/ 93566 w 692885"/>
                  <a:gd name="connsiteY6" fmla="*/ 1115261 h 1121179"/>
                  <a:gd name="connsiteX7" fmla="*/ 0 w 692885"/>
                  <a:gd name="connsiteY7" fmla="*/ 1021695 h 1121179"/>
                  <a:gd name="connsiteX8" fmla="*/ 0 w 692885"/>
                  <a:gd name="connsiteY8" fmla="*/ 99443 h 1121179"/>
                  <a:gd name="connsiteX0" fmla="*/ 0 w 692885"/>
                  <a:gd name="connsiteY0" fmla="*/ 99443 h 1121179"/>
                  <a:gd name="connsiteX1" fmla="*/ 97225 w 692885"/>
                  <a:gd name="connsiteY1" fmla="*/ 2218 h 1121179"/>
                  <a:gd name="connsiteX2" fmla="*/ 665090 w 692885"/>
                  <a:gd name="connsiteY2" fmla="*/ 0 h 1121179"/>
                  <a:gd name="connsiteX3" fmla="*/ 602400 w 692885"/>
                  <a:gd name="connsiteY3" fmla="*/ 63961 h 1121179"/>
                  <a:gd name="connsiteX4" fmla="*/ 590562 w 692885"/>
                  <a:gd name="connsiteY4" fmla="*/ 1064179 h 1121179"/>
                  <a:gd name="connsiteX5" fmla="*/ 692507 w 692885"/>
                  <a:gd name="connsiteY5" fmla="*/ 1121179 h 1121179"/>
                  <a:gd name="connsiteX6" fmla="*/ 93566 w 692885"/>
                  <a:gd name="connsiteY6" fmla="*/ 1115261 h 1121179"/>
                  <a:gd name="connsiteX7" fmla="*/ 0 w 692885"/>
                  <a:gd name="connsiteY7" fmla="*/ 1021695 h 1121179"/>
                  <a:gd name="connsiteX8" fmla="*/ 0 w 692885"/>
                  <a:gd name="connsiteY8" fmla="*/ 99443 h 1121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2885" h="1121179">
                    <a:moveTo>
                      <a:pt x="0" y="99443"/>
                    </a:moveTo>
                    <a:cubicBezTo>
                      <a:pt x="0" y="47768"/>
                      <a:pt x="45550" y="2218"/>
                      <a:pt x="97225" y="2218"/>
                    </a:cubicBezTo>
                    <a:lnTo>
                      <a:pt x="665090" y="0"/>
                    </a:lnTo>
                    <a:cubicBezTo>
                      <a:pt x="655182" y="12986"/>
                      <a:pt x="604966" y="16463"/>
                      <a:pt x="602400" y="63961"/>
                    </a:cubicBezTo>
                    <a:cubicBezTo>
                      <a:pt x="597891" y="205825"/>
                      <a:pt x="592995" y="897159"/>
                      <a:pt x="590562" y="1064179"/>
                    </a:cubicBezTo>
                    <a:cubicBezTo>
                      <a:pt x="582160" y="1130313"/>
                      <a:pt x="700399" y="1103298"/>
                      <a:pt x="692507" y="1121179"/>
                    </a:cubicBezTo>
                    <a:lnTo>
                      <a:pt x="93566" y="1115261"/>
                    </a:lnTo>
                    <a:cubicBezTo>
                      <a:pt x="41891" y="1115261"/>
                      <a:pt x="0" y="1073370"/>
                      <a:pt x="0" y="1021695"/>
                    </a:cubicBezTo>
                    <a:lnTo>
                      <a:pt x="0" y="99443"/>
                    </a:lnTo>
                    <a:close/>
                  </a:path>
                </a:pathLst>
              </a:custGeom>
              <a:solidFill>
                <a:schemeClr val="tx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sp>
            <p:nvSpPr>
              <p:cNvPr id="60" name="Rounded Rectangle 2"/>
              <p:cNvSpPr/>
              <p:nvPr/>
            </p:nvSpPr>
            <p:spPr>
              <a:xfrm>
                <a:off x="1125266" y="3265433"/>
                <a:ext cx="1429728" cy="1437785"/>
              </a:xfrm>
              <a:custGeom>
                <a:avLst/>
                <a:gdLst>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7006"/>
                  <a:gd name="connsiteY0" fmla="*/ 94397 h 1110215"/>
                  <a:gd name="connsiteX1" fmla="*/ 93566 w 807006"/>
                  <a:gd name="connsiteY1" fmla="*/ 831 h 1110215"/>
                  <a:gd name="connsiteX2" fmla="*/ 707303 w 807006"/>
                  <a:gd name="connsiteY2" fmla="*/ 831 h 1110215"/>
                  <a:gd name="connsiteX3" fmla="*/ 807006 w 807006"/>
                  <a:gd name="connsiteY3" fmla="*/ 42233 h 1110215"/>
                  <a:gd name="connsiteX4" fmla="*/ 800869 w 807006"/>
                  <a:gd name="connsiteY4" fmla="*/ 1016649 h 1110215"/>
                  <a:gd name="connsiteX5" fmla="*/ 707303 w 807006"/>
                  <a:gd name="connsiteY5" fmla="*/ 1110215 h 1110215"/>
                  <a:gd name="connsiteX6" fmla="*/ 93566 w 807006"/>
                  <a:gd name="connsiteY6" fmla="*/ 1110215 h 1110215"/>
                  <a:gd name="connsiteX7" fmla="*/ 0 w 807006"/>
                  <a:gd name="connsiteY7" fmla="*/ 1016649 h 1110215"/>
                  <a:gd name="connsiteX8" fmla="*/ 0 w 807006"/>
                  <a:gd name="connsiteY8" fmla="*/ 94397 h 1110215"/>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800869 w 807006"/>
                  <a:gd name="connsiteY4" fmla="*/ 1018777 h 1112343"/>
                  <a:gd name="connsiteX5" fmla="*/ 707303 w 807006"/>
                  <a:gd name="connsiteY5" fmla="*/ 1112343 h 1112343"/>
                  <a:gd name="connsiteX6" fmla="*/ 93566 w 807006"/>
                  <a:gd name="connsiteY6" fmla="*/ 1112343 h 1112343"/>
                  <a:gd name="connsiteX7" fmla="*/ 0 w 807006"/>
                  <a:gd name="connsiteY7" fmla="*/ 1018777 h 1112343"/>
                  <a:gd name="connsiteX8" fmla="*/ 0 w 807006"/>
                  <a:gd name="connsiteY8"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07845"/>
                  <a:gd name="connsiteY0" fmla="*/ 108656 h 1124474"/>
                  <a:gd name="connsiteX1" fmla="*/ 93566 w 807845"/>
                  <a:gd name="connsiteY1" fmla="*/ 15090 h 1124474"/>
                  <a:gd name="connsiteX2" fmla="*/ 707303 w 807845"/>
                  <a:gd name="connsiteY2" fmla="*/ 12131 h 1124474"/>
                  <a:gd name="connsiteX3" fmla="*/ 807006 w 807845"/>
                  <a:gd name="connsiteY3" fmla="*/ 56492 h 1124474"/>
                  <a:gd name="connsiteX4" fmla="*/ 602400 w 807845"/>
                  <a:gd name="connsiteY4" fmla="*/ 73174 h 1124474"/>
                  <a:gd name="connsiteX5" fmla="*/ 800869 w 807845"/>
                  <a:gd name="connsiteY5" fmla="*/ 1030908 h 1124474"/>
                  <a:gd name="connsiteX6" fmla="*/ 707303 w 807845"/>
                  <a:gd name="connsiteY6" fmla="*/ 1124474 h 1124474"/>
                  <a:gd name="connsiteX7" fmla="*/ 93566 w 807845"/>
                  <a:gd name="connsiteY7" fmla="*/ 1124474 h 1124474"/>
                  <a:gd name="connsiteX8" fmla="*/ 0 w 807845"/>
                  <a:gd name="connsiteY8" fmla="*/ 1030908 h 1124474"/>
                  <a:gd name="connsiteX9" fmla="*/ 0 w 807845"/>
                  <a:gd name="connsiteY9" fmla="*/ 108656 h 1124474"/>
                  <a:gd name="connsiteX0" fmla="*/ 0 w 808608"/>
                  <a:gd name="connsiteY0" fmla="*/ 96525 h 1112343"/>
                  <a:gd name="connsiteX1" fmla="*/ 93566 w 808608"/>
                  <a:gd name="connsiteY1" fmla="*/ 2959 h 1112343"/>
                  <a:gd name="connsiteX2" fmla="*/ 707303 w 808608"/>
                  <a:gd name="connsiteY2" fmla="*/ 0 h 1112343"/>
                  <a:gd name="connsiteX3" fmla="*/ 807006 w 808608"/>
                  <a:gd name="connsiteY3" fmla="*/ 44361 h 1112343"/>
                  <a:gd name="connsiteX4" fmla="*/ 602400 w 808608"/>
                  <a:gd name="connsiteY4" fmla="*/ 61043 h 1112343"/>
                  <a:gd name="connsiteX5" fmla="*/ 800869 w 808608"/>
                  <a:gd name="connsiteY5" fmla="*/ 1018777 h 1112343"/>
                  <a:gd name="connsiteX6" fmla="*/ 707303 w 808608"/>
                  <a:gd name="connsiteY6" fmla="*/ 1112343 h 1112343"/>
                  <a:gd name="connsiteX7" fmla="*/ 93566 w 808608"/>
                  <a:gd name="connsiteY7" fmla="*/ 1112343 h 1112343"/>
                  <a:gd name="connsiteX8" fmla="*/ 0 w 808608"/>
                  <a:gd name="connsiteY8" fmla="*/ 1018777 h 1112343"/>
                  <a:gd name="connsiteX9" fmla="*/ 0 w 808608"/>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18777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800869 w 809151"/>
                  <a:gd name="connsiteY5" fmla="*/ 1063166 h 1112362"/>
                  <a:gd name="connsiteX6" fmla="*/ 707303 w 809151"/>
                  <a:gd name="connsiteY6" fmla="*/ 1112343 h 1112362"/>
                  <a:gd name="connsiteX7" fmla="*/ 93566 w 809151"/>
                  <a:gd name="connsiteY7" fmla="*/ 1112343 h 1112362"/>
                  <a:gd name="connsiteX8" fmla="*/ 0 w 809151"/>
                  <a:gd name="connsiteY8" fmla="*/ 1018777 h 1112362"/>
                  <a:gd name="connsiteX9" fmla="*/ 0 w 809151"/>
                  <a:gd name="connsiteY9" fmla="*/ 96525 h 1112362"/>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63166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779952 w 809151"/>
                  <a:gd name="connsiteY5" fmla="*/ 895544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8173"/>
                  <a:gd name="connsiteX1" fmla="*/ 93566 w 809151"/>
                  <a:gd name="connsiteY1" fmla="*/ 2959 h 1118173"/>
                  <a:gd name="connsiteX2" fmla="*/ 707303 w 809151"/>
                  <a:gd name="connsiteY2" fmla="*/ 0 h 1118173"/>
                  <a:gd name="connsiteX3" fmla="*/ 807006 w 809151"/>
                  <a:gd name="connsiteY3" fmla="*/ 44361 h 1118173"/>
                  <a:gd name="connsiteX4" fmla="*/ 602400 w 809151"/>
                  <a:gd name="connsiteY4" fmla="*/ 61043 h 1118173"/>
                  <a:gd name="connsiteX5" fmla="*/ 590562 w 809151"/>
                  <a:gd name="connsiteY5" fmla="*/ 1061261 h 1118173"/>
                  <a:gd name="connsiteX6" fmla="*/ 800869 w 809151"/>
                  <a:gd name="connsiteY6" fmla="*/ 1063166 h 1118173"/>
                  <a:gd name="connsiteX7" fmla="*/ 707303 w 809151"/>
                  <a:gd name="connsiteY7" fmla="*/ 1112343 h 1118173"/>
                  <a:gd name="connsiteX8" fmla="*/ 93566 w 809151"/>
                  <a:gd name="connsiteY8" fmla="*/ 1112343 h 1118173"/>
                  <a:gd name="connsiteX9" fmla="*/ 0 w 809151"/>
                  <a:gd name="connsiteY9" fmla="*/ 1018777 h 1118173"/>
                  <a:gd name="connsiteX10" fmla="*/ 0 w 809151"/>
                  <a:gd name="connsiteY10" fmla="*/ 96525 h 111817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508"/>
                  <a:gd name="connsiteX1" fmla="*/ 93566 w 807006"/>
                  <a:gd name="connsiteY1" fmla="*/ 2959 h 1112508"/>
                  <a:gd name="connsiteX2" fmla="*/ 707303 w 807006"/>
                  <a:gd name="connsiteY2" fmla="*/ 0 h 1112508"/>
                  <a:gd name="connsiteX3" fmla="*/ 807006 w 807006"/>
                  <a:gd name="connsiteY3" fmla="*/ 44361 h 1112508"/>
                  <a:gd name="connsiteX4" fmla="*/ 602400 w 807006"/>
                  <a:gd name="connsiteY4" fmla="*/ 61043 h 1112508"/>
                  <a:gd name="connsiteX5" fmla="*/ 590562 w 807006"/>
                  <a:gd name="connsiteY5" fmla="*/ 1061261 h 1112508"/>
                  <a:gd name="connsiteX6" fmla="*/ 800869 w 807006"/>
                  <a:gd name="connsiteY6" fmla="*/ 1066125 h 1112508"/>
                  <a:gd name="connsiteX7" fmla="*/ 707303 w 807006"/>
                  <a:gd name="connsiteY7" fmla="*/ 1112343 h 1112508"/>
                  <a:gd name="connsiteX8" fmla="*/ 93566 w 807006"/>
                  <a:gd name="connsiteY8" fmla="*/ 1112343 h 1112508"/>
                  <a:gd name="connsiteX9" fmla="*/ 0 w 807006"/>
                  <a:gd name="connsiteY9" fmla="*/ 1018777 h 1112508"/>
                  <a:gd name="connsiteX10" fmla="*/ 0 w 807006"/>
                  <a:gd name="connsiteY10" fmla="*/ 96525 h 1112508"/>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602400 w 807006"/>
                  <a:gd name="connsiteY4" fmla="*/ 61043 h 1112343"/>
                  <a:gd name="connsiteX5" fmla="*/ 590562 w 807006"/>
                  <a:gd name="connsiteY5" fmla="*/ 1061261 h 1112343"/>
                  <a:gd name="connsiteX6" fmla="*/ 800869 w 807006"/>
                  <a:gd name="connsiteY6" fmla="*/ 1066125 h 1112343"/>
                  <a:gd name="connsiteX7" fmla="*/ 707303 w 807006"/>
                  <a:gd name="connsiteY7" fmla="*/ 1112343 h 1112343"/>
                  <a:gd name="connsiteX8" fmla="*/ 93566 w 807006"/>
                  <a:gd name="connsiteY8" fmla="*/ 1112343 h 1112343"/>
                  <a:gd name="connsiteX9" fmla="*/ 0 w 807006"/>
                  <a:gd name="connsiteY9" fmla="*/ 1018777 h 1112343"/>
                  <a:gd name="connsiteX10" fmla="*/ 0 w 807006"/>
                  <a:gd name="connsiteY10" fmla="*/ 96525 h 1112343"/>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1596 w 808602"/>
                  <a:gd name="connsiteY0" fmla="*/ 96525 h 1118571"/>
                  <a:gd name="connsiteX1" fmla="*/ 95162 w 808602"/>
                  <a:gd name="connsiteY1" fmla="*/ 2959 h 1118571"/>
                  <a:gd name="connsiteX2" fmla="*/ 708899 w 808602"/>
                  <a:gd name="connsiteY2" fmla="*/ 0 h 1118571"/>
                  <a:gd name="connsiteX3" fmla="*/ 808602 w 808602"/>
                  <a:gd name="connsiteY3" fmla="*/ 44361 h 1118571"/>
                  <a:gd name="connsiteX4" fmla="*/ 603996 w 808602"/>
                  <a:gd name="connsiteY4" fmla="*/ 61043 h 1118571"/>
                  <a:gd name="connsiteX5" fmla="*/ 592158 w 808602"/>
                  <a:gd name="connsiteY5" fmla="*/ 1061261 h 1118571"/>
                  <a:gd name="connsiteX6" fmla="*/ 802465 w 808602"/>
                  <a:gd name="connsiteY6" fmla="*/ 1066125 h 1118571"/>
                  <a:gd name="connsiteX7" fmla="*/ 694103 w 808602"/>
                  <a:gd name="connsiteY7" fmla="*/ 1118261 h 1118571"/>
                  <a:gd name="connsiteX8" fmla="*/ 95162 w 808602"/>
                  <a:gd name="connsiteY8" fmla="*/ 1112343 h 1118571"/>
                  <a:gd name="connsiteX9" fmla="*/ 1596 w 808602"/>
                  <a:gd name="connsiteY9" fmla="*/ 1018777 h 1118571"/>
                  <a:gd name="connsiteX10" fmla="*/ 0 w 808602"/>
                  <a:gd name="connsiteY10" fmla="*/ 736478 h 1118571"/>
                  <a:gd name="connsiteX11" fmla="*/ 1596 w 808602"/>
                  <a:gd name="connsiteY11" fmla="*/ 96525 h 1118571"/>
                  <a:gd name="connsiteX0" fmla="*/ 1596 w 808602"/>
                  <a:gd name="connsiteY0" fmla="*/ 96525 h 1118571"/>
                  <a:gd name="connsiteX1" fmla="*/ 95162 w 808602"/>
                  <a:gd name="connsiteY1" fmla="*/ 2959 h 1118571"/>
                  <a:gd name="connsiteX2" fmla="*/ 708899 w 808602"/>
                  <a:gd name="connsiteY2" fmla="*/ 0 h 1118571"/>
                  <a:gd name="connsiteX3" fmla="*/ 808602 w 808602"/>
                  <a:gd name="connsiteY3" fmla="*/ 44361 h 1118571"/>
                  <a:gd name="connsiteX4" fmla="*/ 603996 w 808602"/>
                  <a:gd name="connsiteY4" fmla="*/ 61043 h 1118571"/>
                  <a:gd name="connsiteX5" fmla="*/ 593543 w 808602"/>
                  <a:gd name="connsiteY5" fmla="*/ 406200 h 1118571"/>
                  <a:gd name="connsiteX6" fmla="*/ 592158 w 808602"/>
                  <a:gd name="connsiteY6" fmla="*/ 1061261 h 1118571"/>
                  <a:gd name="connsiteX7" fmla="*/ 802465 w 808602"/>
                  <a:gd name="connsiteY7" fmla="*/ 1066125 h 1118571"/>
                  <a:gd name="connsiteX8" fmla="*/ 694103 w 808602"/>
                  <a:gd name="connsiteY8" fmla="*/ 1118261 h 1118571"/>
                  <a:gd name="connsiteX9" fmla="*/ 95162 w 808602"/>
                  <a:gd name="connsiteY9" fmla="*/ 1112343 h 1118571"/>
                  <a:gd name="connsiteX10" fmla="*/ 1596 w 808602"/>
                  <a:gd name="connsiteY10" fmla="*/ 1018777 h 1118571"/>
                  <a:gd name="connsiteX11" fmla="*/ 0 w 808602"/>
                  <a:gd name="connsiteY11" fmla="*/ 736478 h 1118571"/>
                  <a:gd name="connsiteX12" fmla="*/ 1596 w 808602"/>
                  <a:gd name="connsiteY12" fmla="*/ 96525 h 1118571"/>
                  <a:gd name="connsiteX0" fmla="*/ 1596 w 808602"/>
                  <a:gd name="connsiteY0" fmla="*/ 96525 h 1118571"/>
                  <a:gd name="connsiteX1" fmla="*/ 95162 w 808602"/>
                  <a:gd name="connsiteY1" fmla="*/ 2959 h 1118571"/>
                  <a:gd name="connsiteX2" fmla="*/ 708899 w 808602"/>
                  <a:gd name="connsiteY2" fmla="*/ 0 h 1118571"/>
                  <a:gd name="connsiteX3" fmla="*/ 808602 w 808602"/>
                  <a:gd name="connsiteY3" fmla="*/ 44361 h 1118571"/>
                  <a:gd name="connsiteX4" fmla="*/ 603996 w 808602"/>
                  <a:gd name="connsiteY4" fmla="*/ 61043 h 1118571"/>
                  <a:gd name="connsiteX5" fmla="*/ 593543 w 808602"/>
                  <a:gd name="connsiteY5" fmla="*/ 406200 h 1118571"/>
                  <a:gd name="connsiteX6" fmla="*/ 592158 w 808602"/>
                  <a:gd name="connsiteY6" fmla="*/ 1061261 h 1118571"/>
                  <a:gd name="connsiteX7" fmla="*/ 802465 w 808602"/>
                  <a:gd name="connsiteY7" fmla="*/ 1066125 h 1118571"/>
                  <a:gd name="connsiteX8" fmla="*/ 694103 w 808602"/>
                  <a:gd name="connsiteY8" fmla="*/ 1118261 h 1118571"/>
                  <a:gd name="connsiteX9" fmla="*/ 95162 w 808602"/>
                  <a:gd name="connsiteY9" fmla="*/ 1112343 h 1118571"/>
                  <a:gd name="connsiteX10" fmla="*/ 0 w 808602"/>
                  <a:gd name="connsiteY10" fmla="*/ 736478 h 1118571"/>
                  <a:gd name="connsiteX11" fmla="*/ 1596 w 808602"/>
                  <a:gd name="connsiteY11" fmla="*/ 96525 h 1118571"/>
                  <a:gd name="connsiteX0" fmla="*/ 1596 w 808602"/>
                  <a:gd name="connsiteY0" fmla="*/ 96525 h 1118571"/>
                  <a:gd name="connsiteX1" fmla="*/ 95162 w 808602"/>
                  <a:gd name="connsiteY1" fmla="*/ 2959 h 1118571"/>
                  <a:gd name="connsiteX2" fmla="*/ 708899 w 808602"/>
                  <a:gd name="connsiteY2" fmla="*/ 0 h 1118571"/>
                  <a:gd name="connsiteX3" fmla="*/ 808602 w 808602"/>
                  <a:gd name="connsiteY3" fmla="*/ 44361 h 1118571"/>
                  <a:gd name="connsiteX4" fmla="*/ 603996 w 808602"/>
                  <a:gd name="connsiteY4" fmla="*/ 61043 h 1118571"/>
                  <a:gd name="connsiteX5" fmla="*/ 593543 w 808602"/>
                  <a:gd name="connsiteY5" fmla="*/ 406200 h 1118571"/>
                  <a:gd name="connsiteX6" fmla="*/ 592158 w 808602"/>
                  <a:gd name="connsiteY6" fmla="*/ 1061261 h 1118571"/>
                  <a:gd name="connsiteX7" fmla="*/ 802465 w 808602"/>
                  <a:gd name="connsiteY7" fmla="*/ 1066125 h 1118571"/>
                  <a:gd name="connsiteX8" fmla="*/ 694103 w 808602"/>
                  <a:gd name="connsiteY8" fmla="*/ 1118261 h 1118571"/>
                  <a:gd name="connsiteX9" fmla="*/ 0 w 808602"/>
                  <a:gd name="connsiteY9" fmla="*/ 736478 h 1118571"/>
                  <a:gd name="connsiteX10" fmla="*/ 1596 w 808602"/>
                  <a:gd name="connsiteY10" fmla="*/ 96525 h 1118571"/>
                  <a:gd name="connsiteX0" fmla="*/ 1596 w 808602"/>
                  <a:gd name="connsiteY0" fmla="*/ 96525 h 1066224"/>
                  <a:gd name="connsiteX1" fmla="*/ 95162 w 808602"/>
                  <a:gd name="connsiteY1" fmla="*/ 2959 h 1066224"/>
                  <a:gd name="connsiteX2" fmla="*/ 708899 w 808602"/>
                  <a:gd name="connsiteY2" fmla="*/ 0 h 1066224"/>
                  <a:gd name="connsiteX3" fmla="*/ 808602 w 808602"/>
                  <a:gd name="connsiteY3" fmla="*/ 44361 h 1066224"/>
                  <a:gd name="connsiteX4" fmla="*/ 603996 w 808602"/>
                  <a:gd name="connsiteY4" fmla="*/ 61043 h 1066224"/>
                  <a:gd name="connsiteX5" fmla="*/ 593543 w 808602"/>
                  <a:gd name="connsiteY5" fmla="*/ 406200 h 1066224"/>
                  <a:gd name="connsiteX6" fmla="*/ 592158 w 808602"/>
                  <a:gd name="connsiteY6" fmla="*/ 1061261 h 1066224"/>
                  <a:gd name="connsiteX7" fmla="*/ 802465 w 808602"/>
                  <a:gd name="connsiteY7" fmla="*/ 1066125 h 1066224"/>
                  <a:gd name="connsiteX8" fmla="*/ 0 w 808602"/>
                  <a:gd name="connsiteY8" fmla="*/ 736478 h 1066224"/>
                  <a:gd name="connsiteX9" fmla="*/ 1596 w 808602"/>
                  <a:gd name="connsiteY9" fmla="*/ 96525 h 1066224"/>
                  <a:gd name="connsiteX0" fmla="*/ 1596 w 808602"/>
                  <a:gd name="connsiteY0" fmla="*/ 96525 h 1069923"/>
                  <a:gd name="connsiteX1" fmla="*/ 95162 w 808602"/>
                  <a:gd name="connsiteY1" fmla="*/ 2959 h 1069923"/>
                  <a:gd name="connsiteX2" fmla="*/ 708899 w 808602"/>
                  <a:gd name="connsiteY2" fmla="*/ 0 h 1069923"/>
                  <a:gd name="connsiteX3" fmla="*/ 808602 w 808602"/>
                  <a:gd name="connsiteY3" fmla="*/ 44361 h 1069923"/>
                  <a:gd name="connsiteX4" fmla="*/ 603996 w 808602"/>
                  <a:gd name="connsiteY4" fmla="*/ 61043 h 1069923"/>
                  <a:gd name="connsiteX5" fmla="*/ 593543 w 808602"/>
                  <a:gd name="connsiteY5" fmla="*/ 406200 h 1069923"/>
                  <a:gd name="connsiteX6" fmla="*/ 592158 w 808602"/>
                  <a:gd name="connsiteY6" fmla="*/ 1061261 h 1069923"/>
                  <a:gd name="connsiteX7" fmla="*/ 0 w 808602"/>
                  <a:gd name="connsiteY7" fmla="*/ 736478 h 1069923"/>
                  <a:gd name="connsiteX8" fmla="*/ 1596 w 808602"/>
                  <a:gd name="connsiteY8" fmla="*/ 96525 h 1069923"/>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5318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5318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5318 w 808602"/>
                  <a:gd name="connsiteY5" fmla="*/ 406200 h 742977"/>
                  <a:gd name="connsiteX6" fmla="*/ 0 w 808602"/>
                  <a:gd name="connsiteY6" fmla="*/ 736478 h 742977"/>
                  <a:gd name="connsiteX7" fmla="*/ 1596 w 808602"/>
                  <a:gd name="connsiteY7" fmla="*/ 96525 h 742977"/>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5318 w 808602"/>
                  <a:gd name="connsiteY5" fmla="*/ 406200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5318 w 808602"/>
                  <a:gd name="connsiteY5" fmla="*/ 406200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5318 w 808602"/>
                  <a:gd name="connsiteY5" fmla="*/ 406200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606909 w 808602"/>
                  <a:gd name="connsiteY5" fmla="*/ 406200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6974 w 808602"/>
                  <a:gd name="connsiteY5" fmla="*/ 407856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6974 w 808602"/>
                  <a:gd name="connsiteY5" fmla="*/ 407856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6974 w 808602"/>
                  <a:gd name="connsiteY5" fmla="*/ 407856 h 736478"/>
                  <a:gd name="connsiteX6" fmla="*/ 0 w 808602"/>
                  <a:gd name="connsiteY6" fmla="*/ 736478 h 736478"/>
                  <a:gd name="connsiteX7" fmla="*/ 1596 w 808602"/>
                  <a:gd name="connsiteY7" fmla="*/ 96525 h 736478"/>
                  <a:gd name="connsiteX0" fmla="*/ 1596 w 732351"/>
                  <a:gd name="connsiteY0" fmla="*/ 96525 h 736478"/>
                  <a:gd name="connsiteX1" fmla="*/ 95162 w 732351"/>
                  <a:gd name="connsiteY1" fmla="*/ 2959 h 736478"/>
                  <a:gd name="connsiteX2" fmla="*/ 708899 w 732351"/>
                  <a:gd name="connsiteY2" fmla="*/ 0 h 736478"/>
                  <a:gd name="connsiteX3" fmla="*/ 603996 w 732351"/>
                  <a:gd name="connsiteY3" fmla="*/ 61043 h 736478"/>
                  <a:gd name="connsiteX4" fmla="*/ 596974 w 732351"/>
                  <a:gd name="connsiteY4" fmla="*/ 407856 h 736478"/>
                  <a:gd name="connsiteX5" fmla="*/ 0 w 732351"/>
                  <a:gd name="connsiteY5" fmla="*/ 736478 h 736478"/>
                  <a:gd name="connsiteX6" fmla="*/ 1596 w 732351"/>
                  <a:gd name="connsiteY6" fmla="*/ 96525 h 736478"/>
                  <a:gd name="connsiteX0" fmla="*/ 1596 w 732351"/>
                  <a:gd name="connsiteY0" fmla="*/ 96525 h 736478"/>
                  <a:gd name="connsiteX1" fmla="*/ 98821 w 732351"/>
                  <a:gd name="connsiteY1" fmla="*/ 519 h 736478"/>
                  <a:gd name="connsiteX2" fmla="*/ 708899 w 732351"/>
                  <a:gd name="connsiteY2" fmla="*/ 0 h 736478"/>
                  <a:gd name="connsiteX3" fmla="*/ 603996 w 732351"/>
                  <a:gd name="connsiteY3" fmla="*/ 61043 h 736478"/>
                  <a:gd name="connsiteX4" fmla="*/ 596974 w 732351"/>
                  <a:gd name="connsiteY4" fmla="*/ 407856 h 736478"/>
                  <a:gd name="connsiteX5" fmla="*/ 0 w 732351"/>
                  <a:gd name="connsiteY5" fmla="*/ 736478 h 736478"/>
                  <a:gd name="connsiteX6" fmla="*/ 1596 w 732351"/>
                  <a:gd name="connsiteY6" fmla="*/ 96525 h 736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2351" h="736478">
                    <a:moveTo>
                      <a:pt x="1596" y="96525"/>
                    </a:moveTo>
                    <a:cubicBezTo>
                      <a:pt x="1596" y="44850"/>
                      <a:pt x="47146" y="519"/>
                      <a:pt x="98821" y="519"/>
                    </a:cubicBezTo>
                    <a:lnTo>
                      <a:pt x="708899" y="0"/>
                    </a:lnTo>
                    <a:cubicBezTo>
                      <a:pt x="793705" y="9681"/>
                      <a:pt x="622650" y="-6933"/>
                      <a:pt x="603996" y="61043"/>
                    </a:cubicBezTo>
                    <a:cubicBezTo>
                      <a:pt x="594045" y="224915"/>
                      <a:pt x="604685" y="343284"/>
                      <a:pt x="596974" y="407856"/>
                    </a:cubicBezTo>
                    <a:cubicBezTo>
                      <a:pt x="498557" y="529538"/>
                      <a:pt x="140889" y="683984"/>
                      <a:pt x="0" y="736478"/>
                    </a:cubicBezTo>
                    <a:lnTo>
                      <a:pt x="1596" y="96525"/>
                    </a:lnTo>
                    <a:close/>
                  </a:path>
                </a:pathLst>
              </a:cu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sp>
            <p:nvSpPr>
              <p:cNvPr id="82" name="TextBox 81"/>
              <p:cNvSpPr txBox="1"/>
              <p:nvPr/>
            </p:nvSpPr>
            <p:spPr>
              <a:xfrm>
                <a:off x="1482208" y="3933497"/>
                <a:ext cx="508428" cy="830997"/>
              </a:xfrm>
              <a:prstGeom prst="rect">
                <a:avLst/>
              </a:prstGeom>
              <a:noFill/>
            </p:spPr>
            <p:txBody>
              <a:bodyPr wrap="square" rtlCol="0">
                <a:spAutoFit/>
              </a:bodyPr>
              <a:lstStyle/>
              <a:p>
                <a:pPr algn="ctr"/>
                <a:r>
                  <a:rPr lang="en-US" sz="4800" b="1" dirty="0" smtClean="0">
                    <a:solidFill>
                      <a:schemeClr val="bg1"/>
                    </a:solidFill>
                    <a:effectLst>
                      <a:outerShdw blurRad="38100" dist="38100" dir="2700000" algn="tl">
                        <a:srgbClr val="000000">
                          <a:alpha val="43137"/>
                        </a:srgbClr>
                      </a:outerShdw>
                    </a:effectLst>
                  </a:rPr>
                  <a:t>1</a:t>
                </a:r>
                <a:endParaRPr lang="en-US" sz="4800" b="1" dirty="0">
                  <a:solidFill>
                    <a:schemeClr val="bg1"/>
                  </a:solidFill>
                  <a:effectLst>
                    <a:outerShdw blurRad="38100" dist="38100" dir="2700000" algn="tl">
                      <a:srgbClr val="000000">
                        <a:alpha val="43137"/>
                      </a:srgbClr>
                    </a:outerShdw>
                  </a:effectLst>
                </a:endParaRPr>
              </a:p>
            </p:txBody>
          </p:sp>
          <p:grpSp>
            <p:nvGrpSpPr>
              <p:cNvPr id="83" name="Group 82"/>
              <p:cNvGrpSpPr/>
              <p:nvPr/>
            </p:nvGrpSpPr>
            <p:grpSpPr>
              <a:xfrm>
                <a:off x="5677527" y="3261294"/>
                <a:ext cx="1485273" cy="2188815"/>
                <a:chOff x="5243487" y="3240512"/>
                <a:chExt cx="1485273" cy="2188815"/>
              </a:xfrm>
            </p:grpSpPr>
            <p:sp>
              <p:nvSpPr>
                <p:cNvPr id="85" name="Rounded Rectangle 2"/>
                <p:cNvSpPr/>
                <p:nvPr/>
              </p:nvSpPr>
              <p:spPr>
                <a:xfrm>
                  <a:off x="5243487" y="3250153"/>
                  <a:ext cx="1366156" cy="2175713"/>
                </a:xfrm>
                <a:custGeom>
                  <a:avLst/>
                  <a:gdLst>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7006"/>
                    <a:gd name="connsiteY0" fmla="*/ 94397 h 1110215"/>
                    <a:gd name="connsiteX1" fmla="*/ 93566 w 807006"/>
                    <a:gd name="connsiteY1" fmla="*/ 831 h 1110215"/>
                    <a:gd name="connsiteX2" fmla="*/ 707303 w 807006"/>
                    <a:gd name="connsiteY2" fmla="*/ 831 h 1110215"/>
                    <a:gd name="connsiteX3" fmla="*/ 807006 w 807006"/>
                    <a:gd name="connsiteY3" fmla="*/ 42233 h 1110215"/>
                    <a:gd name="connsiteX4" fmla="*/ 800869 w 807006"/>
                    <a:gd name="connsiteY4" fmla="*/ 1016649 h 1110215"/>
                    <a:gd name="connsiteX5" fmla="*/ 707303 w 807006"/>
                    <a:gd name="connsiteY5" fmla="*/ 1110215 h 1110215"/>
                    <a:gd name="connsiteX6" fmla="*/ 93566 w 807006"/>
                    <a:gd name="connsiteY6" fmla="*/ 1110215 h 1110215"/>
                    <a:gd name="connsiteX7" fmla="*/ 0 w 807006"/>
                    <a:gd name="connsiteY7" fmla="*/ 1016649 h 1110215"/>
                    <a:gd name="connsiteX8" fmla="*/ 0 w 807006"/>
                    <a:gd name="connsiteY8" fmla="*/ 94397 h 1110215"/>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800869 w 807006"/>
                    <a:gd name="connsiteY4" fmla="*/ 1018777 h 1112343"/>
                    <a:gd name="connsiteX5" fmla="*/ 707303 w 807006"/>
                    <a:gd name="connsiteY5" fmla="*/ 1112343 h 1112343"/>
                    <a:gd name="connsiteX6" fmla="*/ 93566 w 807006"/>
                    <a:gd name="connsiteY6" fmla="*/ 1112343 h 1112343"/>
                    <a:gd name="connsiteX7" fmla="*/ 0 w 807006"/>
                    <a:gd name="connsiteY7" fmla="*/ 1018777 h 1112343"/>
                    <a:gd name="connsiteX8" fmla="*/ 0 w 807006"/>
                    <a:gd name="connsiteY8"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07845"/>
                    <a:gd name="connsiteY0" fmla="*/ 108656 h 1124474"/>
                    <a:gd name="connsiteX1" fmla="*/ 93566 w 807845"/>
                    <a:gd name="connsiteY1" fmla="*/ 15090 h 1124474"/>
                    <a:gd name="connsiteX2" fmla="*/ 707303 w 807845"/>
                    <a:gd name="connsiteY2" fmla="*/ 12131 h 1124474"/>
                    <a:gd name="connsiteX3" fmla="*/ 807006 w 807845"/>
                    <a:gd name="connsiteY3" fmla="*/ 56492 h 1124474"/>
                    <a:gd name="connsiteX4" fmla="*/ 602400 w 807845"/>
                    <a:gd name="connsiteY4" fmla="*/ 73174 h 1124474"/>
                    <a:gd name="connsiteX5" fmla="*/ 800869 w 807845"/>
                    <a:gd name="connsiteY5" fmla="*/ 1030908 h 1124474"/>
                    <a:gd name="connsiteX6" fmla="*/ 707303 w 807845"/>
                    <a:gd name="connsiteY6" fmla="*/ 1124474 h 1124474"/>
                    <a:gd name="connsiteX7" fmla="*/ 93566 w 807845"/>
                    <a:gd name="connsiteY7" fmla="*/ 1124474 h 1124474"/>
                    <a:gd name="connsiteX8" fmla="*/ 0 w 807845"/>
                    <a:gd name="connsiteY8" fmla="*/ 1030908 h 1124474"/>
                    <a:gd name="connsiteX9" fmla="*/ 0 w 807845"/>
                    <a:gd name="connsiteY9" fmla="*/ 108656 h 1124474"/>
                    <a:gd name="connsiteX0" fmla="*/ 0 w 808608"/>
                    <a:gd name="connsiteY0" fmla="*/ 96525 h 1112343"/>
                    <a:gd name="connsiteX1" fmla="*/ 93566 w 808608"/>
                    <a:gd name="connsiteY1" fmla="*/ 2959 h 1112343"/>
                    <a:gd name="connsiteX2" fmla="*/ 707303 w 808608"/>
                    <a:gd name="connsiteY2" fmla="*/ 0 h 1112343"/>
                    <a:gd name="connsiteX3" fmla="*/ 807006 w 808608"/>
                    <a:gd name="connsiteY3" fmla="*/ 44361 h 1112343"/>
                    <a:gd name="connsiteX4" fmla="*/ 602400 w 808608"/>
                    <a:gd name="connsiteY4" fmla="*/ 61043 h 1112343"/>
                    <a:gd name="connsiteX5" fmla="*/ 800869 w 808608"/>
                    <a:gd name="connsiteY5" fmla="*/ 1018777 h 1112343"/>
                    <a:gd name="connsiteX6" fmla="*/ 707303 w 808608"/>
                    <a:gd name="connsiteY6" fmla="*/ 1112343 h 1112343"/>
                    <a:gd name="connsiteX7" fmla="*/ 93566 w 808608"/>
                    <a:gd name="connsiteY7" fmla="*/ 1112343 h 1112343"/>
                    <a:gd name="connsiteX8" fmla="*/ 0 w 808608"/>
                    <a:gd name="connsiteY8" fmla="*/ 1018777 h 1112343"/>
                    <a:gd name="connsiteX9" fmla="*/ 0 w 808608"/>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18777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800869 w 809151"/>
                    <a:gd name="connsiteY5" fmla="*/ 1063166 h 1112362"/>
                    <a:gd name="connsiteX6" fmla="*/ 707303 w 809151"/>
                    <a:gd name="connsiteY6" fmla="*/ 1112343 h 1112362"/>
                    <a:gd name="connsiteX7" fmla="*/ 93566 w 809151"/>
                    <a:gd name="connsiteY7" fmla="*/ 1112343 h 1112362"/>
                    <a:gd name="connsiteX8" fmla="*/ 0 w 809151"/>
                    <a:gd name="connsiteY8" fmla="*/ 1018777 h 1112362"/>
                    <a:gd name="connsiteX9" fmla="*/ 0 w 809151"/>
                    <a:gd name="connsiteY9" fmla="*/ 96525 h 1112362"/>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63166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779952 w 809151"/>
                    <a:gd name="connsiteY5" fmla="*/ 895544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8173"/>
                    <a:gd name="connsiteX1" fmla="*/ 93566 w 809151"/>
                    <a:gd name="connsiteY1" fmla="*/ 2959 h 1118173"/>
                    <a:gd name="connsiteX2" fmla="*/ 707303 w 809151"/>
                    <a:gd name="connsiteY2" fmla="*/ 0 h 1118173"/>
                    <a:gd name="connsiteX3" fmla="*/ 807006 w 809151"/>
                    <a:gd name="connsiteY3" fmla="*/ 44361 h 1118173"/>
                    <a:gd name="connsiteX4" fmla="*/ 602400 w 809151"/>
                    <a:gd name="connsiteY4" fmla="*/ 61043 h 1118173"/>
                    <a:gd name="connsiteX5" fmla="*/ 590562 w 809151"/>
                    <a:gd name="connsiteY5" fmla="*/ 1061261 h 1118173"/>
                    <a:gd name="connsiteX6" fmla="*/ 800869 w 809151"/>
                    <a:gd name="connsiteY6" fmla="*/ 1063166 h 1118173"/>
                    <a:gd name="connsiteX7" fmla="*/ 707303 w 809151"/>
                    <a:gd name="connsiteY7" fmla="*/ 1112343 h 1118173"/>
                    <a:gd name="connsiteX8" fmla="*/ 93566 w 809151"/>
                    <a:gd name="connsiteY8" fmla="*/ 1112343 h 1118173"/>
                    <a:gd name="connsiteX9" fmla="*/ 0 w 809151"/>
                    <a:gd name="connsiteY9" fmla="*/ 1018777 h 1118173"/>
                    <a:gd name="connsiteX10" fmla="*/ 0 w 809151"/>
                    <a:gd name="connsiteY10" fmla="*/ 96525 h 111817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508"/>
                    <a:gd name="connsiteX1" fmla="*/ 93566 w 807006"/>
                    <a:gd name="connsiteY1" fmla="*/ 2959 h 1112508"/>
                    <a:gd name="connsiteX2" fmla="*/ 707303 w 807006"/>
                    <a:gd name="connsiteY2" fmla="*/ 0 h 1112508"/>
                    <a:gd name="connsiteX3" fmla="*/ 807006 w 807006"/>
                    <a:gd name="connsiteY3" fmla="*/ 44361 h 1112508"/>
                    <a:gd name="connsiteX4" fmla="*/ 602400 w 807006"/>
                    <a:gd name="connsiteY4" fmla="*/ 61043 h 1112508"/>
                    <a:gd name="connsiteX5" fmla="*/ 590562 w 807006"/>
                    <a:gd name="connsiteY5" fmla="*/ 1061261 h 1112508"/>
                    <a:gd name="connsiteX6" fmla="*/ 800869 w 807006"/>
                    <a:gd name="connsiteY6" fmla="*/ 1066125 h 1112508"/>
                    <a:gd name="connsiteX7" fmla="*/ 707303 w 807006"/>
                    <a:gd name="connsiteY7" fmla="*/ 1112343 h 1112508"/>
                    <a:gd name="connsiteX8" fmla="*/ 93566 w 807006"/>
                    <a:gd name="connsiteY8" fmla="*/ 1112343 h 1112508"/>
                    <a:gd name="connsiteX9" fmla="*/ 0 w 807006"/>
                    <a:gd name="connsiteY9" fmla="*/ 1018777 h 1112508"/>
                    <a:gd name="connsiteX10" fmla="*/ 0 w 807006"/>
                    <a:gd name="connsiteY10" fmla="*/ 96525 h 1112508"/>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602400 w 807006"/>
                    <a:gd name="connsiteY4" fmla="*/ 61043 h 1112343"/>
                    <a:gd name="connsiteX5" fmla="*/ 590562 w 807006"/>
                    <a:gd name="connsiteY5" fmla="*/ 1061261 h 1112343"/>
                    <a:gd name="connsiteX6" fmla="*/ 800869 w 807006"/>
                    <a:gd name="connsiteY6" fmla="*/ 1066125 h 1112343"/>
                    <a:gd name="connsiteX7" fmla="*/ 707303 w 807006"/>
                    <a:gd name="connsiteY7" fmla="*/ 1112343 h 1112343"/>
                    <a:gd name="connsiteX8" fmla="*/ 93566 w 807006"/>
                    <a:gd name="connsiteY8" fmla="*/ 1112343 h 1112343"/>
                    <a:gd name="connsiteX9" fmla="*/ 0 w 807006"/>
                    <a:gd name="connsiteY9" fmla="*/ 1018777 h 1112343"/>
                    <a:gd name="connsiteX10" fmla="*/ 0 w 807006"/>
                    <a:gd name="connsiteY10" fmla="*/ 96525 h 1112343"/>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0870"/>
                    <a:gd name="connsiteY0" fmla="*/ 96525 h 1118571"/>
                    <a:gd name="connsiteX1" fmla="*/ 93566 w 800870"/>
                    <a:gd name="connsiteY1" fmla="*/ 2959 h 1118571"/>
                    <a:gd name="connsiteX2" fmla="*/ 707303 w 800870"/>
                    <a:gd name="connsiteY2" fmla="*/ 0 h 1118571"/>
                    <a:gd name="connsiteX3" fmla="*/ 746064 w 800870"/>
                    <a:gd name="connsiteY3" fmla="*/ 40879 h 1118571"/>
                    <a:gd name="connsiteX4" fmla="*/ 602400 w 800870"/>
                    <a:gd name="connsiteY4" fmla="*/ 61043 h 1118571"/>
                    <a:gd name="connsiteX5" fmla="*/ 590562 w 800870"/>
                    <a:gd name="connsiteY5" fmla="*/ 1061261 h 1118571"/>
                    <a:gd name="connsiteX6" fmla="*/ 800869 w 800870"/>
                    <a:gd name="connsiteY6" fmla="*/ 1066125 h 1118571"/>
                    <a:gd name="connsiteX7" fmla="*/ 692507 w 800870"/>
                    <a:gd name="connsiteY7" fmla="*/ 1118261 h 1118571"/>
                    <a:gd name="connsiteX8" fmla="*/ 93566 w 800870"/>
                    <a:gd name="connsiteY8" fmla="*/ 1112343 h 1118571"/>
                    <a:gd name="connsiteX9" fmla="*/ 0 w 800870"/>
                    <a:gd name="connsiteY9" fmla="*/ 1018777 h 1118571"/>
                    <a:gd name="connsiteX10" fmla="*/ 0 w 800870"/>
                    <a:gd name="connsiteY10" fmla="*/ 96525 h 1118571"/>
                    <a:gd name="connsiteX0" fmla="*/ 0 w 800870"/>
                    <a:gd name="connsiteY0" fmla="*/ 96525 h 1118571"/>
                    <a:gd name="connsiteX1" fmla="*/ 93566 w 800870"/>
                    <a:gd name="connsiteY1" fmla="*/ 2959 h 1118571"/>
                    <a:gd name="connsiteX2" fmla="*/ 707303 w 800870"/>
                    <a:gd name="connsiteY2" fmla="*/ 0 h 1118571"/>
                    <a:gd name="connsiteX3" fmla="*/ 746064 w 800870"/>
                    <a:gd name="connsiteY3" fmla="*/ 40879 h 1118571"/>
                    <a:gd name="connsiteX4" fmla="*/ 602400 w 800870"/>
                    <a:gd name="connsiteY4" fmla="*/ 61043 h 1118571"/>
                    <a:gd name="connsiteX5" fmla="*/ 590562 w 800870"/>
                    <a:gd name="connsiteY5" fmla="*/ 1061261 h 1118571"/>
                    <a:gd name="connsiteX6" fmla="*/ 800869 w 800870"/>
                    <a:gd name="connsiteY6" fmla="*/ 1066125 h 1118571"/>
                    <a:gd name="connsiteX7" fmla="*/ 692507 w 800870"/>
                    <a:gd name="connsiteY7" fmla="*/ 1118261 h 1118571"/>
                    <a:gd name="connsiteX8" fmla="*/ 93566 w 800870"/>
                    <a:gd name="connsiteY8" fmla="*/ 1112343 h 1118571"/>
                    <a:gd name="connsiteX9" fmla="*/ 0 w 800870"/>
                    <a:gd name="connsiteY9" fmla="*/ 1018777 h 1118571"/>
                    <a:gd name="connsiteX10" fmla="*/ 0 w 800870"/>
                    <a:gd name="connsiteY10" fmla="*/ 96525 h 1118571"/>
                    <a:gd name="connsiteX0" fmla="*/ 0 w 800870"/>
                    <a:gd name="connsiteY0" fmla="*/ 130741 h 1152787"/>
                    <a:gd name="connsiteX1" fmla="*/ 93566 w 800870"/>
                    <a:gd name="connsiteY1" fmla="*/ 37175 h 1152787"/>
                    <a:gd name="connsiteX2" fmla="*/ 707303 w 800870"/>
                    <a:gd name="connsiteY2" fmla="*/ 34216 h 1152787"/>
                    <a:gd name="connsiteX3" fmla="*/ 602400 w 800870"/>
                    <a:gd name="connsiteY3" fmla="*/ 95259 h 1152787"/>
                    <a:gd name="connsiteX4" fmla="*/ 590562 w 800870"/>
                    <a:gd name="connsiteY4" fmla="*/ 1095477 h 1152787"/>
                    <a:gd name="connsiteX5" fmla="*/ 800869 w 800870"/>
                    <a:gd name="connsiteY5" fmla="*/ 1100341 h 1152787"/>
                    <a:gd name="connsiteX6" fmla="*/ 692507 w 800870"/>
                    <a:gd name="connsiteY6" fmla="*/ 1152477 h 1152787"/>
                    <a:gd name="connsiteX7" fmla="*/ 93566 w 800870"/>
                    <a:gd name="connsiteY7" fmla="*/ 1146559 h 1152787"/>
                    <a:gd name="connsiteX8" fmla="*/ 0 w 800870"/>
                    <a:gd name="connsiteY8" fmla="*/ 1052993 h 1152787"/>
                    <a:gd name="connsiteX9" fmla="*/ 0 w 800870"/>
                    <a:gd name="connsiteY9" fmla="*/ 130741 h 1152787"/>
                    <a:gd name="connsiteX0" fmla="*/ 0 w 800870"/>
                    <a:gd name="connsiteY0" fmla="*/ 120792 h 1142838"/>
                    <a:gd name="connsiteX1" fmla="*/ 93566 w 800870"/>
                    <a:gd name="connsiteY1" fmla="*/ 27226 h 1142838"/>
                    <a:gd name="connsiteX2" fmla="*/ 707303 w 800870"/>
                    <a:gd name="connsiteY2" fmla="*/ 24267 h 1142838"/>
                    <a:gd name="connsiteX3" fmla="*/ 602400 w 800870"/>
                    <a:gd name="connsiteY3" fmla="*/ 85310 h 1142838"/>
                    <a:gd name="connsiteX4" fmla="*/ 590562 w 800870"/>
                    <a:gd name="connsiteY4" fmla="*/ 1085528 h 1142838"/>
                    <a:gd name="connsiteX5" fmla="*/ 800869 w 800870"/>
                    <a:gd name="connsiteY5" fmla="*/ 1090392 h 1142838"/>
                    <a:gd name="connsiteX6" fmla="*/ 692507 w 800870"/>
                    <a:gd name="connsiteY6" fmla="*/ 1142528 h 1142838"/>
                    <a:gd name="connsiteX7" fmla="*/ 93566 w 800870"/>
                    <a:gd name="connsiteY7" fmla="*/ 1136610 h 1142838"/>
                    <a:gd name="connsiteX8" fmla="*/ 0 w 800870"/>
                    <a:gd name="connsiteY8" fmla="*/ 1043044 h 1142838"/>
                    <a:gd name="connsiteX9" fmla="*/ 0 w 800870"/>
                    <a:gd name="connsiteY9" fmla="*/ 120792 h 1142838"/>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715170"/>
                    <a:gd name="connsiteY0" fmla="*/ 96525 h 1155065"/>
                    <a:gd name="connsiteX1" fmla="*/ 93566 w 715170"/>
                    <a:gd name="connsiteY1" fmla="*/ 2959 h 1155065"/>
                    <a:gd name="connsiteX2" fmla="*/ 662172 w 715170"/>
                    <a:gd name="connsiteY2" fmla="*/ 0 h 1155065"/>
                    <a:gd name="connsiteX3" fmla="*/ 602400 w 715170"/>
                    <a:gd name="connsiteY3" fmla="*/ 61043 h 1155065"/>
                    <a:gd name="connsiteX4" fmla="*/ 590562 w 715170"/>
                    <a:gd name="connsiteY4" fmla="*/ 1061261 h 1155065"/>
                    <a:gd name="connsiteX5" fmla="*/ 692507 w 715170"/>
                    <a:gd name="connsiteY5" fmla="*/ 1118261 h 1155065"/>
                    <a:gd name="connsiteX6" fmla="*/ 93566 w 715170"/>
                    <a:gd name="connsiteY6" fmla="*/ 1112343 h 1155065"/>
                    <a:gd name="connsiteX7" fmla="*/ 0 w 715170"/>
                    <a:gd name="connsiteY7" fmla="*/ 1018777 h 1155065"/>
                    <a:gd name="connsiteX8" fmla="*/ 0 w 715170"/>
                    <a:gd name="connsiteY8" fmla="*/ 96525 h 1155065"/>
                    <a:gd name="connsiteX0" fmla="*/ 0 w 701195"/>
                    <a:gd name="connsiteY0" fmla="*/ 96525 h 1147707"/>
                    <a:gd name="connsiteX1" fmla="*/ 93566 w 701195"/>
                    <a:gd name="connsiteY1" fmla="*/ 2959 h 1147707"/>
                    <a:gd name="connsiteX2" fmla="*/ 662172 w 701195"/>
                    <a:gd name="connsiteY2" fmla="*/ 0 h 1147707"/>
                    <a:gd name="connsiteX3" fmla="*/ 602400 w 701195"/>
                    <a:gd name="connsiteY3" fmla="*/ 61043 h 1147707"/>
                    <a:gd name="connsiteX4" fmla="*/ 590562 w 701195"/>
                    <a:gd name="connsiteY4" fmla="*/ 1061261 h 1147707"/>
                    <a:gd name="connsiteX5" fmla="*/ 692507 w 701195"/>
                    <a:gd name="connsiteY5" fmla="*/ 1118261 h 1147707"/>
                    <a:gd name="connsiteX6" fmla="*/ 93566 w 701195"/>
                    <a:gd name="connsiteY6" fmla="*/ 1112343 h 1147707"/>
                    <a:gd name="connsiteX7" fmla="*/ 0 w 701195"/>
                    <a:gd name="connsiteY7" fmla="*/ 1018777 h 1147707"/>
                    <a:gd name="connsiteX8" fmla="*/ 0 w 701195"/>
                    <a:gd name="connsiteY8" fmla="*/ 96525 h 1147707"/>
                    <a:gd name="connsiteX0" fmla="*/ 0 w 704813"/>
                    <a:gd name="connsiteY0" fmla="*/ 96525 h 1118261"/>
                    <a:gd name="connsiteX1" fmla="*/ 93566 w 704813"/>
                    <a:gd name="connsiteY1" fmla="*/ 2959 h 1118261"/>
                    <a:gd name="connsiteX2" fmla="*/ 662172 w 704813"/>
                    <a:gd name="connsiteY2" fmla="*/ 0 h 1118261"/>
                    <a:gd name="connsiteX3" fmla="*/ 602400 w 704813"/>
                    <a:gd name="connsiteY3" fmla="*/ 61043 h 1118261"/>
                    <a:gd name="connsiteX4" fmla="*/ 590562 w 704813"/>
                    <a:gd name="connsiteY4" fmla="*/ 1061261 h 1118261"/>
                    <a:gd name="connsiteX5" fmla="*/ 692507 w 704813"/>
                    <a:gd name="connsiteY5" fmla="*/ 1118261 h 1118261"/>
                    <a:gd name="connsiteX6" fmla="*/ 93566 w 704813"/>
                    <a:gd name="connsiteY6" fmla="*/ 1112343 h 1118261"/>
                    <a:gd name="connsiteX7" fmla="*/ 0 w 704813"/>
                    <a:gd name="connsiteY7" fmla="*/ 1018777 h 1118261"/>
                    <a:gd name="connsiteX8" fmla="*/ 0 w 704813"/>
                    <a:gd name="connsiteY8" fmla="*/ 96525 h 1118261"/>
                    <a:gd name="connsiteX0" fmla="*/ 0 w 700632"/>
                    <a:gd name="connsiteY0" fmla="*/ 96525 h 1118261"/>
                    <a:gd name="connsiteX1" fmla="*/ 93566 w 700632"/>
                    <a:gd name="connsiteY1" fmla="*/ 2959 h 1118261"/>
                    <a:gd name="connsiteX2" fmla="*/ 662172 w 700632"/>
                    <a:gd name="connsiteY2" fmla="*/ 0 h 1118261"/>
                    <a:gd name="connsiteX3" fmla="*/ 602400 w 700632"/>
                    <a:gd name="connsiteY3" fmla="*/ 61043 h 1118261"/>
                    <a:gd name="connsiteX4" fmla="*/ 590562 w 700632"/>
                    <a:gd name="connsiteY4" fmla="*/ 1061261 h 1118261"/>
                    <a:gd name="connsiteX5" fmla="*/ 692507 w 700632"/>
                    <a:gd name="connsiteY5" fmla="*/ 1118261 h 1118261"/>
                    <a:gd name="connsiteX6" fmla="*/ 93566 w 700632"/>
                    <a:gd name="connsiteY6" fmla="*/ 1112343 h 1118261"/>
                    <a:gd name="connsiteX7" fmla="*/ 0 w 700632"/>
                    <a:gd name="connsiteY7" fmla="*/ 1018777 h 1118261"/>
                    <a:gd name="connsiteX8" fmla="*/ 0 w 700632"/>
                    <a:gd name="connsiteY8" fmla="*/ 96525 h 1118261"/>
                    <a:gd name="connsiteX0" fmla="*/ 0 w 692924"/>
                    <a:gd name="connsiteY0" fmla="*/ 96525 h 1118261"/>
                    <a:gd name="connsiteX1" fmla="*/ 93566 w 692924"/>
                    <a:gd name="connsiteY1" fmla="*/ 2959 h 1118261"/>
                    <a:gd name="connsiteX2" fmla="*/ 662172 w 692924"/>
                    <a:gd name="connsiteY2" fmla="*/ 0 h 1118261"/>
                    <a:gd name="connsiteX3" fmla="*/ 602400 w 692924"/>
                    <a:gd name="connsiteY3" fmla="*/ 61043 h 1118261"/>
                    <a:gd name="connsiteX4" fmla="*/ 590562 w 692924"/>
                    <a:gd name="connsiteY4" fmla="*/ 1061261 h 1118261"/>
                    <a:gd name="connsiteX5" fmla="*/ 692507 w 692924"/>
                    <a:gd name="connsiteY5" fmla="*/ 1118261 h 1118261"/>
                    <a:gd name="connsiteX6" fmla="*/ 93566 w 692924"/>
                    <a:gd name="connsiteY6" fmla="*/ 1112343 h 1118261"/>
                    <a:gd name="connsiteX7" fmla="*/ 0 w 692924"/>
                    <a:gd name="connsiteY7" fmla="*/ 1018777 h 1118261"/>
                    <a:gd name="connsiteX8" fmla="*/ 0 w 692924"/>
                    <a:gd name="connsiteY8" fmla="*/ 96525 h 1118261"/>
                    <a:gd name="connsiteX0" fmla="*/ 0 w 692885"/>
                    <a:gd name="connsiteY0" fmla="*/ 96525 h 1118261"/>
                    <a:gd name="connsiteX1" fmla="*/ 93566 w 692885"/>
                    <a:gd name="connsiteY1" fmla="*/ 2959 h 1118261"/>
                    <a:gd name="connsiteX2" fmla="*/ 662172 w 692885"/>
                    <a:gd name="connsiteY2" fmla="*/ 0 h 1118261"/>
                    <a:gd name="connsiteX3" fmla="*/ 602400 w 692885"/>
                    <a:gd name="connsiteY3" fmla="*/ 61043 h 1118261"/>
                    <a:gd name="connsiteX4" fmla="*/ 590562 w 692885"/>
                    <a:gd name="connsiteY4" fmla="*/ 1061261 h 1118261"/>
                    <a:gd name="connsiteX5" fmla="*/ 692507 w 692885"/>
                    <a:gd name="connsiteY5" fmla="*/ 1118261 h 1118261"/>
                    <a:gd name="connsiteX6" fmla="*/ 93566 w 692885"/>
                    <a:gd name="connsiteY6" fmla="*/ 1112343 h 1118261"/>
                    <a:gd name="connsiteX7" fmla="*/ 0 w 692885"/>
                    <a:gd name="connsiteY7" fmla="*/ 1018777 h 1118261"/>
                    <a:gd name="connsiteX8" fmla="*/ 0 w 692885"/>
                    <a:gd name="connsiteY8" fmla="*/ 96525 h 1118261"/>
                    <a:gd name="connsiteX0" fmla="*/ 0 w 692885"/>
                    <a:gd name="connsiteY0" fmla="*/ 99443 h 1121179"/>
                    <a:gd name="connsiteX1" fmla="*/ 93566 w 692885"/>
                    <a:gd name="connsiteY1" fmla="*/ 5877 h 1121179"/>
                    <a:gd name="connsiteX2" fmla="*/ 665090 w 692885"/>
                    <a:gd name="connsiteY2" fmla="*/ 0 h 1121179"/>
                    <a:gd name="connsiteX3" fmla="*/ 602400 w 692885"/>
                    <a:gd name="connsiteY3" fmla="*/ 63961 h 1121179"/>
                    <a:gd name="connsiteX4" fmla="*/ 590562 w 692885"/>
                    <a:gd name="connsiteY4" fmla="*/ 1064179 h 1121179"/>
                    <a:gd name="connsiteX5" fmla="*/ 692507 w 692885"/>
                    <a:gd name="connsiteY5" fmla="*/ 1121179 h 1121179"/>
                    <a:gd name="connsiteX6" fmla="*/ 93566 w 692885"/>
                    <a:gd name="connsiteY6" fmla="*/ 1115261 h 1121179"/>
                    <a:gd name="connsiteX7" fmla="*/ 0 w 692885"/>
                    <a:gd name="connsiteY7" fmla="*/ 1021695 h 1121179"/>
                    <a:gd name="connsiteX8" fmla="*/ 0 w 692885"/>
                    <a:gd name="connsiteY8" fmla="*/ 99443 h 1121179"/>
                    <a:gd name="connsiteX0" fmla="*/ 0 w 692885"/>
                    <a:gd name="connsiteY0" fmla="*/ 99443 h 1121179"/>
                    <a:gd name="connsiteX1" fmla="*/ 97225 w 692885"/>
                    <a:gd name="connsiteY1" fmla="*/ 2218 h 1121179"/>
                    <a:gd name="connsiteX2" fmla="*/ 665090 w 692885"/>
                    <a:gd name="connsiteY2" fmla="*/ 0 h 1121179"/>
                    <a:gd name="connsiteX3" fmla="*/ 602400 w 692885"/>
                    <a:gd name="connsiteY3" fmla="*/ 63961 h 1121179"/>
                    <a:gd name="connsiteX4" fmla="*/ 590562 w 692885"/>
                    <a:gd name="connsiteY4" fmla="*/ 1064179 h 1121179"/>
                    <a:gd name="connsiteX5" fmla="*/ 692507 w 692885"/>
                    <a:gd name="connsiteY5" fmla="*/ 1121179 h 1121179"/>
                    <a:gd name="connsiteX6" fmla="*/ 93566 w 692885"/>
                    <a:gd name="connsiteY6" fmla="*/ 1115261 h 1121179"/>
                    <a:gd name="connsiteX7" fmla="*/ 0 w 692885"/>
                    <a:gd name="connsiteY7" fmla="*/ 1021695 h 1121179"/>
                    <a:gd name="connsiteX8" fmla="*/ 0 w 692885"/>
                    <a:gd name="connsiteY8" fmla="*/ 99443 h 1121179"/>
                    <a:gd name="connsiteX0" fmla="*/ 0 w 665090"/>
                    <a:gd name="connsiteY0" fmla="*/ 99443 h 1124372"/>
                    <a:gd name="connsiteX1" fmla="*/ 97225 w 665090"/>
                    <a:gd name="connsiteY1" fmla="*/ 2218 h 1124372"/>
                    <a:gd name="connsiteX2" fmla="*/ 665090 w 665090"/>
                    <a:gd name="connsiteY2" fmla="*/ 0 h 1124372"/>
                    <a:gd name="connsiteX3" fmla="*/ 602400 w 665090"/>
                    <a:gd name="connsiteY3" fmla="*/ 63961 h 1124372"/>
                    <a:gd name="connsiteX4" fmla="*/ 590562 w 665090"/>
                    <a:gd name="connsiteY4" fmla="*/ 1064179 h 1124372"/>
                    <a:gd name="connsiteX5" fmla="*/ 649976 w 665090"/>
                    <a:gd name="connsiteY5" fmla="*/ 1124372 h 1124372"/>
                    <a:gd name="connsiteX6" fmla="*/ 93566 w 665090"/>
                    <a:gd name="connsiteY6" fmla="*/ 1115261 h 1124372"/>
                    <a:gd name="connsiteX7" fmla="*/ 0 w 665090"/>
                    <a:gd name="connsiteY7" fmla="*/ 1021695 h 1124372"/>
                    <a:gd name="connsiteX8" fmla="*/ 0 w 665090"/>
                    <a:gd name="connsiteY8" fmla="*/ 99443 h 112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5090" h="1124372">
                      <a:moveTo>
                        <a:pt x="0" y="99443"/>
                      </a:moveTo>
                      <a:cubicBezTo>
                        <a:pt x="0" y="47768"/>
                        <a:pt x="45550" y="2218"/>
                        <a:pt x="97225" y="2218"/>
                      </a:cubicBezTo>
                      <a:lnTo>
                        <a:pt x="665090" y="0"/>
                      </a:lnTo>
                      <a:cubicBezTo>
                        <a:pt x="655182" y="12986"/>
                        <a:pt x="604966" y="16463"/>
                        <a:pt x="602400" y="63961"/>
                      </a:cubicBezTo>
                      <a:cubicBezTo>
                        <a:pt x="597891" y="205825"/>
                        <a:pt x="592995" y="897159"/>
                        <a:pt x="590562" y="1064179"/>
                      </a:cubicBezTo>
                      <a:cubicBezTo>
                        <a:pt x="582160" y="1130313"/>
                        <a:pt x="657868" y="1106491"/>
                        <a:pt x="649976" y="1124372"/>
                      </a:cubicBezTo>
                      <a:lnTo>
                        <a:pt x="93566" y="1115261"/>
                      </a:lnTo>
                      <a:cubicBezTo>
                        <a:pt x="41891" y="1115261"/>
                        <a:pt x="0" y="1073370"/>
                        <a:pt x="0" y="1021695"/>
                      </a:cubicBezTo>
                      <a:lnTo>
                        <a:pt x="0" y="99443"/>
                      </a:lnTo>
                      <a:close/>
                    </a:path>
                  </a:pathLst>
                </a:custGeom>
                <a:solidFill>
                  <a:schemeClr val="accent5">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sp>
              <p:nvSpPr>
                <p:cNvPr id="86" name="Rectangle 1"/>
                <p:cNvSpPr/>
                <p:nvPr/>
              </p:nvSpPr>
              <p:spPr>
                <a:xfrm>
                  <a:off x="6447796" y="3242104"/>
                  <a:ext cx="280964" cy="124606"/>
                </a:xfrm>
                <a:custGeom>
                  <a:avLst/>
                  <a:gdLst>
                    <a:gd name="connsiteX0" fmla="*/ 0 w 381000"/>
                    <a:gd name="connsiteY0" fmla="*/ 0 h 228600"/>
                    <a:gd name="connsiteX1" fmla="*/ 381000 w 381000"/>
                    <a:gd name="connsiteY1" fmla="*/ 0 h 228600"/>
                    <a:gd name="connsiteX2" fmla="*/ 381000 w 381000"/>
                    <a:gd name="connsiteY2" fmla="*/ 228600 h 228600"/>
                    <a:gd name="connsiteX3" fmla="*/ 0 w 381000"/>
                    <a:gd name="connsiteY3" fmla="*/ 228600 h 228600"/>
                    <a:gd name="connsiteX4" fmla="*/ 0 w 381000"/>
                    <a:gd name="connsiteY4" fmla="*/ 0 h 228600"/>
                    <a:gd name="connsiteX0" fmla="*/ 0 w 381000"/>
                    <a:gd name="connsiteY0" fmla="*/ 0 h 239233"/>
                    <a:gd name="connsiteX1" fmla="*/ 381000 w 381000"/>
                    <a:gd name="connsiteY1" fmla="*/ 0 h 239233"/>
                    <a:gd name="connsiteX2" fmla="*/ 375684 w 381000"/>
                    <a:gd name="connsiteY2" fmla="*/ 239233 h 239233"/>
                    <a:gd name="connsiteX3" fmla="*/ 0 w 381000"/>
                    <a:gd name="connsiteY3" fmla="*/ 228600 h 239233"/>
                    <a:gd name="connsiteX4" fmla="*/ 0 w 381000"/>
                    <a:gd name="connsiteY4" fmla="*/ 0 h 239233"/>
                    <a:gd name="connsiteX0" fmla="*/ 0 w 381000"/>
                    <a:gd name="connsiteY0" fmla="*/ 0 h 241891"/>
                    <a:gd name="connsiteX1" fmla="*/ 381000 w 381000"/>
                    <a:gd name="connsiteY1" fmla="*/ 0 h 241891"/>
                    <a:gd name="connsiteX2" fmla="*/ 375684 w 381000"/>
                    <a:gd name="connsiteY2" fmla="*/ 239233 h 241891"/>
                    <a:gd name="connsiteX3" fmla="*/ 39872 w 381000"/>
                    <a:gd name="connsiteY3" fmla="*/ 241891 h 241891"/>
                    <a:gd name="connsiteX4" fmla="*/ 0 w 381000"/>
                    <a:gd name="connsiteY4" fmla="*/ 0 h 241891"/>
                    <a:gd name="connsiteX0" fmla="*/ 0 w 351761"/>
                    <a:gd name="connsiteY0" fmla="*/ 130248 h 241891"/>
                    <a:gd name="connsiteX1" fmla="*/ 351761 w 351761"/>
                    <a:gd name="connsiteY1" fmla="*/ 0 h 241891"/>
                    <a:gd name="connsiteX2" fmla="*/ 346445 w 351761"/>
                    <a:gd name="connsiteY2" fmla="*/ 239233 h 241891"/>
                    <a:gd name="connsiteX3" fmla="*/ 10633 w 351761"/>
                    <a:gd name="connsiteY3" fmla="*/ 241891 h 241891"/>
                    <a:gd name="connsiteX4" fmla="*/ 0 w 351761"/>
                    <a:gd name="connsiteY4" fmla="*/ 130248 h 241891"/>
                    <a:gd name="connsiteX0" fmla="*/ 0 w 351761"/>
                    <a:gd name="connsiteY0" fmla="*/ 130248 h 241891"/>
                    <a:gd name="connsiteX1" fmla="*/ 351761 w 351761"/>
                    <a:gd name="connsiteY1" fmla="*/ 0 h 241891"/>
                    <a:gd name="connsiteX2" fmla="*/ 349103 w 351761"/>
                    <a:gd name="connsiteY2" fmla="*/ 185184 h 241891"/>
                    <a:gd name="connsiteX3" fmla="*/ 346445 w 351761"/>
                    <a:gd name="connsiteY3" fmla="*/ 239233 h 241891"/>
                    <a:gd name="connsiteX4" fmla="*/ 10633 w 351761"/>
                    <a:gd name="connsiteY4" fmla="*/ 241891 h 241891"/>
                    <a:gd name="connsiteX5" fmla="*/ 0 w 351761"/>
                    <a:gd name="connsiteY5" fmla="*/ 130248 h 241891"/>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130248 h 243436"/>
                    <a:gd name="connsiteX1" fmla="*/ 351761 w 415556"/>
                    <a:gd name="connsiteY1" fmla="*/ 0 h 243436"/>
                    <a:gd name="connsiteX2" fmla="*/ 415556 w 415556"/>
                    <a:gd name="connsiteY2" fmla="*/ 206449 h 243436"/>
                    <a:gd name="connsiteX3" fmla="*/ 346445 w 415556"/>
                    <a:gd name="connsiteY3" fmla="*/ 239233 h 243436"/>
                    <a:gd name="connsiteX4" fmla="*/ 10633 w 415556"/>
                    <a:gd name="connsiteY4" fmla="*/ 241891 h 243436"/>
                    <a:gd name="connsiteX5" fmla="*/ 0 w 415556"/>
                    <a:gd name="connsiteY5" fmla="*/ 130248 h 243436"/>
                    <a:gd name="connsiteX0" fmla="*/ 0 w 415556"/>
                    <a:gd name="connsiteY0" fmla="*/ 130248 h 241891"/>
                    <a:gd name="connsiteX1" fmla="*/ 351761 w 415556"/>
                    <a:gd name="connsiteY1" fmla="*/ 0 h 241891"/>
                    <a:gd name="connsiteX2" fmla="*/ 415556 w 415556"/>
                    <a:gd name="connsiteY2" fmla="*/ 206449 h 241891"/>
                    <a:gd name="connsiteX3" fmla="*/ 346445 w 415556"/>
                    <a:gd name="connsiteY3" fmla="*/ 239233 h 241891"/>
                    <a:gd name="connsiteX4" fmla="*/ 10633 w 415556"/>
                    <a:gd name="connsiteY4" fmla="*/ 241891 h 241891"/>
                    <a:gd name="connsiteX5" fmla="*/ 0 w 415556"/>
                    <a:gd name="connsiteY5" fmla="*/ 130248 h 241891"/>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15556"/>
                    <a:gd name="connsiteY0" fmla="*/ 6423 h 118066"/>
                    <a:gd name="connsiteX1" fmla="*/ 280323 w 415556"/>
                    <a:gd name="connsiteY1" fmla="*/ 0 h 118066"/>
                    <a:gd name="connsiteX2" fmla="*/ 415556 w 415556"/>
                    <a:gd name="connsiteY2" fmla="*/ 82624 h 118066"/>
                    <a:gd name="connsiteX3" fmla="*/ 346445 w 415556"/>
                    <a:gd name="connsiteY3" fmla="*/ 115408 h 118066"/>
                    <a:gd name="connsiteX4" fmla="*/ 10633 w 415556"/>
                    <a:gd name="connsiteY4" fmla="*/ 118066 h 118066"/>
                    <a:gd name="connsiteX5" fmla="*/ 0 w 415556"/>
                    <a:gd name="connsiteY5" fmla="*/ 6423 h 118066"/>
                    <a:gd name="connsiteX0" fmla="*/ 0 w 406031"/>
                    <a:gd name="connsiteY0" fmla="*/ 0 h 118787"/>
                    <a:gd name="connsiteX1" fmla="*/ 270798 w 406031"/>
                    <a:gd name="connsiteY1" fmla="*/ 721 h 118787"/>
                    <a:gd name="connsiteX2" fmla="*/ 406031 w 406031"/>
                    <a:gd name="connsiteY2" fmla="*/ 83345 h 118787"/>
                    <a:gd name="connsiteX3" fmla="*/ 336920 w 406031"/>
                    <a:gd name="connsiteY3" fmla="*/ 116129 h 118787"/>
                    <a:gd name="connsiteX4" fmla="*/ 1108 w 406031"/>
                    <a:gd name="connsiteY4" fmla="*/ 118787 h 118787"/>
                    <a:gd name="connsiteX5" fmla="*/ 0 w 406031"/>
                    <a:gd name="connsiteY5" fmla="*/ 0 h 118787"/>
                    <a:gd name="connsiteX0" fmla="*/ 0 w 406031"/>
                    <a:gd name="connsiteY0" fmla="*/ 0 h 123598"/>
                    <a:gd name="connsiteX1" fmla="*/ 270798 w 406031"/>
                    <a:gd name="connsiteY1" fmla="*/ 721 h 123598"/>
                    <a:gd name="connsiteX2" fmla="*/ 406031 w 406031"/>
                    <a:gd name="connsiteY2" fmla="*/ 83345 h 123598"/>
                    <a:gd name="connsiteX3" fmla="*/ 336920 w 406031"/>
                    <a:gd name="connsiteY3" fmla="*/ 116129 h 123598"/>
                    <a:gd name="connsiteX4" fmla="*/ 1108 w 406031"/>
                    <a:gd name="connsiteY4" fmla="*/ 123598 h 123598"/>
                    <a:gd name="connsiteX5" fmla="*/ 0 w 406031"/>
                    <a:gd name="connsiteY5" fmla="*/ 0 h 123598"/>
                    <a:gd name="connsiteX0" fmla="*/ 0 w 406031"/>
                    <a:gd name="connsiteY0" fmla="*/ 0 h 125749"/>
                    <a:gd name="connsiteX1" fmla="*/ 270798 w 406031"/>
                    <a:gd name="connsiteY1" fmla="*/ 721 h 125749"/>
                    <a:gd name="connsiteX2" fmla="*/ 406031 w 406031"/>
                    <a:gd name="connsiteY2" fmla="*/ 83345 h 125749"/>
                    <a:gd name="connsiteX3" fmla="*/ 334538 w 406031"/>
                    <a:gd name="connsiteY3" fmla="*/ 125749 h 125749"/>
                    <a:gd name="connsiteX4" fmla="*/ 1108 w 406031"/>
                    <a:gd name="connsiteY4" fmla="*/ 123598 h 125749"/>
                    <a:gd name="connsiteX5" fmla="*/ 0 w 406031"/>
                    <a:gd name="connsiteY5" fmla="*/ 0 h 125749"/>
                    <a:gd name="connsiteX0" fmla="*/ 0 w 406031"/>
                    <a:gd name="connsiteY0" fmla="*/ 0 h 125749"/>
                    <a:gd name="connsiteX1" fmla="*/ 270798 w 406031"/>
                    <a:gd name="connsiteY1" fmla="*/ 721 h 125749"/>
                    <a:gd name="connsiteX2" fmla="*/ 406031 w 406031"/>
                    <a:gd name="connsiteY2" fmla="*/ 83345 h 125749"/>
                    <a:gd name="connsiteX3" fmla="*/ 334538 w 406031"/>
                    <a:gd name="connsiteY3" fmla="*/ 125749 h 125749"/>
                    <a:gd name="connsiteX4" fmla="*/ 8252 w 406031"/>
                    <a:gd name="connsiteY4" fmla="*/ 123598 h 125749"/>
                    <a:gd name="connsiteX5" fmla="*/ 0 w 406031"/>
                    <a:gd name="connsiteY5" fmla="*/ 0 h 125749"/>
                    <a:gd name="connsiteX0" fmla="*/ 0 w 403649"/>
                    <a:gd name="connsiteY0" fmla="*/ 1685 h 125028"/>
                    <a:gd name="connsiteX1" fmla="*/ 268416 w 403649"/>
                    <a:gd name="connsiteY1" fmla="*/ 0 h 125028"/>
                    <a:gd name="connsiteX2" fmla="*/ 403649 w 403649"/>
                    <a:gd name="connsiteY2" fmla="*/ 82624 h 125028"/>
                    <a:gd name="connsiteX3" fmla="*/ 332156 w 403649"/>
                    <a:gd name="connsiteY3" fmla="*/ 125028 h 125028"/>
                    <a:gd name="connsiteX4" fmla="*/ 5870 w 403649"/>
                    <a:gd name="connsiteY4" fmla="*/ 122877 h 125028"/>
                    <a:gd name="connsiteX5" fmla="*/ 0 w 403649"/>
                    <a:gd name="connsiteY5" fmla="*/ 1685 h 125028"/>
                    <a:gd name="connsiteX0" fmla="*/ 0 w 398886"/>
                    <a:gd name="connsiteY0" fmla="*/ 1685 h 125028"/>
                    <a:gd name="connsiteX1" fmla="*/ 263653 w 398886"/>
                    <a:gd name="connsiteY1" fmla="*/ 0 h 125028"/>
                    <a:gd name="connsiteX2" fmla="*/ 398886 w 398886"/>
                    <a:gd name="connsiteY2" fmla="*/ 82624 h 125028"/>
                    <a:gd name="connsiteX3" fmla="*/ 327393 w 398886"/>
                    <a:gd name="connsiteY3" fmla="*/ 125028 h 125028"/>
                    <a:gd name="connsiteX4" fmla="*/ 1107 w 398886"/>
                    <a:gd name="connsiteY4" fmla="*/ 122877 h 125028"/>
                    <a:gd name="connsiteX5" fmla="*/ 0 w 398886"/>
                    <a:gd name="connsiteY5" fmla="*/ 1685 h 125028"/>
                    <a:gd name="connsiteX0" fmla="*/ 1320 w 400206"/>
                    <a:gd name="connsiteY0" fmla="*/ 1685 h 125028"/>
                    <a:gd name="connsiteX1" fmla="*/ 264973 w 400206"/>
                    <a:gd name="connsiteY1" fmla="*/ 0 h 125028"/>
                    <a:gd name="connsiteX2" fmla="*/ 400206 w 400206"/>
                    <a:gd name="connsiteY2" fmla="*/ 82624 h 125028"/>
                    <a:gd name="connsiteX3" fmla="*/ 328713 w 400206"/>
                    <a:gd name="connsiteY3" fmla="*/ 125028 h 125028"/>
                    <a:gd name="connsiteX4" fmla="*/ 45 w 400206"/>
                    <a:gd name="connsiteY4" fmla="*/ 120471 h 125028"/>
                    <a:gd name="connsiteX5" fmla="*/ 1320 w 400206"/>
                    <a:gd name="connsiteY5" fmla="*/ 1685 h 125028"/>
                    <a:gd name="connsiteX0" fmla="*/ 1320 w 400206"/>
                    <a:gd name="connsiteY0" fmla="*/ 1685 h 125028"/>
                    <a:gd name="connsiteX1" fmla="*/ 264973 w 400206"/>
                    <a:gd name="connsiteY1" fmla="*/ 0 h 125028"/>
                    <a:gd name="connsiteX2" fmla="*/ 400206 w 400206"/>
                    <a:gd name="connsiteY2" fmla="*/ 82624 h 125028"/>
                    <a:gd name="connsiteX3" fmla="*/ 328713 w 400206"/>
                    <a:gd name="connsiteY3" fmla="*/ 125028 h 125028"/>
                    <a:gd name="connsiteX4" fmla="*/ 45 w 400206"/>
                    <a:gd name="connsiteY4" fmla="*/ 120471 h 125028"/>
                    <a:gd name="connsiteX5" fmla="*/ 1320 w 400206"/>
                    <a:gd name="connsiteY5" fmla="*/ 1685 h 125028"/>
                    <a:gd name="connsiteX0" fmla="*/ 3680 w 400184"/>
                    <a:gd name="connsiteY0" fmla="*/ 0 h 128154"/>
                    <a:gd name="connsiteX1" fmla="*/ 264951 w 400184"/>
                    <a:gd name="connsiteY1" fmla="*/ 3126 h 128154"/>
                    <a:gd name="connsiteX2" fmla="*/ 400184 w 400184"/>
                    <a:gd name="connsiteY2" fmla="*/ 85750 h 128154"/>
                    <a:gd name="connsiteX3" fmla="*/ 328691 w 400184"/>
                    <a:gd name="connsiteY3" fmla="*/ 128154 h 128154"/>
                    <a:gd name="connsiteX4" fmla="*/ 23 w 400184"/>
                    <a:gd name="connsiteY4" fmla="*/ 123597 h 128154"/>
                    <a:gd name="connsiteX5" fmla="*/ 3680 w 400184"/>
                    <a:gd name="connsiteY5" fmla="*/ 0 h 128154"/>
                    <a:gd name="connsiteX0" fmla="*/ 3680 w 400184"/>
                    <a:gd name="connsiteY0" fmla="*/ 0 h 130559"/>
                    <a:gd name="connsiteX1" fmla="*/ 264951 w 400184"/>
                    <a:gd name="connsiteY1" fmla="*/ 5531 h 130559"/>
                    <a:gd name="connsiteX2" fmla="*/ 400184 w 400184"/>
                    <a:gd name="connsiteY2" fmla="*/ 88155 h 130559"/>
                    <a:gd name="connsiteX3" fmla="*/ 328691 w 400184"/>
                    <a:gd name="connsiteY3" fmla="*/ 130559 h 130559"/>
                    <a:gd name="connsiteX4" fmla="*/ 23 w 400184"/>
                    <a:gd name="connsiteY4" fmla="*/ 126002 h 130559"/>
                    <a:gd name="connsiteX5" fmla="*/ 3680 w 400184"/>
                    <a:gd name="connsiteY5" fmla="*/ 0 h 130559"/>
                    <a:gd name="connsiteX0" fmla="*/ 3680 w 400184"/>
                    <a:gd name="connsiteY0" fmla="*/ 1684 h 125028"/>
                    <a:gd name="connsiteX1" fmla="*/ 264951 w 400184"/>
                    <a:gd name="connsiteY1" fmla="*/ 0 h 125028"/>
                    <a:gd name="connsiteX2" fmla="*/ 400184 w 400184"/>
                    <a:gd name="connsiteY2" fmla="*/ 82624 h 125028"/>
                    <a:gd name="connsiteX3" fmla="*/ 328691 w 400184"/>
                    <a:gd name="connsiteY3" fmla="*/ 125028 h 125028"/>
                    <a:gd name="connsiteX4" fmla="*/ 23 w 400184"/>
                    <a:gd name="connsiteY4" fmla="*/ 120471 h 125028"/>
                    <a:gd name="connsiteX5" fmla="*/ 3680 w 400184"/>
                    <a:gd name="connsiteY5" fmla="*/ 1684 h 125028"/>
                    <a:gd name="connsiteX0" fmla="*/ 3680 w 400184"/>
                    <a:gd name="connsiteY0" fmla="*/ 0 h 125750"/>
                    <a:gd name="connsiteX1" fmla="*/ 264951 w 400184"/>
                    <a:gd name="connsiteY1" fmla="*/ 722 h 125750"/>
                    <a:gd name="connsiteX2" fmla="*/ 400184 w 400184"/>
                    <a:gd name="connsiteY2" fmla="*/ 83346 h 125750"/>
                    <a:gd name="connsiteX3" fmla="*/ 328691 w 400184"/>
                    <a:gd name="connsiteY3" fmla="*/ 125750 h 125750"/>
                    <a:gd name="connsiteX4" fmla="*/ 23 w 400184"/>
                    <a:gd name="connsiteY4" fmla="*/ 121193 h 125750"/>
                    <a:gd name="connsiteX5" fmla="*/ 3680 w 400184"/>
                    <a:gd name="connsiteY5" fmla="*/ 0 h 125750"/>
                    <a:gd name="connsiteX0" fmla="*/ 0 w 401266"/>
                    <a:gd name="connsiteY0" fmla="*/ 0 h 125750"/>
                    <a:gd name="connsiteX1" fmla="*/ 266033 w 401266"/>
                    <a:gd name="connsiteY1" fmla="*/ 722 h 125750"/>
                    <a:gd name="connsiteX2" fmla="*/ 401266 w 401266"/>
                    <a:gd name="connsiteY2" fmla="*/ 83346 h 125750"/>
                    <a:gd name="connsiteX3" fmla="*/ 329773 w 401266"/>
                    <a:gd name="connsiteY3" fmla="*/ 125750 h 125750"/>
                    <a:gd name="connsiteX4" fmla="*/ 1105 w 401266"/>
                    <a:gd name="connsiteY4" fmla="*/ 121193 h 125750"/>
                    <a:gd name="connsiteX5" fmla="*/ 0 w 401266"/>
                    <a:gd name="connsiteY5" fmla="*/ 0 h 125750"/>
                    <a:gd name="connsiteX0" fmla="*/ 0 w 401266"/>
                    <a:gd name="connsiteY0" fmla="*/ 1684 h 125028"/>
                    <a:gd name="connsiteX1" fmla="*/ 266033 w 401266"/>
                    <a:gd name="connsiteY1" fmla="*/ 0 h 125028"/>
                    <a:gd name="connsiteX2" fmla="*/ 401266 w 401266"/>
                    <a:gd name="connsiteY2" fmla="*/ 82624 h 125028"/>
                    <a:gd name="connsiteX3" fmla="*/ 329773 w 401266"/>
                    <a:gd name="connsiteY3" fmla="*/ 125028 h 125028"/>
                    <a:gd name="connsiteX4" fmla="*/ 1105 w 401266"/>
                    <a:gd name="connsiteY4" fmla="*/ 120471 h 125028"/>
                    <a:gd name="connsiteX5" fmla="*/ 0 w 401266"/>
                    <a:gd name="connsiteY5" fmla="*/ 1684 h 125028"/>
                    <a:gd name="connsiteX0" fmla="*/ 0 w 401266"/>
                    <a:gd name="connsiteY0" fmla="*/ 0 h 123344"/>
                    <a:gd name="connsiteX1" fmla="*/ 266033 w 401266"/>
                    <a:gd name="connsiteY1" fmla="*/ 721 h 123344"/>
                    <a:gd name="connsiteX2" fmla="*/ 401266 w 401266"/>
                    <a:gd name="connsiteY2" fmla="*/ 80940 h 123344"/>
                    <a:gd name="connsiteX3" fmla="*/ 329773 w 401266"/>
                    <a:gd name="connsiteY3" fmla="*/ 123344 h 123344"/>
                    <a:gd name="connsiteX4" fmla="*/ 1105 w 401266"/>
                    <a:gd name="connsiteY4" fmla="*/ 118787 h 123344"/>
                    <a:gd name="connsiteX5" fmla="*/ 0 w 401266"/>
                    <a:gd name="connsiteY5" fmla="*/ 0 h 123344"/>
                    <a:gd name="connsiteX0" fmla="*/ 0 w 346195"/>
                    <a:gd name="connsiteY0" fmla="*/ 0 h 123344"/>
                    <a:gd name="connsiteX1" fmla="*/ 266033 w 346195"/>
                    <a:gd name="connsiteY1" fmla="*/ 721 h 123344"/>
                    <a:gd name="connsiteX2" fmla="*/ 329773 w 346195"/>
                    <a:gd name="connsiteY2" fmla="*/ 123344 h 123344"/>
                    <a:gd name="connsiteX3" fmla="*/ 1105 w 346195"/>
                    <a:gd name="connsiteY3" fmla="*/ 118787 h 123344"/>
                    <a:gd name="connsiteX4" fmla="*/ 0 w 346195"/>
                    <a:gd name="connsiteY4" fmla="*/ 0 h 123344"/>
                    <a:gd name="connsiteX0" fmla="*/ 1870 w 348065"/>
                    <a:gd name="connsiteY0" fmla="*/ 0 h 123344"/>
                    <a:gd name="connsiteX1" fmla="*/ 267903 w 348065"/>
                    <a:gd name="connsiteY1" fmla="*/ 721 h 123344"/>
                    <a:gd name="connsiteX2" fmla="*/ 331643 w 348065"/>
                    <a:gd name="connsiteY2" fmla="*/ 123344 h 123344"/>
                    <a:gd name="connsiteX3" fmla="*/ 36 w 348065"/>
                    <a:gd name="connsiteY3" fmla="*/ 118787 h 123344"/>
                    <a:gd name="connsiteX4" fmla="*/ 1870 w 348065"/>
                    <a:gd name="connsiteY4" fmla="*/ 0 h 123344"/>
                    <a:gd name="connsiteX0" fmla="*/ 1870 w 346826"/>
                    <a:gd name="connsiteY0" fmla="*/ 2508 h 125852"/>
                    <a:gd name="connsiteX1" fmla="*/ 260011 w 346826"/>
                    <a:gd name="connsiteY1" fmla="*/ 0 h 125852"/>
                    <a:gd name="connsiteX2" fmla="*/ 331643 w 346826"/>
                    <a:gd name="connsiteY2" fmla="*/ 125852 h 125852"/>
                    <a:gd name="connsiteX3" fmla="*/ 36 w 346826"/>
                    <a:gd name="connsiteY3" fmla="*/ 121295 h 125852"/>
                    <a:gd name="connsiteX4" fmla="*/ 1870 w 346826"/>
                    <a:gd name="connsiteY4" fmla="*/ 2508 h 125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826" h="125852">
                      <a:moveTo>
                        <a:pt x="1870" y="2508"/>
                      </a:moveTo>
                      <a:lnTo>
                        <a:pt x="260011" y="0"/>
                      </a:lnTo>
                      <a:cubicBezTo>
                        <a:pt x="314973" y="20557"/>
                        <a:pt x="375798" y="106174"/>
                        <a:pt x="331643" y="125852"/>
                      </a:cubicBezTo>
                      <a:lnTo>
                        <a:pt x="36" y="121295"/>
                      </a:lnTo>
                      <a:cubicBezTo>
                        <a:pt x="-333" y="81699"/>
                        <a:pt x="2239" y="42104"/>
                        <a:pt x="1870" y="2508"/>
                      </a:cubicBezTo>
                      <a:close/>
                    </a:path>
                  </a:pathLst>
                </a:custGeom>
                <a:gradFill flip="none" rotWithShape="1">
                  <a:gsLst>
                    <a:gs pos="0">
                      <a:schemeClr val="accent5">
                        <a:lumMod val="75000"/>
                      </a:schemeClr>
                    </a:gs>
                    <a:gs pos="100000">
                      <a:schemeClr val="accent5"/>
                    </a:gs>
                  </a:gsLst>
                  <a:lin ang="189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sp>
              <p:nvSpPr>
                <p:cNvPr id="87" name="Rounded Rectangle 2"/>
                <p:cNvSpPr/>
                <p:nvPr/>
              </p:nvSpPr>
              <p:spPr>
                <a:xfrm>
                  <a:off x="5282330" y="3240512"/>
                  <a:ext cx="1352681" cy="2188815"/>
                </a:xfrm>
                <a:custGeom>
                  <a:avLst/>
                  <a:gdLst>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7006"/>
                    <a:gd name="connsiteY0" fmla="*/ 94397 h 1110215"/>
                    <a:gd name="connsiteX1" fmla="*/ 93566 w 807006"/>
                    <a:gd name="connsiteY1" fmla="*/ 831 h 1110215"/>
                    <a:gd name="connsiteX2" fmla="*/ 707303 w 807006"/>
                    <a:gd name="connsiteY2" fmla="*/ 831 h 1110215"/>
                    <a:gd name="connsiteX3" fmla="*/ 807006 w 807006"/>
                    <a:gd name="connsiteY3" fmla="*/ 42233 h 1110215"/>
                    <a:gd name="connsiteX4" fmla="*/ 800869 w 807006"/>
                    <a:gd name="connsiteY4" fmla="*/ 1016649 h 1110215"/>
                    <a:gd name="connsiteX5" fmla="*/ 707303 w 807006"/>
                    <a:gd name="connsiteY5" fmla="*/ 1110215 h 1110215"/>
                    <a:gd name="connsiteX6" fmla="*/ 93566 w 807006"/>
                    <a:gd name="connsiteY6" fmla="*/ 1110215 h 1110215"/>
                    <a:gd name="connsiteX7" fmla="*/ 0 w 807006"/>
                    <a:gd name="connsiteY7" fmla="*/ 1016649 h 1110215"/>
                    <a:gd name="connsiteX8" fmla="*/ 0 w 807006"/>
                    <a:gd name="connsiteY8" fmla="*/ 94397 h 1110215"/>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800869 w 807006"/>
                    <a:gd name="connsiteY4" fmla="*/ 1018777 h 1112343"/>
                    <a:gd name="connsiteX5" fmla="*/ 707303 w 807006"/>
                    <a:gd name="connsiteY5" fmla="*/ 1112343 h 1112343"/>
                    <a:gd name="connsiteX6" fmla="*/ 93566 w 807006"/>
                    <a:gd name="connsiteY6" fmla="*/ 1112343 h 1112343"/>
                    <a:gd name="connsiteX7" fmla="*/ 0 w 807006"/>
                    <a:gd name="connsiteY7" fmla="*/ 1018777 h 1112343"/>
                    <a:gd name="connsiteX8" fmla="*/ 0 w 807006"/>
                    <a:gd name="connsiteY8"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07845"/>
                    <a:gd name="connsiteY0" fmla="*/ 108656 h 1124474"/>
                    <a:gd name="connsiteX1" fmla="*/ 93566 w 807845"/>
                    <a:gd name="connsiteY1" fmla="*/ 15090 h 1124474"/>
                    <a:gd name="connsiteX2" fmla="*/ 707303 w 807845"/>
                    <a:gd name="connsiteY2" fmla="*/ 12131 h 1124474"/>
                    <a:gd name="connsiteX3" fmla="*/ 807006 w 807845"/>
                    <a:gd name="connsiteY3" fmla="*/ 56492 h 1124474"/>
                    <a:gd name="connsiteX4" fmla="*/ 602400 w 807845"/>
                    <a:gd name="connsiteY4" fmla="*/ 73174 h 1124474"/>
                    <a:gd name="connsiteX5" fmla="*/ 800869 w 807845"/>
                    <a:gd name="connsiteY5" fmla="*/ 1030908 h 1124474"/>
                    <a:gd name="connsiteX6" fmla="*/ 707303 w 807845"/>
                    <a:gd name="connsiteY6" fmla="*/ 1124474 h 1124474"/>
                    <a:gd name="connsiteX7" fmla="*/ 93566 w 807845"/>
                    <a:gd name="connsiteY7" fmla="*/ 1124474 h 1124474"/>
                    <a:gd name="connsiteX8" fmla="*/ 0 w 807845"/>
                    <a:gd name="connsiteY8" fmla="*/ 1030908 h 1124474"/>
                    <a:gd name="connsiteX9" fmla="*/ 0 w 807845"/>
                    <a:gd name="connsiteY9" fmla="*/ 108656 h 1124474"/>
                    <a:gd name="connsiteX0" fmla="*/ 0 w 808608"/>
                    <a:gd name="connsiteY0" fmla="*/ 96525 h 1112343"/>
                    <a:gd name="connsiteX1" fmla="*/ 93566 w 808608"/>
                    <a:gd name="connsiteY1" fmla="*/ 2959 h 1112343"/>
                    <a:gd name="connsiteX2" fmla="*/ 707303 w 808608"/>
                    <a:gd name="connsiteY2" fmla="*/ 0 h 1112343"/>
                    <a:gd name="connsiteX3" fmla="*/ 807006 w 808608"/>
                    <a:gd name="connsiteY3" fmla="*/ 44361 h 1112343"/>
                    <a:gd name="connsiteX4" fmla="*/ 602400 w 808608"/>
                    <a:gd name="connsiteY4" fmla="*/ 61043 h 1112343"/>
                    <a:gd name="connsiteX5" fmla="*/ 800869 w 808608"/>
                    <a:gd name="connsiteY5" fmla="*/ 1018777 h 1112343"/>
                    <a:gd name="connsiteX6" fmla="*/ 707303 w 808608"/>
                    <a:gd name="connsiteY6" fmla="*/ 1112343 h 1112343"/>
                    <a:gd name="connsiteX7" fmla="*/ 93566 w 808608"/>
                    <a:gd name="connsiteY7" fmla="*/ 1112343 h 1112343"/>
                    <a:gd name="connsiteX8" fmla="*/ 0 w 808608"/>
                    <a:gd name="connsiteY8" fmla="*/ 1018777 h 1112343"/>
                    <a:gd name="connsiteX9" fmla="*/ 0 w 808608"/>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18777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800869 w 809151"/>
                    <a:gd name="connsiteY5" fmla="*/ 1063166 h 1112362"/>
                    <a:gd name="connsiteX6" fmla="*/ 707303 w 809151"/>
                    <a:gd name="connsiteY6" fmla="*/ 1112343 h 1112362"/>
                    <a:gd name="connsiteX7" fmla="*/ 93566 w 809151"/>
                    <a:gd name="connsiteY7" fmla="*/ 1112343 h 1112362"/>
                    <a:gd name="connsiteX8" fmla="*/ 0 w 809151"/>
                    <a:gd name="connsiteY8" fmla="*/ 1018777 h 1112362"/>
                    <a:gd name="connsiteX9" fmla="*/ 0 w 809151"/>
                    <a:gd name="connsiteY9" fmla="*/ 96525 h 1112362"/>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63166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779952 w 809151"/>
                    <a:gd name="connsiteY5" fmla="*/ 895544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8173"/>
                    <a:gd name="connsiteX1" fmla="*/ 93566 w 809151"/>
                    <a:gd name="connsiteY1" fmla="*/ 2959 h 1118173"/>
                    <a:gd name="connsiteX2" fmla="*/ 707303 w 809151"/>
                    <a:gd name="connsiteY2" fmla="*/ 0 h 1118173"/>
                    <a:gd name="connsiteX3" fmla="*/ 807006 w 809151"/>
                    <a:gd name="connsiteY3" fmla="*/ 44361 h 1118173"/>
                    <a:gd name="connsiteX4" fmla="*/ 602400 w 809151"/>
                    <a:gd name="connsiteY4" fmla="*/ 61043 h 1118173"/>
                    <a:gd name="connsiteX5" fmla="*/ 590562 w 809151"/>
                    <a:gd name="connsiteY5" fmla="*/ 1061261 h 1118173"/>
                    <a:gd name="connsiteX6" fmla="*/ 800869 w 809151"/>
                    <a:gd name="connsiteY6" fmla="*/ 1063166 h 1118173"/>
                    <a:gd name="connsiteX7" fmla="*/ 707303 w 809151"/>
                    <a:gd name="connsiteY7" fmla="*/ 1112343 h 1118173"/>
                    <a:gd name="connsiteX8" fmla="*/ 93566 w 809151"/>
                    <a:gd name="connsiteY8" fmla="*/ 1112343 h 1118173"/>
                    <a:gd name="connsiteX9" fmla="*/ 0 w 809151"/>
                    <a:gd name="connsiteY9" fmla="*/ 1018777 h 1118173"/>
                    <a:gd name="connsiteX10" fmla="*/ 0 w 809151"/>
                    <a:gd name="connsiteY10" fmla="*/ 96525 h 111817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508"/>
                    <a:gd name="connsiteX1" fmla="*/ 93566 w 807006"/>
                    <a:gd name="connsiteY1" fmla="*/ 2959 h 1112508"/>
                    <a:gd name="connsiteX2" fmla="*/ 707303 w 807006"/>
                    <a:gd name="connsiteY2" fmla="*/ 0 h 1112508"/>
                    <a:gd name="connsiteX3" fmla="*/ 807006 w 807006"/>
                    <a:gd name="connsiteY3" fmla="*/ 44361 h 1112508"/>
                    <a:gd name="connsiteX4" fmla="*/ 602400 w 807006"/>
                    <a:gd name="connsiteY4" fmla="*/ 61043 h 1112508"/>
                    <a:gd name="connsiteX5" fmla="*/ 590562 w 807006"/>
                    <a:gd name="connsiteY5" fmla="*/ 1061261 h 1112508"/>
                    <a:gd name="connsiteX6" fmla="*/ 800869 w 807006"/>
                    <a:gd name="connsiteY6" fmla="*/ 1066125 h 1112508"/>
                    <a:gd name="connsiteX7" fmla="*/ 707303 w 807006"/>
                    <a:gd name="connsiteY7" fmla="*/ 1112343 h 1112508"/>
                    <a:gd name="connsiteX8" fmla="*/ 93566 w 807006"/>
                    <a:gd name="connsiteY8" fmla="*/ 1112343 h 1112508"/>
                    <a:gd name="connsiteX9" fmla="*/ 0 w 807006"/>
                    <a:gd name="connsiteY9" fmla="*/ 1018777 h 1112508"/>
                    <a:gd name="connsiteX10" fmla="*/ 0 w 807006"/>
                    <a:gd name="connsiteY10" fmla="*/ 96525 h 1112508"/>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602400 w 807006"/>
                    <a:gd name="connsiteY4" fmla="*/ 61043 h 1112343"/>
                    <a:gd name="connsiteX5" fmla="*/ 590562 w 807006"/>
                    <a:gd name="connsiteY5" fmla="*/ 1061261 h 1112343"/>
                    <a:gd name="connsiteX6" fmla="*/ 800869 w 807006"/>
                    <a:gd name="connsiteY6" fmla="*/ 1066125 h 1112343"/>
                    <a:gd name="connsiteX7" fmla="*/ 707303 w 807006"/>
                    <a:gd name="connsiteY7" fmla="*/ 1112343 h 1112343"/>
                    <a:gd name="connsiteX8" fmla="*/ 93566 w 807006"/>
                    <a:gd name="connsiteY8" fmla="*/ 1112343 h 1112343"/>
                    <a:gd name="connsiteX9" fmla="*/ 0 w 807006"/>
                    <a:gd name="connsiteY9" fmla="*/ 1018777 h 1112343"/>
                    <a:gd name="connsiteX10" fmla="*/ 0 w 807006"/>
                    <a:gd name="connsiteY10" fmla="*/ 96525 h 1112343"/>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0870"/>
                    <a:gd name="connsiteY0" fmla="*/ 96525 h 1118571"/>
                    <a:gd name="connsiteX1" fmla="*/ 93566 w 800870"/>
                    <a:gd name="connsiteY1" fmla="*/ 2959 h 1118571"/>
                    <a:gd name="connsiteX2" fmla="*/ 707303 w 800870"/>
                    <a:gd name="connsiteY2" fmla="*/ 0 h 1118571"/>
                    <a:gd name="connsiteX3" fmla="*/ 746064 w 800870"/>
                    <a:gd name="connsiteY3" fmla="*/ 40879 h 1118571"/>
                    <a:gd name="connsiteX4" fmla="*/ 602400 w 800870"/>
                    <a:gd name="connsiteY4" fmla="*/ 61043 h 1118571"/>
                    <a:gd name="connsiteX5" fmla="*/ 590562 w 800870"/>
                    <a:gd name="connsiteY5" fmla="*/ 1061261 h 1118571"/>
                    <a:gd name="connsiteX6" fmla="*/ 800869 w 800870"/>
                    <a:gd name="connsiteY6" fmla="*/ 1066125 h 1118571"/>
                    <a:gd name="connsiteX7" fmla="*/ 692507 w 800870"/>
                    <a:gd name="connsiteY7" fmla="*/ 1118261 h 1118571"/>
                    <a:gd name="connsiteX8" fmla="*/ 93566 w 800870"/>
                    <a:gd name="connsiteY8" fmla="*/ 1112343 h 1118571"/>
                    <a:gd name="connsiteX9" fmla="*/ 0 w 800870"/>
                    <a:gd name="connsiteY9" fmla="*/ 1018777 h 1118571"/>
                    <a:gd name="connsiteX10" fmla="*/ 0 w 800870"/>
                    <a:gd name="connsiteY10" fmla="*/ 96525 h 1118571"/>
                    <a:gd name="connsiteX0" fmla="*/ 0 w 800870"/>
                    <a:gd name="connsiteY0" fmla="*/ 96525 h 1118571"/>
                    <a:gd name="connsiteX1" fmla="*/ 93566 w 800870"/>
                    <a:gd name="connsiteY1" fmla="*/ 2959 h 1118571"/>
                    <a:gd name="connsiteX2" fmla="*/ 707303 w 800870"/>
                    <a:gd name="connsiteY2" fmla="*/ 0 h 1118571"/>
                    <a:gd name="connsiteX3" fmla="*/ 746064 w 800870"/>
                    <a:gd name="connsiteY3" fmla="*/ 40879 h 1118571"/>
                    <a:gd name="connsiteX4" fmla="*/ 602400 w 800870"/>
                    <a:gd name="connsiteY4" fmla="*/ 61043 h 1118571"/>
                    <a:gd name="connsiteX5" fmla="*/ 590562 w 800870"/>
                    <a:gd name="connsiteY5" fmla="*/ 1061261 h 1118571"/>
                    <a:gd name="connsiteX6" fmla="*/ 800869 w 800870"/>
                    <a:gd name="connsiteY6" fmla="*/ 1066125 h 1118571"/>
                    <a:gd name="connsiteX7" fmla="*/ 692507 w 800870"/>
                    <a:gd name="connsiteY7" fmla="*/ 1118261 h 1118571"/>
                    <a:gd name="connsiteX8" fmla="*/ 93566 w 800870"/>
                    <a:gd name="connsiteY8" fmla="*/ 1112343 h 1118571"/>
                    <a:gd name="connsiteX9" fmla="*/ 0 w 800870"/>
                    <a:gd name="connsiteY9" fmla="*/ 1018777 h 1118571"/>
                    <a:gd name="connsiteX10" fmla="*/ 0 w 800870"/>
                    <a:gd name="connsiteY10" fmla="*/ 96525 h 1118571"/>
                    <a:gd name="connsiteX0" fmla="*/ 0 w 800870"/>
                    <a:gd name="connsiteY0" fmla="*/ 130741 h 1152787"/>
                    <a:gd name="connsiteX1" fmla="*/ 93566 w 800870"/>
                    <a:gd name="connsiteY1" fmla="*/ 37175 h 1152787"/>
                    <a:gd name="connsiteX2" fmla="*/ 707303 w 800870"/>
                    <a:gd name="connsiteY2" fmla="*/ 34216 h 1152787"/>
                    <a:gd name="connsiteX3" fmla="*/ 602400 w 800870"/>
                    <a:gd name="connsiteY3" fmla="*/ 95259 h 1152787"/>
                    <a:gd name="connsiteX4" fmla="*/ 590562 w 800870"/>
                    <a:gd name="connsiteY4" fmla="*/ 1095477 h 1152787"/>
                    <a:gd name="connsiteX5" fmla="*/ 800869 w 800870"/>
                    <a:gd name="connsiteY5" fmla="*/ 1100341 h 1152787"/>
                    <a:gd name="connsiteX6" fmla="*/ 692507 w 800870"/>
                    <a:gd name="connsiteY6" fmla="*/ 1152477 h 1152787"/>
                    <a:gd name="connsiteX7" fmla="*/ 93566 w 800870"/>
                    <a:gd name="connsiteY7" fmla="*/ 1146559 h 1152787"/>
                    <a:gd name="connsiteX8" fmla="*/ 0 w 800870"/>
                    <a:gd name="connsiteY8" fmla="*/ 1052993 h 1152787"/>
                    <a:gd name="connsiteX9" fmla="*/ 0 w 800870"/>
                    <a:gd name="connsiteY9" fmla="*/ 130741 h 1152787"/>
                    <a:gd name="connsiteX0" fmla="*/ 0 w 800870"/>
                    <a:gd name="connsiteY0" fmla="*/ 120792 h 1142838"/>
                    <a:gd name="connsiteX1" fmla="*/ 93566 w 800870"/>
                    <a:gd name="connsiteY1" fmla="*/ 27226 h 1142838"/>
                    <a:gd name="connsiteX2" fmla="*/ 707303 w 800870"/>
                    <a:gd name="connsiteY2" fmla="*/ 24267 h 1142838"/>
                    <a:gd name="connsiteX3" fmla="*/ 602400 w 800870"/>
                    <a:gd name="connsiteY3" fmla="*/ 85310 h 1142838"/>
                    <a:gd name="connsiteX4" fmla="*/ 590562 w 800870"/>
                    <a:gd name="connsiteY4" fmla="*/ 1085528 h 1142838"/>
                    <a:gd name="connsiteX5" fmla="*/ 800869 w 800870"/>
                    <a:gd name="connsiteY5" fmla="*/ 1090392 h 1142838"/>
                    <a:gd name="connsiteX6" fmla="*/ 692507 w 800870"/>
                    <a:gd name="connsiteY6" fmla="*/ 1142528 h 1142838"/>
                    <a:gd name="connsiteX7" fmla="*/ 93566 w 800870"/>
                    <a:gd name="connsiteY7" fmla="*/ 1136610 h 1142838"/>
                    <a:gd name="connsiteX8" fmla="*/ 0 w 800870"/>
                    <a:gd name="connsiteY8" fmla="*/ 1043044 h 1142838"/>
                    <a:gd name="connsiteX9" fmla="*/ 0 w 800870"/>
                    <a:gd name="connsiteY9" fmla="*/ 120792 h 1142838"/>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707303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800870"/>
                    <a:gd name="connsiteY0" fmla="*/ 96525 h 1118571"/>
                    <a:gd name="connsiteX1" fmla="*/ 93566 w 800870"/>
                    <a:gd name="connsiteY1" fmla="*/ 2959 h 1118571"/>
                    <a:gd name="connsiteX2" fmla="*/ 662172 w 800870"/>
                    <a:gd name="connsiteY2" fmla="*/ 0 h 1118571"/>
                    <a:gd name="connsiteX3" fmla="*/ 602400 w 800870"/>
                    <a:gd name="connsiteY3" fmla="*/ 61043 h 1118571"/>
                    <a:gd name="connsiteX4" fmla="*/ 590562 w 800870"/>
                    <a:gd name="connsiteY4" fmla="*/ 1061261 h 1118571"/>
                    <a:gd name="connsiteX5" fmla="*/ 800869 w 800870"/>
                    <a:gd name="connsiteY5" fmla="*/ 1066125 h 1118571"/>
                    <a:gd name="connsiteX6" fmla="*/ 692507 w 800870"/>
                    <a:gd name="connsiteY6" fmla="*/ 1118261 h 1118571"/>
                    <a:gd name="connsiteX7" fmla="*/ 93566 w 800870"/>
                    <a:gd name="connsiteY7" fmla="*/ 1112343 h 1118571"/>
                    <a:gd name="connsiteX8" fmla="*/ 0 w 800870"/>
                    <a:gd name="connsiteY8" fmla="*/ 1018777 h 1118571"/>
                    <a:gd name="connsiteX9" fmla="*/ 0 w 800870"/>
                    <a:gd name="connsiteY9" fmla="*/ 96525 h 1118571"/>
                    <a:gd name="connsiteX0" fmla="*/ 0 w 715170"/>
                    <a:gd name="connsiteY0" fmla="*/ 96525 h 1155065"/>
                    <a:gd name="connsiteX1" fmla="*/ 93566 w 715170"/>
                    <a:gd name="connsiteY1" fmla="*/ 2959 h 1155065"/>
                    <a:gd name="connsiteX2" fmla="*/ 662172 w 715170"/>
                    <a:gd name="connsiteY2" fmla="*/ 0 h 1155065"/>
                    <a:gd name="connsiteX3" fmla="*/ 602400 w 715170"/>
                    <a:gd name="connsiteY3" fmla="*/ 61043 h 1155065"/>
                    <a:gd name="connsiteX4" fmla="*/ 590562 w 715170"/>
                    <a:gd name="connsiteY4" fmla="*/ 1061261 h 1155065"/>
                    <a:gd name="connsiteX5" fmla="*/ 692507 w 715170"/>
                    <a:gd name="connsiteY5" fmla="*/ 1118261 h 1155065"/>
                    <a:gd name="connsiteX6" fmla="*/ 93566 w 715170"/>
                    <a:gd name="connsiteY6" fmla="*/ 1112343 h 1155065"/>
                    <a:gd name="connsiteX7" fmla="*/ 0 w 715170"/>
                    <a:gd name="connsiteY7" fmla="*/ 1018777 h 1155065"/>
                    <a:gd name="connsiteX8" fmla="*/ 0 w 715170"/>
                    <a:gd name="connsiteY8" fmla="*/ 96525 h 1155065"/>
                    <a:gd name="connsiteX0" fmla="*/ 0 w 701195"/>
                    <a:gd name="connsiteY0" fmla="*/ 96525 h 1147707"/>
                    <a:gd name="connsiteX1" fmla="*/ 93566 w 701195"/>
                    <a:gd name="connsiteY1" fmla="*/ 2959 h 1147707"/>
                    <a:gd name="connsiteX2" fmla="*/ 662172 w 701195"/>
                    <a:gd name="connsiteY2" fmla="*/ 0 h 1147707"/>
                    <a:gd name="connsiteX3" fmla="*/ 602400 w 701195"/>
                    <a:gd name="connsiteY3" fmla="*/ 61043 h 1147707"/>
                    <a:gd name="connsiteX4" fmla="*/ 590562 w 701195"/>
                    <a:gd name="connsiteY4" fmla="*/ 1061261 h 1147707"/>
                    <a:gd name="connsiteX5" fmla="*/ 692507 w 701195"/>
                    <a:gd name="connsiteY5" fmla="*/ 1118261 h 1147707"/>
                    <a:gd name="connsiteX6" fmla="*/ 93566 w 701195"/>
                    <a:gd name="connsiteY6" fmla="*/ 1112343 h 1147707"/>
                    <a:gd name="connsiteX7" fmla="*/ 0 w 701195"/>
                    <a:gd name="connsiteY7" fmla="*/ 1018777 h 1147707"/>
                    <a:gd name="connsiteX8" fmla="*/ 0 w 701195"/>
                    <a:gd name="connsiteY8" fmla="*/ 96525 h 1147707"/>
                    <a:gd name="connsiteX0" fmla="*/ 0 w 704813"/>
                    <a:gd name="connsiteY0" fmla="*/ 96525 h 1118261"/>
                    <a:gd name="connsiteX1" fmla="*/ 93566 w 704813"/>
                    <a:gd name="connsiteY1" fmla="*/ 2959 h 1118261"/>
                    <a:gd name="connsiteX2" fmla="*/ 662172 w 704813"/>
                    <a:gd name="connsiteY2" fmla="*/ 0 h 1118261"/>
                    <a:gd name="connsiteX3" fmla="*/ 602400 w 704813"/>
                    <a:gd name="connsiteY3" fmla="*/ 61043 h 1118261"/>
                    <a:gd name="connsiteX4" fmla="*/ 590562 w 704813"/>
                    <a:gd name="connsiteY4" fmla="*/ 1061261 h 1118261"/>
                    <a:gd name="connsiteX5" fmla="*/ 692507 w 704813"/>
                    <a:gd name="connsiteY5" fmla="*/ 1118261 h 1118261"/>
                    <a:gd name="connsiteX6" fmla="*/ 93566 w 704813"/>
                    <a:gd name="connsiteY6" fmla="*/ 1112343 h 1118261"/>
                    <a:gd name="connsiteX7" fmla="*/ 0 w 704813"/>
                    <a:gd name="connsiteY7" fmla="*/ 1018777 h 1118261"/>
                    <a:gd name="connsiteX8" fmla="*/ 0 w 704813"/>
                    <a:gd name="connsiteY8" fmla="*/ 96525 h 1118261"/>
                    <a:gd name="connsiteX0" fmla="*/ 0 w 700632"/>
                    <a:gd name="connsiteY0" fmla="*/ 96525 h 1118261"/>
                    <a:gd name="connsiteX1" fmla="*/ 93566 w 700632"/>
                    <a:gd name="connsiteY1" fmla="*/ 2959 h 1118261"/>
                    <a:gd name="connsiteX2" fmla="*/ 662172 w 700632"/>
                    <a:gd name="connsiteY2" fmla="*/ 0 h 1118261"/>
                    <a:gd name="connsiteX3" fmla="*/ 602400 w 700632"/>
                    <a:gd name="connsiteY3" fmla="*/ 61043 h 1118261"/>
                    <a:gd name="connsiteX4" fmla="*/ 590562 w 700632"/>
                    <a:gd name="connsiteY4" fmla="*/ 1061261 h 1118261"/>
                    <a:gd name="connsiteX5" fmla="*/ 692507 w 700632"/>
                    <a:gd name="connsiteY5" fmla="*/ 1118261 h 1118261"/>
                    <a:gd name="connsiteX6" fmla="*/ 93566 w 700632"/>
                    <a:gd name="connsiteY6" fmla="*/ 1112343 h 1118261"/>
                    <a:gd name="connsiteX7" fmla="*/ 0 w 700632"/>
                    <a:gd name="connsiteY7" fmla="*/ 1018777 h 1118261"/>
                    <a:gd name="connsiteX8" fmla="*/ 0 w 700632"/>
                    <a:gd name="connsiteY8" fmla="*/ 96525 h 1118261"/>
                    <a:gd name="connsiteX0" fmla="*/ 0 w 692924"/>
                    <a:gd name="connsiteY0" fmla="*/ 96525 h 1118261"/>
                    <a:gd name="connsiteX1" fmla="*/ 93566 w 692924"/>
                    <a:gd name="connsiteY1" fmla="*/ 2959 h 1118261"/>
                    <a:gd name="connsiteX2" fmla="*/ 662172 w 692924"/>
                    <a:gd name="connsiteY2" fmla="*/ 0 h 1118261"/>
                    <a:gd name="connsiteX3" fmla="*/ 602400 w 692924"/>
                    <a:gd name="connsiteY3" fmla="*/ 61043 h 1118261"/>
                    <a:gd name="connsiteX4" fmla="*/ 590562 w 692924"/>
                    <a:gd name="connsiteY4" fmla="*/ 1061261 h 1118261"/>
                    <a:gd name="connsiteX5" fmla="*/ 692507 w 692924"/>
                    <a:gd name="connsiteY5" fmla="*/ 1118261 h 1118261"/>
                    <a:gd name="connsiteX6" fmla="*/ 93566 w 692924"/>
                    <a:gd name="connsiteY6" fmla="*/ 1112343 h 1118261"/>
                    <a:gd name="connsiteX7" fmla="*/ 0 w 692924"/>
                    <a:gd name="connsiteY7" fmla="*/ 1018777 h 1118261"/>
                    <a:gd name="connsiteX8" fmla="*/ 0 w 692924"/>
                    <a:gd name="connsiteY8" fmla="*/ 96525 h 1118261"/>
                    <a:gd name="connsiteX0" fmla="*/ 0 w 692885"/>
                    <a:gd name="connsiteY0" fmla="*/ 96525 h 1118261"/>
                    <a:gd name="connsiteX1" fmla="*/ 93566 w 692885"/>
                    <a:gd name="connsiteY1" fmla="*/ 2959 h 1118261"/>
                    <a:gd name="connsiteX2" fmla="*/ 662172 w 692885"/>
                    <a:gd name="connsiteY2" fmla="*/ 0 h 1118261"/>
                    <a:gd name="connsiteX3" fmla="*/ 602400 w 692885"/>
                    <a:gd name="connsiteY3" fmla="*/ 61043 h 1118261"/>
                    <a:gd name="connsiteX4" fmla="*/ 590562 w 692885"/>
                    <a:gd name="connsiteY4" fmla="*/ 1061261 h 1118261"/>
                    <a:gd name="connsiteX5" fmla="*/ 692507 w 692885"/>
                    <a:gd name="connsiteY5" fmla="*/ 1118261 h 1118261"/>
                    <a:gd name="connsiteX6" fmla="*/ 93566 w 692885"/>
                    <a:gd name="connsiteY6" fmla="*/ 1112343 h 1118261"/>
                    <a:gd name="connsiteX7" fmla="*/ 0 w 692885"/>
                    <a:gd name="connsiteY7" fmla="*/ 1018777 h 1118261"/>
                    <a:gd name="connsiteX8" fmla="*/ 0 w 692885"/>
                    <a:gd name="connsiteY8" fmla="*/ 96525 h 1118261"/>
                    <a:gd name="connsiteX0" fmla="*/ 0 w 692885"/>
                    <a:gd name="connsiteY0" fmla="*/ 99443 h 1121179"/>
                    <a:gd name="connsiteX1" fmla="*/ 93566 w 692885"/>
                    <a:gd name="connsiteY1" fmla="*/ 5877 h 1121179"/>
                    <a:gd name="connsiteX2" fmla="*/ 665090 w 692885"/>
                    <a:gd name="connsiteY2" fmla="*/ 0 h 1121179"/>
                    <a:gd name="connsiteX3" fmla="*/ 602400 w 692885"/>
                    <a:gd name="connsiteY3" fmla="*/ 63961 h 1121179"/>
                    <a:gd name="connsiteX4" fmla="*/ 590562 w 692885"/>
                    <a:gd name="connsiteY4" fmla="*/ 1064179 h 1121179"/>
                    <a:gd name="connsiteX5" fmla="*/ 692507 w 692885"/>
                    <a:gd name="connsiteY5" fmla="*/ 1121179 h 1121179"/>
                    <a:gd name="connsiteX6" fmla="*/ 93566 w 692885"/>
                    <a:gd name="connsiteY6" fmla="*/ 1115261 h 1121179"/>
                    <a:gd name="connsiteX7" fmla="*/ 0 w 692885"/>
                    <a:gd name="connsiteY7" fmla="*/ 1021695 h 1121179"/>
                    <a:gd name="connsiteX8" fmla="*/ 0 w 692885"/>
                    <a:gd name="connsiteY8" fmla="*/ 99443 h 1121179"/>
                    <a:gd name="connsiteX0" fmla="*/ 0 w 692885"/>
                    <a:gd name="connsiteY0" fmla="*/ 99443 h 1121179"/>
                    <a:gd name="connsiteX1" fmla="*/ 97225 w 692885"/>
                    <a:gd name="connsiteY1" fmla="*/ 2218 h 1121179"/>
                    <a:gd name="connsiteX2" fmla="*/ 665090 w 692885"/>
                    <a:gd name="connsiteY2" fmla="*/ 0 h 1121179"/>
                    <a:gd name="connsiteX3" fmla="*/ 602400 w 692885"/>
                    <a:gd name="connsiteY3" fmla="*/ 63961 h 1121179"/>
                    <a:gd name="connsiteX4" fmla="*/ 590562 w 692885"/>
                    <a:gd name="connsiteY4" fmla="*/ 1064179 h 1121179"/>
                    <a:gd name="connsiteX5" fmla="*/ 692507 w 692885"/>
                    <a:gd name="connsiteY5" fmla="*/ 1121179 h 1121179"/>
                    <a:gd name="connsiteX6" fmla="*/ 93566 w 692885"/>
                    <a:gd name="connsiteY6" fmla="*/ 1115261 h 1121179"/>
                    <a:gd name="connsiteX7" fmla="*/ 0 w 692885"/>
                    <a:gd name="connsiteY7" fmla="*/ 1021695 h 1121179"/>
                    <a:gd name="connsiteX8" fmla="*/ 0 w 692885"/>
                    <a:gd name="connsiteY8" fmla="*/ 99443 h 1121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2885" h="1121179">
                      <a:moveTo>
                        <a:pt x="0" y="99443"/>
                      </a:moveTo>
                      <a:cubicBezTo>
                        <a:pt x="0" y="47768"/>
                        <a:pt x="45550" y="2218"/>
                        <a:pt x="97225" y="2218"/>
                      </a:cubicBezTo>
                      <a:lnTo>
                        <a:pt x="665090" y="0"/>
                      </a:lnTo>
                      <a:cubicBezTo>
                        <a:pt x="655182" y="12986"/>
                        <a:pt x="604966" y="16463"/>
                        <a:pt x="602400" y="63961"/>
                      </a:cubicBezTo>
                      <a:cubicBezTo>
                        <a:pt x="597891" y="205825"/>
                        <a:pt x="592995" y="897159"/>
                        <a:pt x="590562" y="1064179"/>
                      </a:cubicBezTo>
                      <a:cubicBezTo>
                        <a:pt x="582160" y="1130313"/>
                        <a:pt x="700399" y="1103298"/>
                        <a:pt x="692507" y="1121179"/>
                      </a:cubicBezTo>
                      <a:lnTo>
                        <a:pt x="93566" y="1115261"/>
                      </a:lnTo>
                      <a:cubicBezTo>
                        <a:pt x="41891" y="1115261"/>
                        <a:pt x="0" y="1073370"/>
                        <a:pt x="0" y="1021695"/>
                      </a:cubicBezTo>
                      <a:lnTo>
                        <a:pt x="0" y="99443"/>
                      </a:lnTo>
                      <a:close/>
                    </a:path>
                  </a:pathLst>
                </a:custGeom>
                <a:solidFill>
                  <a:srgbClr val="0000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sp>
              <p:nvSpPr>
                <p:cNvPr id="88" name="Rounded Rectangle 2"/>
                <p:cNvSpPr/>
                <p:nvPr/>
              </p:nvSpPr>
              <p:spPr>
                <a:xfrm>
                  <a:off x="5279999" y="3244651"/>
                  <a:ext cx="1429728" cy="1437785"/>
                </a:xfrm>
                <a:custGeom>
                  <a:avLst/>
                  <a:gdLst>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0869"/>
                    <a:gd name="connsiteY0" fmla="*/ 93566 h 1109384"/>
                    <a:gd name="connsiteX1" fmla="*/ 93566 w 800869"/>
                    <a:gd name="connsiteY1" fmla="*/ 0 h 1109384"/>
                    <a:gd name="connsiteX2" fmla="*/ 707303 w 800869"/>
                    <a:gd name="connsiteY2" fmla="*/ 0 h 1109384"/>
                    <a:gd name="connsiteX3" fmla="*/ 800869 w 800869"/>
                    <a:gd name="connsiteY3" fmla="*/ 93566 h 1109384"/>
                    <a:gd name="connsiteX4" fmla="*/ 800869 w 800869"/>
                    <a:gd name="connsiteY4" fmla="*/ 1015818 h 1109384"/>
                    <a:gd name="connsiteX5" fmla="*/ 707303 w 800869"/>
                    <a:gd name="connsiteY5" fmla="*/ 1109384 h 1109384"/>
                    <a:gd name="connsiteX6" fmla="*/ 93566 w 800869"/>
                    <a:gd name="connsiteY6" fmla="*/ 1109384 h 1109384"/>
                    <a:gd name="connsiteX7" fmla="*/ 0 w 800869"/>
                    <a:gd name="connsiteY7" fmla="*/ 1015818 h 1109384"/>
                    <a:gd name="connsiteX8" fmla="*/ 0 w 800869"/>
                    <a:gd name="connsiteY8" fmla="*/ 93566 h 1109384"/>
                    <a:gd name="connsiteX0" fmla="*/ 0 w 807006"/>
                    <a:gd name="connsiteY0" fmla="*/ 94397 h 1110215"/>
                    <a:gd name="connsiteX1" fmla="*/ 93566 w 807006"/>
                    <a:gd name="connsiteY1" fmla="*/ 831 h 1110215"/>
                    <a:gd name="connsiteX2" fmla="*/ 707303 w 807006"/>
                    <a:gd name="connsiteY2" fmla="*/ 831 h 1110215"/>
                    <a:gd name="connsiteX3" fmla="*/ 807006 w 807006"/>
                    <a:gd name="connsiteY3" fmla="*/ 42233 h 1110215"/>
                    <a:gd name="connsiteX4" fmla="*/ 800869 w 807006"/>
                    <a:gd name="connsiteY4" fmla="*/ 1016649 h 1110215"/>
                    <a:gd name="connsiteX5" fmla="*/ 707303 w 807006"/>
                    <a:gd name="connsiteY5" fmla="*/ 1110215 h 1110215"/>
                    <a:gd name="connsiteX6" fmla="*/ 93566 w 807006"/>
                    <a:gd name="connsiteY6" fmla="*/ 1110215 h 1110215"/>
                    <a:gd name="connsiteX7" fmla="*/ 0 w 807006"/>
                    <a:gd name="connsiteY7" fmla="*/ 1016649 h 1110215"/>
                    <a:gd name="connsiteX8" fmla="*/ 0 w 807006"/>
                    <a:gd name="connsiteY8" fmla="*/ 94397 h 1110215"/>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3572 h 1109390"/>
                    <a:gd name="connsiteX1" fmla="*/ 93566 w 807006"/>
                    <a:gd name="connsiteY1" fmla="*/ 6 h 1109390"/>
                    <a:gd name="connsiteX2" fmla="*/ 707303 w 807006"/>
                    <a:gd name="connsiteY2" fmla="*/ 6 h 1109390"/>
                    <a:gd name="connsiteX3" fmla="*/ 807006 w 807006"/>
                    <a:gd name="connsiteY3" fmla="*/ 41408 h 1109390"/>
                    <a:gd name="connsiteX4" fmla="*/ 800869 w 807006"/>
                    <a:gd name="connsiteY4" fmla="*/ 1015824 h 1109390"/>
                    <a:gd name="connsiteX5" fmla="*/ 707303 w 807006"/>
                    <a:gd name="connsiteY5" fmla="*/ 1109390 h 1109390"/>
                    <a:gd name="connsiteX6" fmla="*/ 93566 w 807006"/>
                    <a:gd name="connsiteY6" fmla="*/ 1109390 h 1109390"/>
                    <a:gd name="connsiteX7" fmla="*/ 0 w 807006"/>
                    <a:gd name="connsiteY7" fmla="*/ 1015824 h 1109390"/>
                    <a:gd name="connsiteX8" fmla="*/ 0 w 807006"/>
                    <a:gd name="connsiteY8" fmla="*/ 93572 h 1109390"/>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800869 w 807006"/>
                    <a:gd name="connsiteY4" fmla="*/ 1018777 h 1112343"/>
                    <a:gd name="connsiteX5" fmla="*/ 707303 w 807006"/>
                    <a:gd name="connsiteY5" fmla="*/ 1112343 h 1112343"/>
                    <a:gd name="connsiteX6" fmla="*/ 93566 w 807006"/>
                    <a:gd name="connsiteY6" fmla="*/ 1112343 h 1112343"/>
                    <a:gd name="connsiteX7" fmla="*/ 0 w 807006"/>
                    <a:gd name="connsiteY7" fmla="*/ 1018777 h 1112343"/>
                    <a:gd name="connsiteX8" fmla="*/ 0 w 807006"/>
                    <a:gd name="connsiteY8"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13549"/>
                    <a:gd name="connsiteY0" fmla="*/ 96525 h 1112343"/>
                    <a:gd name="connsiteX1" fmla="*/ 93566 w 813549"/>
                    <a:gd name="connsiteY1" fmla="*/ 2959 h 1112343"/>
                    <a:gd name="connsiteX2" fmla="*/ 707303 w 813549"/>
                    <a:gd name="connsiteY2" fmla="*/ 0 h 1112343"/>
                    <a:gd name="connsiteX3" fmla="*/ 807006 w 813549"/>
                    <a:gd name="connsiteY3" fmla="*/ 44361 h 1112343"/>
                    <a:gd name="connsiteX4" fmla="*/ 803627 w 813549"/>
                    <a:gd name="connsiteY4" fmla="*/ 90635 h 1112343"/>
                    <a:gd name="connsiteX5" fmla="*/ 800869 w 813549"/>
                    <a:gd name="connsiteY5" fmla="*/ 1018777 h 1112343"/>
                    <a:gd name="connsiteX6" fmla="*/ 707303 w 813549"/>
                    <a:gd name="connsiteY6" fmla="*/ 1112343 h 1112343"/>
                    <a:gd name="connsiteX7" fmla="*/ 93566 w 813549"/>
                    <a:gd name="connsiteY7" fmla="*/ 1112343 h 1112343"/>
                    <a:gd name="connsiteX8" fmla="*/ 0 w 813549"/>
                    <a:gd name="connsiteY8" fmla="*/ 1018777 h 1112343"/>
                    <a:gd name="connsiteX9" fmla="*/ 0 w 813549"/>
                    <a:gd name="connsiteY9" fmla="*/ 96525 h 1112343"/>
                    <a:gd name="connsiteX0" fmla="*/ 0 w 807845"/>
                    <a:gd name="connsiteY0" fmla="*/ 108656 h 1124474"/>
                    <a:gd name="connsiteX1" fmla="*/ 93566 w 807845"/>
                    <a:gd name="connsiteY1" fmla="*/ 15090 h 1124474"/>
                    <a:gd name="connsiteX2" fmla="*/ 707303 w 807845"/>
                    <a:gd name="connsiteY2" fmla="*/ 12131 h 1124474"/>
                    <a:gd name="connsiteX3" fmla="*/ 807006 w 807845"/>
                    <a:gd name="connsiteY3" fmla="*/ 56492 h 1124474"/>
                    <a:gd name="connsiteX4" fmla="*/ 602400 w 807845"/>
                    <a:gd name="connsiteY4" fmla="*/ 73174 h 1124474"/>
                    <a:gd name="connsiteX5" fmla="*/ 800869 w 807845"/>
                    <a:gd name="connsiteY5" fmla="*/ 1030908 h 1124474"/>
                    <a:gd name="connsiteX6" fmla="*/ 707303 w 807845"/>
                    <a:gd name="connsiteY6" fmla="*/ 1124474 h 1124474"/>
                    <a:gd name="connsiteX7" fmla="*/ 93566 w 807845"/>
                    <a:gd name="connsiteY7" fmla="*/ 1124474 h 1124474"/>
                    <a:gd name="connsiteX8" fmla="*/ 0 w 807845"/>
                    <a:gd name="connsiteY8" fmla="*/ 1030908 h 1124474"/>
                    <a:gd name="connsiteX9" fmla="*/ 0 w 807845"/>
                    <a:gd name="connsiteY9" fmla="*/ 108656 h 1124474"/>
                    <a:gd name="connsiteX0" fmla="*/ 0 w 808608"/>
                    <a:gd name="connsiteY0" fmla="*/ 96525 h 1112343"/>
                    <a:gd name="connsiteX1" fmla="*/ 93566 w 808608"/>
                    <a:gd name="connsiteY1" fmla="*/ 2959 h 1112343"/>
                    <a:gd name="connsiteX2" fmla="*/ 707303 w 808608"/>
                    <a:gd name="connsiteY2" fmla="*/ 0 h 1112343"/>
                    <a:gd name="connsiteX3" fmla="*/ 807006 w 808608"/>
                    <a:gd name="connsiteY3" fmla="*/ 44361 h 1112343"/>
                    <a:gd name="connsiteX4" fmla="*/ 602400 w 808608"/>
                    <a:gd name="connsiteY4" fmla="*/ 61043 h 1112343"/>
                    <a:gd name="connsiteX5" fmla="*/ 800869 w 808608"/>
                    <a:gd name="connsiteY5" fmla="*/ 1018777 h 1112343"/>
                    <a:gd name="connsiteX6" fmla="*/ 707303 w 808608"/>
                    <a:gd name="connsiteY6" fmla="*/ 1112343 h 1112343"/>
                    <a:gd name="connsiteX7" fmla="*/ 93566 w 808608"/>
                    <a:gd name="connsiteY7" fmla="*/ 1112343 h 1112343"/>
                    <a:gd name="connsiteX8" fmla="*/ 0 w 808608"/>
                    <a:gd name="connsiteY8" fmla="*/ 1018777 h 1112343"/>
                    <a:gd name="connsiteX9" fmla="*/ 0 w 808608"/>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18777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800869 w 809151"/>
                    <a:gd name="connsiteY5" fmla="*/ 1063166 h 1112362"/>
                    <a:gd name="connsiteX6" fmla="*/ 707303 w 809151"/>
                    <a:gd name="connsiteY6" fmla="*/ 1112343 h 1112362"/>
                    <a:gd name="connsiteX7" fmla="*/ 93566 w 809151"/>
                    <a:gd name="connsiteY7" fmla="*/ 1112343 h 1112362"/>
                    <a:gd name="connsiteX8" fmla="*/ 0 w 809151"/>
                    <a:gd name="connsiteY8" fmla="*/ 1018777 h 1112362"/>
                    <a:gd name="connsiteX9" fmla="*/ 0 w 809151"/>
                    <a:gd name="connsiteY9" fmla="*/ 96525 h 1112362"/>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800869 w 809151"/>
                    <a:gd name="connsiteY5" fmla="*/ 1063166 h 1112343"/>
                    <a:gd name="connsiteX6" fmla="*/ 707303 w 809151"/>
                    <a:gd name="connsiteY6" fmla="*/ 1112343 h 1112343"/>
                    <a:gd name="connsiteX7" fmla="*/ 93566 w 809151"/>
                    <a:gd name="connsiteY7" fmla="*/ 1112343 h 1112343"/>
                    <a:gd name="connsiteX8" fmla="*/ 0 w 809151"/>
                    <a:gd name="connsiteY8" fmla="*/ 1018777 h 1112343"/>
                    <a:gd name="connsiteX9" fmla="*/ 0 w 809151"/>
                    <a:gd name="connsiteY9"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779952 w 809151"/>
                    <a:gd name="connsiteY5" fmla="*/ 895544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37587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8173"/>
                    <a:gd name="connsiteX1" fmla="*/ 93566 w 809151"/>
                    <a:gd name="connsiteY1" fmla="*/ 2959 h 1118173"/>
                    <a:gd name="connsiteX2" fmla="*/ 707303 w 809151"/>
                    <a:gd name="connsiteY2" fmla="*/ 0 h 1118173"/>
                    <a:gd name="connsiteX3" fmla="*/ 807006 w 809151"/>
                    <a:gd name="connsiteY3" fmla="*/ 44361 h 1118173"/>
                    <a:gd name="connsiteX4" fmla="*/ 602400 w 809151"/>
                    <a:gd name="connsiteY4" fmla="*/ 61043 h 1118173"/>
                    <a:gd name="connsiteX5" fmla="*/ 590562 w 809151"/>
                    <a:gd name="connsiteY5" fmla="*/ 1061261 h 1118173"/>
                    <a:gd name="connsiteX6" fmla="*/ 800869 w 809151"/>
                    <a:gd name="connsiteY6" fmla="*/ 1063166 h 1118173"/>
                    <a:gd name="connsiteX7" fmla="*/ 707303 w 809151"/>
                    <a:gd name="connsiteY7" fmla="*/ 1112343 h 1118173"/>
                    <a:gd name="connsiteX8" fmla="*/ 93566 w 809151"/>
                    <a:gd name="connsiteY8" fmla="*/ 1112343 h 1118173"/>
                    <a:gd name="connsiteX9" fmla="*/ 0 w 809151"/>
                    <a:gd name="connsiteY9" fmla="*/ 1018777 h 1118173"/>
                    <a:gd name="connsiteX10" fmla="*/ 0 w 809151"/>
                    <a:gd name="connsiteY10" fmla="*/ 96525 h 1118173"/>
                    <a:gd name="connsiteX0" fmla="*/ 0 w 809151"/>
                    <a:gd name="connsiteY0" fmla="*/ 96525 h 1112343"/>
                    <a:gd name="connsiteX1" fmla="*/ 93566 w 809151"/>
                    <a:gd name="connsiteY1" fmla="*/ 2959 h 1112343"/>
                    <a:gd name="connsiteX2" fmla="*/ 707303 w 809151"/>
                    <a:gd name="connsiteY2" fmla="*/ 0 h 1112343"/>
                    <a:gd name="connsiteX3" fmla="*/ 807006 w 809151"/>
                    <a:gd name="connsiteY3" fmla="*/ 44361 h 1112343"/>
                    <a:gd name="connsiteX4" fmla="*/ 602400 w 809151"/>
                    <a:gd name="connsiteY4" fmla="*/ 61043 h 1112343"/>
                    <a:gd name="connsiteX5" fmla="*/ 590562 w 809151"/>
                    <a:gd name="connsiteY5" fmla="*/ 1061261 h 1112343"/>
                    <a:gd name="connsiteX6" fmla="*/ 800869 w 809151"/>
                    <a:gd name="connsiteY6" fmla="*/ 1063166 h 1112343"/>
                    <a:gd name="connsiteX7" fmla="*/ 707303 w 809151"/>
                    <a:gd name="connsiteY7" fmla="*/ 1112343 h 1112343"/>
                    <a:gd name="connsiteX8" fmla="*/ 93566 w 809151"/>
                    <a:gd name="connsiteY8" fmla="*/ 1112343 h 1112343"/>
                    <a:gd name="connsiteX9" fmla="*/ 0 w 809151"/>
                    <a:gd name="connsiteY9" fmla="*/ 1018777 h 1112343"/>
                    <a:gd name="connsiteX10" fmla="*/ 0 w 809151"/>
                    <a:gd name="connsiteY10" fmla="*/ 96525 h 1112343"/>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9151"/>
                    <a:gd name="connsiteY0" fmla="*/ 96525 h 1112362"/>
                    <a:gd name="connsiteX1" fmla="*/ 93566 w 809151"/>
                    <a:gd name="connsiteY1" fmla="*/ 2959 h 1112362"/>
                    <a:gd name="connsiteX2" fmla="*/ 707303 w 809151"/>
                    <a:gd name="connsiteY2" fmla="*/ 0 h 1112362"/>
                    <a:gd name="connsiteX3" fmla="*/ 807006 w 809151"/>
                    <a:gd name="connsiteY3" fmla="*/ 44361 h 1112362"/>
                    <a:gd name="connsiteX4" fmla="*/ 602400 w 809151"/>
                    <a:gd name="connsiteY4" fmla="*/ 61043 h 1112362"/>
                    <a:gd name="connsiteX5" fmla="*/ 590562 w 809151"/>
                    <a:gd name="connsiteY5" fmla="*/ 1061261 h 1112362"/>
                    <a:gd name="connsiteX6" fmla="*/ 800869 w 809151"/>
                    <a:gd name="connsiteY6" fmla="*/ 1063166 h 1112362"/>
                    <a:gd name="connsiteX7" fmla="*/ 707303 w 809151"/>
                    <a:gd name="connsiteY7" fmla="*/ 1112343 h 1112362"/>
                    <a:gd name="connsiteX8" fmla="*/ 93566 w 809151"/>
                    <a:gd name="connsiteY8" fmla="*/ 1112343 h 1112362"/>
                    <a:gd name="connsiteX9" fmla="*/ 0 w 809151"/>
                    <a:gd name="connsiteY9" fmla="*/ 1018777 h 1112362"/>
                    <a:gd name="connsiteX10" fmla="*/ 0 w 809151"/>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362"/>
                    <a:gd name="connsiteX1" fmla="*/ 93566 w 807006"/>
                    <a:gd name="connsiteY1" fmla="*/ 2959 h 1112362"/>
                    <a:gd name="connsiteX2" fmla="*/ 707303 w 807006"/>
                    <a:gd name="connsiteY2" fmla="*/ 0 h 1112362"/>
                    <a:gd name="connsiteX3" fmla="*/ 807006 w 807006"/>
                    <a:gd name="connsiteY3" fmla="*/ 44361 h 1112362"/>
                    <a:gd name="connsiteX4" fmla="*/ 602400 w 807006"/>
                    <a:gd name="connsiteY4" fmla="*/ 61043 h 1112362"/>
                    <a:gd name="connsiteX5" fmla="*/ 590562 w 807006"/>
                    <a:gd name="connsiteY5" fmla="*/ 1061261 h 1112362"/>
                    <a:gd name="connsiteX6" fmla="*/ 800869 w 807006"/>
                    <a:gd name="connsiteY6" fmla="*/ 1063166 h 1112362"/>
                    <a:gd name="connsiteX7" fmla="*/ 707303 w 807006"/>
                    <a:gd name="connsiteY7" fmla="*/ 1112343 h 1112362"/>
                    <a:gd name="connsiteX8" fmla="*/ 93566 w 807006"/>
                    <a:gd name="connsiteY8" fmla="*/ 1112343 h 1112362"/>
                    <a:gd name="connsiteX9" fmla="*/ 0 w 807006"/>
                    <a:gd name="connsiteY9" fmla="*/ 1018777 h 1112362"/>
                    <a:gd name="connsiteX10" fmla="*/ 0 w 807006"/>
                    <a:gd name="connsiteY10" fmla="*/ 96525 h 1112362"/>
                    <a:gd name="connsiteX0" fmla="*/ 0 w 807006"/>
                    <a:gd name="connsiteY0" fmla="*/ 96525 h 1112508"/>
                    <a:gd name="connsiteX1" fmla="*/ 93566 w 807006"/>
                    <a:gd name="connsiteY1" fmla="*/ 2959 h 1112508"/>
                    <a:gd name="connsiteX2" fmla="*/ 707303 w 807006"/>
                    <a:gd name="connsiteY2" fmla="*/ 0 h 1112508"/>
                    <a:gd name="connsiteX3" fmla="*/ 807006 w 807006"/>
                    <a:gd name="connsiteY3" fmla="*/ 44361 h 1112508"/>
                    <a:gd name="connsiteX4" fmla="*/ 602400 w 807006"/>
                    <a:gd name="connsiteY4" fmla="*/ 61043 h 1112508"/>
                    <a:gd name="connsiteX5" fmla="*/ 590562 w 807006"/>
                    <a:gd name="connsiteY5" fmla="*/ 1061261 h 1112508"/>
                    <a:gd name="connsiteX6" fmla="*/ 800869 w 807006"/>
                    <a:gd name="connsiteY6" fmla="*/ 1066125 h 1112508"/>
                    <a:gd name="connsiteX7" fmla="*/ 707303 w 807006"/>
                    <a:gd name="connsiteY7" fmla="*/ 1112343 h 1112508"/>
                    <a:gd name="connsiteX8" fmla="*/ 93566 w 807006"/>
                    <a:gd name="connsiteY8" fmla="*/ 1112343 h 1112508"/>
                    <a:gd name="connsiteX9" fmla="*/ 0 w 807006"/>
                    <a:gd name="connsiteY9" fmla="*/ 1018777 h 1112508"/>
                    <a:gd name="connsiteX10" fmla="*/ 0 w 807006"/>
                    <a:gd name="connsiteY10" fmla="*/ 96525 h 1112508"/>
                    <a:gd name="connsiteX0" fmla="*/ 0 w 807006"/>
                    <a:gd name="connsiteY0" fmla="*/ 96525 h 1112343"/>
                    <a:gd name="connsiteX1" fmla="*/ 93566 w 807006"/>
                    <a:gd name="connsiteY1" fmla="*/ 2959 h 1112343"/>
                    <a:gd name="connsiteX2" fmla="*/ 707303 w 807006"/>
                    <a:gd name="connsiteY2" fmla="*/ 0 h 1112343"/>
                    <a:gd name="connsiteX3" fmla="*/ 807006 w 807006"/>
                    <a:gd name="connsiteY3" fmla="*/ 44361 h 1112343"/>
                    <a:gd name="connsiteX4" fmla="*/ 602400 w 807006"/>
                    <a:gd name="connsiteY4" fmla="*/ 61043 h 1112343"/>
                    <a:gd name="connsiteX5" fmla="*/ 590562 w 807006"/>
                    <a:gd name="connsiteY5" fmla="*/ 1061261 h 1112343"/>
                    <a:gd name="connsiteX6" fmla="*/ 800869 w 807006"/>
                    <a:gd name="connsiteY6" fmla="*/ 1066125 h 1112343"/>
                    <a:gd name="connsiteX7" fmla="*/ 707303 w 807006"/>
                    <a:gd name="connsiteY7" fmla="*/ 1112343 h 1112343"/>
                    <a:gd name="connsiteX8" fmla="*/ 93566 w 807006"/>
                    <a:gd name="connsiteY8" fmla="*/ 1112343 h 1112343"/>
                    <a:gd name="connsiteX9" fmla="*/ 0 w 807006"/>
                    <a:gd name="connsiteY9" fmla="*/ 1018777 h 1112343"/>
                    <a:gd name="connsiteX10" fmla="*/ 0 w 807006"/>
                    <a:gd name="connsiteY10" fmla="*/ 96525 h 1112343"/>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2765"/>
                    <a:gd name="connsiteX1" fmla="*/ 93566 w 807006"/>
                    <a:gd name="connsiteY1" fmla="*/ 2959 h 1112765"/>
                    <a:gd name="connsiteX2" fmla="*/ 707303 w 807006"/>
                    <a:gd name="connsiteY2" fmla="*/ 0 h 1112765"/>
                    <a:gd name="connsiteX3" fmla="*/ 807006 w 807006"/>
                    <a:gd name="connsiteY3" fmla="*/ 44361 h 1112765"/>
                    <a:gd name="connsiteX4" fmla="*/ 602400 w 807006"/>
                    <a:gd name="connsiteY4" fmla="*/ 61043 h 1112765"/>
                    <a:gd name="connsiteX5" fmla="*/ 590562 w 807006"/>
                    <a:gd name="connsiteY5" fmla="*/ 1061261 h 1112765"/>
                    <a:gd name="connsiteX6" fmla="*/ 800869 w 807006"/>
                    <a:gd name="connsiteY6" fmla="*/ 1066125 h 1112765"/>
                    <a:gd name="connsiteX7" fmla="*/ 707303 w 807006"/>
                    <a:gd name="connsiteY7" fmla="*/ 1112343 h 1112765"/>
                    <a:gd name="connsiteX8" fmla="*/ 93566 w 807006"/>
                    <a:gd name="connsiteY8" fmla="*/ 1112343 h 1112765"/>
                    <a:gd name="connsiteX9" fmla="*/ 0 w 807006"/>
                    <a:gd name="connsiteY9" fmla="*/ 1018777 h 1112765"/>
                    <a:gd name="connsiteX10" fmla="*/ 0 w 807006"/>
                    <a:gd name="connsiteY10" fmla="*/ 96525 h 1112765"/>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0 w 807006"/>
                    <a:gd name="connsiteY0" fmla="*/ 96525 h 1118571"/>
                    <a:gd name="connsiteX1" fmla="*/ 93566 w 807006"/>
                    <a:gd name="connsiteY1" fmla="*/ 2959 h 1118571"/>
                    <a:gd name="connsiteX2" fmla="*/ 707303 w 807006"/>
                    <a:gd name="connsiteY2" fmla="*/ 0 h 1118571"/>
                    <a:gd name="connsiteX3" fmla="*/ 807006 w 807006"/>
                    <a:gd name="connsiteY3" fmla="*/ 44361 h 1118571"/>
                    <a:gd name="connsiteX4" fmla="*/ 602400 w 807006"/>
                    <a:gd name="connsiteY4" fmla="*/ 61043 h 1118571"/>
                    <a:gd name="connsiteX5" fmla="*/ 590562 w 807006"/>
                    <a:gd name="connsiteY5" fmla="*/ 1061261 h 1118571"/>
                    <a:gd name="connsiteX6" fmla="*/ 800869 w 807006"/>
                    <a:gd name="connsiteY6" fmla="*/ 1066125 h 1118571"/>
                    <a:gd name="connsiteX7" fmla="*/ 692507 w 807006"/>
                    <a:gd name="connsiteY7" fmla="*/ 1118261 h 1118571"/>
                    <a:gd name="connsiteX8" fmla="*/ 93566 w 807006"/>
                    <a:gd name="connsiteY8" fmla="*/ 1112343 h 1118571"/>
                    <a:gd name="connsiteX9" fmla="*/ 0 w 807006"/>
                    <a:gd name="connsiteY9" fmla="*/ 1018777 h 1118571"/>
                    <a:gd name="connsiteX10" fmla="*/ 0 w 807006"/>
                    <a:gd name="connsiteY10" fmla="*/ 96525 h 1118571"/>
                    <a:gd name="connsiteX0" fmla="*/ 1596 w 808602"/>
                    <a:gd name="connsiteY0" fmla="*/ 96525 h 1118571"/>
                    <a:gd name="connsiteX1" fmla="*/ 95162 w 808602"/>
                    <a:gd name="connsiteY1" fmla="*/ 2959 h 1118571"/>
                    <a:gd name="connsiteX2" fmla="*/ 708899 w 808602"/>
                    <a:gd name="connsiteY2" fmla="*/ 0 h 1118571"/>
                    <a:gd name="connsiteX3" fmla="*/ 808602 w 808602"/>
                    <a:gd name="connsiteY3" fmla="*/ 44361 h 1118571"/>
                    <a:gd name="connsiteX4" fmla="*/ 603996 w 808602"/>
                    <a:gd name="connsiteY4" fmla="*/ 61043 h 1118571"/>
                    <a:gd name="connsiteX5" fmla="*/ 592158 w 808602"/>
                    <a:gd name="connsiteY5" fmla="*/ 1061261 h 1118571"/>
                    <a:gd name="connsiteX6" fmla="*/ 802465 w 808602"/>
                    <a:gd name="connsiteY6" fmla="*/ 1066125 h 1118571"/>
                    <a:gd name="connsiteX7" fmla="*/ 694103 w 808602"/>
                    <a:gd name="connsiteY7" fmla="*/ 1118261 h 1118571"/>
                    <a:gd name="connsiteX8" fmla="*/ 95162 w 808602"/>
                    <a:gd name="connsiteY8" fmla="*/ 1112343 h 1118571"/>
                    <a:gd name="connsiteX9" fmla="*/ 1596 w 808602"/>
                    <a:gd name="connsiteY9" fmla="*/ 1018777 h 1118571"/>
                    <a:gd name="connsiteX10" fmla="*/ 0 w 808602"/>
                    <a:gd name="connsiteY10" fmla="*/ 736478 h 1118571"/>
                    <a:gd name="connsiteX11" fmla="*/ 1596 w 808602"/>
                    <a:gd name="connsiteY11" fmla="*/ 96525 h 1118571"/>
                    <a:gd name="connsiteX0" fmla="*/ 1596 w 808602"/>
                    <a:gd name="connsiteY0" fmla="*/ 96525 h 1118571"/>
                    <a:gd name="connsiteX1" fmla="*/ 95162 w 808602"/>
                    <a:gd name="connsiteY1" fmla="*/ 2959 h 1118571"/>
                    <a:gd name="connsiteX2" fmla="*/ 708899 w 808602"/>
                    <a:gd name="connsiteY2" fmla="*/ 0 h 1118571"/>
                    <a:gd name="connsiteX3" fmla="*/ 808602 w 808602"/>
                    <a:gd name="connsiteY3" fmla="*/ 44361 h 1118571"/>
                    <a:gd name="connsiteX4" fmla="*/ 603996 w 808602"/>
                    <a:gd name="connsiteY4" fmla="*/ 61043 h 1118571"/>
                    <a:gd name="connsiteX5" fmla="*/ 593543 w 808602"/>
                    <a:gd name="connsiteY5" fmla="*/ 406200 h 1118571"/>
                    <a:gd name="connsiteX6" fmla="*/ 592158 w 808602"/>
                    <a:gd name="connsiteY6" fmla="*/ 1061261 h 1118571"/>
                    <a:gd name="connsiteX7" fmla="*/ 802465 w 808602"/>
                    <a:gd name="connsiteY7" fmla="*/ 1066125 h 1118571"/>
                    <a:gd name="connsiteX8" fmla="*/ 694103 w 808602"/>
                    <a:gd name="connsiteY8" fmla="*/ 1118261 h 1118571"/>
                    <a:gd name="connsiteX9" fmla="*/ 95162 w 808602"/>
                    <a:gd name="connsiteY9" fmla="*/ 1112343 h 1118571"/>
                    <a:gd name="connsiteX10" fmla="*/ 1596 w 808602"/>
                    <a:gd name="connsiteY10" fmla="*/ 1018777 h 1118571"/>
                    <a:gd name="connsiteX11" fmla="*/ 0 w 808602"/>
                    <a:gd name="connsiteY11" fmla="*/ 736478 h 1118571"/>
                    <a:gd name="connsiteX12" fmla="*/ 1596 w 808602"/>
                    <a:gd name="connsiteY12" fmla="*/ 96525 h 1118571"/>
                    <a:gd name="connsiteX0" fmla="*/ 1596 w 808602"/>
                    <a:gd name="connsiteY0" fmla="*/ 96525 h 1118571"/>
                    <a:gd name="connsiteX1" fmla="*/ 95162 w 808602"/>
                    <a:gd name="connsiteY1" fmla="*/ 2959 h 1118571"/>
                    <a:gd name="connsiteX2" fmla="*/ 708899 w 808602"/>
                    <a:gd name="connsiteY2" fmla="*/ 0 h 1118571"/>
                    <a:gd name="connsiteX3" fmla="*/ 808602 w 808602"/>
                    <a:gd name="connsiteY3" fmla="*/ 44361 h 1118571"/>
                    <a:gd name="connsiteX4" fmla="*/ 603996 w 808602"/>
                    <a:gd name="connsiteY4" fmla="*/ 61043 h 1118571"/>
                    <a:gd name="connsiteX5" fmla="*/ 593543 w 808602"/>
                    <a:gd name="connsiteY5" fmla="*/ 406200 h 1118571"/>
                    <a:gd name="connsiteX6" fmla="*/ 592158 w 808602"/>
                    <a:gd name="connsiteY6" fmla="*/ 1061261 h 1118571"/>
                    <a:gd name="connsiteX7" fmla="*/ 802465 w 808602"/>
                    <a:gd name="connsiteY7" fmla="*/ 1066125 h 1118571"/>
                    <a:gd name="connsiteX8" fmla="*/ 694103 w 808602"/>
                    <a:gd name="connsiteY8" fmla="*/ 1118261 h 1118571"/>
                    <a:gd name="connsiteX9" fmla="*/ 95162 w 808602"/>
                    <a:gd name="connsiteY9" fmla="*/ 1112343 h 1118571"/>
                    <a:gd name="connsiteX10" fmla="*/ 0 w 808602"/>
                    <a:gd name="connsiteY10" fmla="*/ 736478 h 1118571"/>
                    <a:gd name="connsiteX11" fmla="*/ 1596 w 808602"/>
                    <a:gd name="connsiteY11" fmla="*/ 96525 h 1118571"/>
                    <a:gd name="connsiteX0" fmla="*/ 1596 w 808602"/>
                    <a:gd name="connsiteY0" fmla="*/ 96525 h 1118571"/>
                    <a:gd name="connsiteX1" fmla="*/ 95162 w 808602"/>
                    <a:gd name="connsiteY1" fmla="*/ 2959 h 1118571"/>
                    <a:gd name="connsiteX2" fmla="*/ 708899 w 808602"/>
                    <a:gd name="connsiteY2" fmla="*/ 0 h 1118571"/>
                    <a:gd name="connsiteX3" fmla="*/ 808602 w 808602"/>
                    <a:gd name="connsiteY3" fmla="*/ 44361 h 1118571"/>
                    <a:gd name="connsiteX4" fmla="*/ 603996 w 808602"/>
                    <a:gd name="connsiteY4" fmla="*/ 61043 h 1118571"/>
                    <a:gd name="connsiteX5" fmla="*/ 593543 w 808602"/>
                    <a:gd name="connsiteY5" fmla="*/ 406200 h 1118571"/>
                    <a:gd name="connsiteX6" fmla="*/ 592158 w 808602"/>
                    <a:gd name="connsiteY6" fmla="*/ 1061261 h 1118571"/>
                    <a:gd name="connsiteX7" fmla="*/ 802465 w 808602"/>
                    <a:gd name="connsiteY7" fmla="*/ 1066125 h 1118571"/>
                    <a:gd name="connsiteX8" fmla="*/ 694103 w 808602"/>
                    <a:gd name="connsiteY8" fmla="*/ 1118261 h 1118571"/>
                    <a:gd name="connsiteX9" fmla="*/ 0 w 808602"/>
                    <a:gd name="connsiteY9" fmla="*/ 736478 h 1118571"/>
                    <a:gd name="connsiteX10" fmla="*/ 1596 w 808602"/>
                    <a:gd name="connsiteY10" fmla="*/ 96525 h 1118571"/>
                    <a:gd name="connsiteX0" fmla="*/ 1596 w 808602"/>
                    <a:gd name="connsiteY0" fmla="*/ 96525 h 1066224"/>
                    <a:gd name="connsiteX1" fmla="*/ 95162 w 808602"/>
                    <a:gd name="connsiteY1" fmla="*/ 2959 h 1066224"/>
                    <a:gd name="connsiteX2" fmla="*/ 708899 w 808602"/>
                    <a:gd name="connsiteY2" fmla="*/ 0 h 1066224"/>
                    <a:gd name="connsiteX3" fmla="*/ 808602 w 808602"/>
                    <a:gd name="connsiteY3" fmla="*/ 44361 h 1066224"/>
                    <a:gd name="connsiteX4" fmla="*/ 603996 w 808602"/>
                    <a:gd name="connsiteY4" fmla="*/ 61043 h 1066224"/>
                    <a:gd name="connsiteX5" fmla="*/ 593543 w 808602"/>
                    <a:gd name="connsiteY5" fmla="*/ 406200 h 1066224"/>
                    <a:gd name="connsiteX6" fmla="*/ 592158 w 808602"/>
                    <a:gd name="connsiteY6" fmla="*/ 1061261 h 1066224"/>
                    <a:gd name="connsiteX7" fmla="*/ 802465 w 808602"/>
                    <a:gd name="connsiteY7" fmla="*/ 1066125 h 1066224"/>
                    <a:gd name="connsiteX8" fmla="*/ 0 w 808602"/>
                    <a:gd name="connsiteY8" fmla="*/ 736478 h 1066224"/>
                    <a:gd name="connsiteX9" fmla="*/ 1596 w 808602"/>
                    <a:gd name="connsiteY9" fmla="*/ 96525 h 1066224"/>
                    <a:gd name="connsiteX0" fmla="*/ 1596 w 808602"/>
                    <a:gd name="connsiteY0" fmla="*/ 96525 h 1069923"/>
                    <a:gd name="connsiteX1" fmla="*/ 95162 w 808602"/>
                    <a:gd name="connsiteY1" fmla="*/ 2959 h 1069923"/>
                    <a:gd name="connsiteX2" fmla="*/ 708899 w 808602"/>
                    <a:gd name="connsiteY2" fmla="*/ 0 h 1069923"/>
                    <a:gd name="connsiteX3" fmla="*/ 808602 w 808602"/>
                    <a:gd name="connsiteY3" fmla="*/ 44361 h 1069923"/>
                    <a:gd name="connsiteX4" fmla="*/ 603996 w 808602"/>
                    <a:gd name="connsiteY4" fmla="*/ 61043 h 1069923"/>
                    <a:gd name="connsiteX5" fmla="*/ 593543 w 808602"/>
                    <a:gd name="connsiteY5" fmla="*/ 406200 h 1069923"/>
                    <a:gd name="connsiteX6" fmla="*/ 592158 w 808602"/>
                    <a:gd name="connsiteY6" fmla="*/ 1061261 h 1069923"/>
                    <a:gd name="connsiteX7" fmla="*/ 0 w 808602"/>
                    <a:gd name="connsiteY7" fmla="*/ 736478 h 1069923"/>
                    <a:gd name="connsiteX8" fmla="*/ 1596 w 808602"/>
                    <a:gd name="connsiteY8" fmla="*/ 96525 h 1069923"/>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3543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5318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5318 w 808602"/>
                    <a:gd name="connsiteY5" fmla="*/ 406200 h 742977"/>
                    <a:gd name="connsiteX6" fmla="*/ 0 w 808602"/>
                    <a:gd name="connsiteY6" fmla="*/ 736478 h 742977"/>
                    <a:gd name="connsiteX7" fmla="*/ 1596 w 808602"/>
                    <a:gd name="connsiteY7" fmla="*/ 96525 h 742977"/>
                    <a:gd name="connsiteX0" fmla="*/ 1596 w 808602"/>
                    <a:gd name="connsiteY0" fmla="*/ 96525 h 742977"/>
                    <a:gd name="connsiteX1" fmla="*/ 95162 w 808602"/>
                    <a:gd name="connsiteY1" fmla="*/ 2959 h 742977"/>
                    <a:gd name="connsiteX2" fmla="*/ 708899 w 808602"/>
                    <a:gd name="connsiteY2" fmla="*/ 0 h 742977"/>
                    <a:gd name="connsiteX3" fmla="*/ 808602 w 808602"/>
                    <a:gd name="connsiteY3" fmla="*/ 44361 h 742977"/>
                    <a:gd name="connsiteX4" fmla="*/ 603996 w 808602"/>
                    <a:gd name="connsiteY4" fmla="*/ 61043 h 742977"/>
                    <a:gd name="connsiteX5" fmla="*/ 595318 w 808602"/>
                    <a:gd name="connsiteY5" fmla="*/ 406200 h 742977"/>
                    <a:gd name="connsiteX6" fmla="*/ 0 w 808602"/>
                    <a:gd name="connsiteY6" fmla="*/ 736478 h 742977"/>
                    <a:gd name="connsiteX7" fmla="*/ 1596 w 808602"/>
                    <a:gd name="connsiteY7" fmla="*/ 96525 h 742977"/>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5318 w 808602"/>
                    <a:gd name="connsiteY5" fmla="*/ 406200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5318 w 808602"/>
                    <a:gd name="connsiteY5" fmla="*/ 406200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5318 w 808602"/>
                    <a:gd name="connsiteY5" fmla="*/ 406200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606909 w 808602"/>
                    <a:gd name="connsiteY5" fmla="*/ 406200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6974 w 808602"/>
                    <a:gd name="connsiteY5" fmla="*/ 407856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6974 w 808602"/>
                    <a:gd name="connsiteY5" fmla="*/ 407856 h 736478"/>
                    <a:gd name="connsiteX6" fmla="*/ 0 w 808602"/>
                    <a:gd name="connsiteY6" fmla="*/ 736478 h 736478"/>
                    <a:gd name="connsiteX7" fmla="*/ 1596 w 808602"/>
                    <a:gd name="connsiteY7" fmla="*/ 96525 h 736478"/>
                    <a:gd name="connsiteX0" fmla="*/ 1596 w 808602"/>
                    <a:gd name="connsiteY0" fmla="*/ 96525 h 736478"/>
                    <a:gd name="connsiteX1" fmla="*/ 95162 w 808602"/>
                    <a:gd name="connsiteY1" fmla="*/ 2959 h 736478"/>
                    <a:gd name="connsiteX2" fmla="*/ 708899 w 808602"/>
                    <a:gd name="connsiteY2" fmla="*/ 0 h 736478"/>
                    <a:gd name="connsiteX3" fmla="*/ 808602 w 808602"/>
                    <a:gd name="connsiteY3" fmla="*/ 44361 h 736478"/>
                    <a:gd name="connsiteX4" fmla="*/ 603996 w 808602"/>
                    <a:gd name="connsiteY4" fmla="*/ 61043 h 736478"/>
                    <a:gd name="connsiteX5" fmla="*/ 596974 w 808602"/>
                    <a:gd name="connsiteY5" fmla="*/ 407856 h 736478"/>
                    <a:gd name="connsiteX6" fmla="*/ 0 w 808602"/>
                    <a:gd name="connsiteY6" fmla="*/ 736478 h 736478"/>
                    <a:gd name="connsiteX7" fmla="*/ 1596 w 808602"/>
                    <a:gd name="connsiteY7" fmla="*/ 96525 h 736478"/>
                    <a:gd name="connsiteX0" fmla="*/ 1596 w 732351"/>
                    <a:gd name="connsiteY0" fmla="*/ 96525 h 736478"/>
                    <a:gd name="connsiteX1" fmla="*/ 95162 w 732351"/>
                    <a:gd name="connsiteY1" fmla="*/ 2959 h 736478"/>
                    <a:gd name="connsiteX2" fmla="*/ 708899 w 732351"/>
                    <a:gd name="connsiteY2" fmla="*/ 0 h 736478"/>
                    <a:gd name="connsiteX3" fmla="*/ 603996 w 732351"/>
                    <a:gd name="connsiteY3" fmla="*/ 61043 h 736478"/>
                    <a:gd name="connsiteX4" fmla="*/ 596974 w 732351"/>
                    <a:gd name="connsiteY4" fmla="*/ 407856 h 736478"/>
                    <a:gd name="connsiteX5" fmla="*/ 0 w 732351"/>
                    <a:gd name="connsiteY5" fmla="*/ 736478 h 736478"/>
                    <a:gd name="connsiteX6" fmla="*/ 1596 w 732351"/>
                    <a:gd name="connsiteY6" fmla="*/ 96525 h 736478"/>
                    <a:gd name="connsiteX0" fmla="*/ 1596 w 732351"/>
                    <a:gd name="connsiteY0" fmla="*/ 96525 h 736478"/>
                    <a:gd name="connsiteX1" fmla="*/ 98821 w 732351"/>
                    <a:gd name="connsiteY1" fmla="*/ 519 h 736478"/>
                    <a:gd name="connsiteX2" fmla="*/ 708899 w 732351"/>
                    <a:gd name="connsiteY2" fmla="*/ 0 h 736478"/>
                    <a:gd name="connsiteX3" fmla="*/ 603996 w 732351"/>
                    <a:gd name="connsiteY3" fmla="*/ 61043 h 736478"/>
                    <a:gd name="connsiteX4" fmla="*/ 596974 w 732351"/>
                    <a:gd name="connsiteY4" fmla="*/ 407856 h 736478"/>
                    <a:gd name="connsiteX5" fmla="*/ 0 w 732351"/>
                    <a:gd name="connsiteY5" fmla="*/ 736478 h 736478"/>
                    <a:gd name="connsiteX6" fmla="*/ 1596 w 732351"/>
                    <a:gd name="connsiteY6" fmla="*/ 96525 h 736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2351" h="736478">
                      <a:moveTo>
                        <a:pt x="1596" y="96525"/>
                      </a:moveTo>
                      <a:cubicBezTo>
                        <a:pt x="1596" y="44850"/>
                        <a:pt x="47146" y="519"/>
                        <a:pt x="98821" y="519"/>
                      </a:cubicBezTo>
                      <a:lnTo>
                        <a:pt x="708899" y="0"/>
                      </a:lnTo>
                      <a:cubicBezTo>
                        <a:pt x="793705" y="9681"/>
                        <a:pt x="622650" y="-6933"/>
                        <a:pt x="603996" y="61043"/>
                      </a:cubicBezTo>
                      <a:cubicBezTo>
                        <a:pt x="594045" y="224915"/>
                        <a:pt x="604685" y="343284"/>
                        <a:pt x="596974" y="407856"/>
                      </a:cubicBezTo>
                      <a:cubicBezTo>
                        <a:pt x="498557" y="529538"/>
                        <a:pt x="140889" y="683984"/>
                        <a:pt x="0" y="736478"/>
                      </a:cubicBezTo>
                      <a:lnTo>
                        <a:pt x="1596" y="96525"/>
                      </a:lnTo>
                      <a:close/>
                    </a:path>
                  </a:pathLst>
                </a:cu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sp>
              <p:nvSpPr>
                <p:cNvPr id="89" name="TextBox 88"/>
                <p:cNvSpPr txBox="1"/>
                <p:nvPr/>
              </p:nvSpPr>
              <p:spPr>
                <a:xfrm>
                  <a:off x="5636941" y="3912715"/>
                  <a:ext cx="508428" cy="830997"/>
                </a:xfrm>
                <a:prstGeom prst="rect">
                  <a:avLst/>
                </a:prstGeom>
                <a:noFill/>
              </p:spPr>
              <p:txBody>
                <a:bodyPr wrap="square" rtlCol="0">
                  <a:spAutoFit/>
                </a:bodyPr>
                <a:lstStyle/>
                <a:p>
                  <a:pPr algn="ctr"/>
                  <a:r>
                    <a:rPr lang="en-US" sz="4800" b="1" dirty="0">
                      <a:solidFill>
                        <a:schemeClr val="bg1"/>
                      </a:solidFill>
                      <a:effectLst>
                        <a:outerShdw blurRad="38100" dist="38100" dir="2700000" algn="tl">
                          <a:srgbClr val="000000">
                            <a:alpha val="43137"/>
                          </a:srgbClr>
                        </a:outerShdw>
                      </a:effectLst>
                    </a:rPr>
                    <a:t>4</a:t>
                  </a:r>
                </a:p>
              </p:txBody>
            </p:sp>
          </p:grpSp>
        </p:grpSp>
        <p:sp>
          <p:nvSpPr>
            <p:cNvPr id="67" name="66 CuadroTexto"/>
            <p:cNvSpPr txBox="1"/>
            <p:nvPr/>
          </p:nvSpPr>
          <p:spPr>
            <a:xfrm>
              <a:off x="323529" y="1732746"/>
              <a:ext cx="1944216"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Los hechos</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72" name="71 CuadroTexto"/>
            <p:cNvSpPr txBox="1"/>
            <p:nvPr/>
          </p:nvSpPr>
          <p:spPr>
            <a:xfrm>
              <a:off x="2123728" y="5308982"/>
              <a:ext cx="2115127" cy="1015663"/>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n el determinismo de los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f</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enómenos</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77" name="76 CuadroTexto"/>
            <p:cNvSpPr txBox="1"/>
            <p:nvPr/>
          </p:nvSpPr>
          <p:spPr>
            <a:xfrm>
              <a:off x="3779912" y="1732746"/>
              <a:ext cx="2025067"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La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o</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bjetividad</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81" name="80 CuadroTexto"/>
            <p:cNvSpPr txBox="1"/>
            <p:nvPr/>
          </p:nvSpPr>
          <p:spPr>
            <a:xfrm>
              <a:off x="5292081" y="5301208"/>
              <a:ext cx="2376264" cy="1015663"/>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En la busqueda de la comprobación de hipóteisis</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sp>
        <p:nvSpPr>
          <p:cNvPr id="43" name="42 CuadroTexto"/>
          <p:cNvSpPr txBox="1"/>
          <p:nvPr/>
        </p:nvSpPr>
        <p:spPr>
          <a:xfrm>
            <a:off x="298148" y="951111"/>
            <a:ext cx="4201996" cy="461665"/>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s-MX" sz="24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Están basados en…</a:t>
            </a:r>
            <a:endParaRPr lang="es-MX" sz="24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79130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Fases de un Experimento</a:t>
            </a:r>
            <a:endParaRPr lang="de-DE" sz="4400" kern="0" spc="-150" dirty="0">
              <a:solidFill>
                <a:schemeClr val="tx1">
                  <a:lumMod val="50000"/>
                  <a:lumOff val="50000"/>
                </a:schemeClr>
              </a:solidFill>
              <a:latin typeface="+mj-lt"/>
              <a:ea typeface="+mj-ea"/>
              <a:cs typeface="+mj-cs"/>
            </a:endParaRPr>
          </a:p>
        </p:txBody>
      </p:sp>
      <p:grpSp>
        <p:nvGrpSpPr>
          <p:cNvPr id="5" name="4 Grupo"/>
          <p:cNvGrpSpPr/>
          <p:nvPr/>
        </p:nvGrpSpPr>
        <p:grpSpPr>
          <a:xfrm>
            <a:off x="149532" y="1196752"/>
            <a:ext cx="8683190" cy="4864388"/>
            <a:chOff x="149532" y="1196752"/>
            <a:chExt cx="8683190" cy="4864388"/>
          </a:xfrm>
        </p:grpSpPr>
        <p:sp>
          <p:nvSpPr>
            <p:cNvPr id="6" name="Rectangle 130"/>
            <p:cNvSpPr/>
            <p:nvPr/>
          </p:nvSpPr>
          <p:spPr>
            <a:xfrm>
              <a:off x="149532" y="1196752"/>
              <a:ext cx="1827912" cy="707886"/>
            </a:xfrm>
            <a:prstGeom prst="rect">
              <a:avLst/>
            </a:prstGeom>
            <a:ln>
              <a:noFill/>
            </a:ln>
          </p:spPr>
          <p:txBody>
            <a:bodyPr wrap="square">
              <a:spAutoFit/>
            </a:bodyPr>
            <a:lstStyle/>
            <a:p>
              <a:pPr algn="ctr"/>
              <a:r>
                <a:rPr lang="en-US" sz="2000" b="1" dirty="0" err="1" smtClean="0">
                  <a:solidFill>
                    <a:srgbClr val="00A251"/>
                  </a:solidFill>
                </a:rPr>
                <a:t>Planteamiento</a:t>
              </a:r>
              <a:r>
                <a:rPr lang="en-US" sz="2000" b="1" dirty="0" smtClean="0">
                  <a:solidFill>
                    <a:srgbClr val="00A251"/>
                  </a:solidFill>
                </a:rPr>
                <a:t> del </a:t>
              </a:r>
              <a:r>
                <a:rPr lang="en-US" sz="2000" b="1" dirty="0" err="1" smtClean="0">
                  <a:solidFill>
                    <a:srgbClr val="00A251"/>
                  </a:solidFill>
                </a:rPr>
                <a:t>Problema</a:t>
              </a:r>
              <a:endParaRPr lang="en-US" sz="2000" b="1" dirty="0">
                <a:solidFill>
                  <a:srgbClr val="00A251"/>
                </a:solidFill>
              </a:endParaRPr>
            </a:p>
          </p:txBody>
        </p:sp>
        <p:grpSp>
          <p:nvGrpSpPr>
            <p:cNvPr id="7" name="Group 132"/>
            <p:cNvGrpSpPr/>
            <p:nvPr/>
          </p:nvGrpSpPr>
          <p:grpSpPr>
            <a:xfrm>
              <a:off x="305642" y="1855089"/>
              <a:ext cx="1495042" cy="1500433"/>
              <a:chOff x="81591" y="2303064"/>
              <a:chExt cx="1495042" cy="1500433"/>
            </a:xfrm>
          </p:grpSpPr>
          <p:cxnSp>
            <p:nvCxnSpPr>
              <p:cNvPr id="64" name="Straight Connector 133"/>
              <p:cNvCxnSpPr/>
              <p:nvPr/>
            </p:nvCxnSpPr>
            <p:spPr>
              <a:xfrm>
                <a:off x="81591" y="2303064"/>
                <a:ext cx="149504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5" name="Straight Connector 134"/>
              <p:cNvCxnSpPr/>
              <p:nvPr/>
            </p:nvCxnSpPr>
            <p:spPr>
              <a:xfrm rot="5400000">
                <a:off x="81591" y="3055976"/>
                <a:ext cx="149504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8" name="Rectangle 142"/>
            <p:cNvSpPr/>
            <p:nvPr/>
          </p:nvSpPr>
          <p:spPr>
            <a:xfrm>
              <a:off x="3065158" y="1270501"/>
              <a:ext cx="1668961" cy="646331"/>
            </a:xfrm>
            <a:prstGeom prst="rect">
              <a:avLst/>
            </a:prstGeom>
            <a:ln>
              <a:noFill/>
            </a:ln>
          </p:spPr>
          <p:txBody>
            <a:bodyPr wrap="square">
              <a:spAutoFit/>
            </a:bodyPr>
            <a:lstStyle/>
            <a:p>
              <a:pPr algn="ctr"/>
              <a:r>
                <a:rPr lang="en-US" b="1" dirty="0" err="1" smtClean="0">
                  <a:solidFill>
                    <a:srgbClr val="0070C0"/>
                  </a:solidFill>
                  <a:latin typeface="+mj-lt"/>
                </a:rPr>
                <a:t>Diseño</a:t>
              </a:r>
              <a:r>
                <a:rPr lang="en-US" b="1" dirty="0" smtClean="0">
                  <a:solidFill>
                    <a:srgbClr val="0070C0"/>
                  </a:solidFill>
                  <a:latin typeface="+mj-lt"/>
                </a:rPr>
                <a:t> del </a:t>
              </a:r>
              <a:r>
                <a:rPr lang="en-US" b="1" dirty="0" err="1" smtClean="0">
                  <a:solidFill>
                    <a:srgbClr val="0070C0"/>
                  </a:solidFill>
                  <a:latin typeface="+mj-lt"/>
                </a:rPr>
                <a:t>Experimento</a:t>
              </a:r>
              <a:endParaRPr lang="en-US" b="1" dirty="0">
                <a:solidFill>
                  <a:srgbClr val="0070C0"/>
                </a:solidFill>
                <a:latin typeface="+mj-lt"/>
              </a:endParaRPr>
            </a:p>
          </p:txBody>
        </p:sp>
        <p:grpSp>
          <p:nvGrpSpPr>
            <p:cNvPr id="9" name="Group 144"/>
            <p:cNvGrpSpPr/>
            <p:nvPr/>
          </p:nvGrpSpPr>
          <p:grpSpPr>
            <a:xfrm>
              <a:off x="3149021" y="1855089"/>
              <a:ext cx="1495042" cy="1500433"/>
              <a:chOff x="81591" y="2303064"/>
              <a:chExt cx="1495042" cy="1500433"/>
            </a:xfrm>
          </p:grpSpPr>
          <p:cxnSp>
            <p:nvCxnSpPr>
              <p:cNvPr id="62" name="Straight Connector 145"/>
              <p:cNvCxnSpPr/>
              <p:nvPr/>
            </p:nvCxnSpPr>
            <p:spPr>
              <a:xfrm>
                <a:off x="81591" y="2303064"/>
                <a:ext cx="149504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3" name="Straight Connector 146"/>
              <p:cNvCxnSpPr/>
              <p:nvPr/>
            </p:nvCxnSpPr>
            <p:spPr>
              <a:xfrm rot="5400000">
                <a:off x="81591" y="3055976"/>
                <a:ext cx="149504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0" name="Group 98"/>
            <p:cNvGrpSpPr/>
            <p:nvPr/>
          </p:nvGrpSpPr>
          <p:grpSpPr>
            <a:xfrm>
              <a:off x="5992400" y="1855089"/>
              <a:ext cx="1495042" cy="1500433"/>
              <a:chOff x="81591" y="2303064"/>
              <a:chExt cx="1495042" cy="1500433"/>
            </a:xfrm>
          </p:grpSpPr>
          <p:cxnSp>
            <p:nvCxnSpPr>
              <p:cNvPr id="60" name="Straight Connector 99"/>
              <p:cNvCxnSpPr/>
              <p:nvPr/>
            </p:nvCxnSpPr>
            <p:spPr>
              <a:xfrm>
                <a:off x="81591" y="2303064"/>
                <a:ext cx="149504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1" name="Straight Connector 101"/>
              <p:cNvCxnSpPr/>
              <p:nvPr/>
            </p:nvCxnSpPr>
            <p:spPr>
              <a:xfrm rot="5400000">
                <a:off x="81591" y="3055976"/>
                <a:ext cx="149504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1" name="Group 126"/>
            <p:cNvGrpSpPr/>
            <p:nvPr/>
          </p:nvGrpSpPr>
          <p:grpSpPr>
            <a:xfrm flipV="1">
              <a:off x="1625931" y="3632473"/>
              <a:ext cx="1733377" cy="1739627"/>
              <a:chOff x="81591" y="2303064"/>
              <a:chExt cx="1495042" cy="1500433"/>
            </a:xfrm>
          </p:grpSpPr>
          <p:cxnSp>
            <p:nvCxnSpPr>
              <p:cNvPr id="58" name="Straight Connector 127"/>
              <p:cNvCxnSpPr/>
              <p:nvPr/>
            </p:nvCxnSpPr>
            <p:spPr>
              <a:xfrm>
                <a:off x="81591" y="2303064"/>
                <a:ext cx="149504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9" name="Straight Connector 128"/>
              <p:cNvCxnSpPr/>
              <p:nvPr/>
            </p:nvCxnSpPr>
            <p:spPr>
              <a:xfrm rot="5400000">
                <a:off x="81591" y="3055976"/>
                <a:ext cx="149504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2" name="Group 138"/>
            <p:cNvGrpSpPr/>
            <p:nvPr/>
          </p:nvGrpSpPr>
          <p:grpSpPr>
            <a:xfrm flipV="1">
              <a:off x="4497572" y="3632473"/>
              <a:ext cx="1733377" cy="1739627"/>
              <a:chOff x="81591" y="2303064"/>
              <a:chExt cx="1495042" cy="1500433"/>
            </a:xfrm>
          </p:grpSpPr>
          <p:cxnSp>
            <p:nvCxnSpPr>
              <p:cNvPr id="56" name="Straight Connector 139"/>
              <p:cNvCxnSpPr/>
              <p:nvPr/>
            </p:nvCxnSpPr>
            <p:spPr>
              <a:xfrm>
                <a:off x="81591" y="2303064"/>
                <a:ext cx="149504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7" name="Straight Connector 140"/>
              <p:cNvCxnSpPr/>
              <p:nvPr/>
            </p:nvCxnSpPr>
            <p:spPr>
              <a:xfrm rot="5400000">
                <a:off x="81591" y="3055976"/>
                <a:ext cx="149504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3" name="Group 1"/>
            <p:cNvGrpSpPr/>
            <p:nvPr/>
          </p:nvGrpSpPr>
          <p:grpSpPr>
            <a:xfrm>
              <a:off x="6998803" y="2002791"/>
              <a:ext cx="1833919" cy="2969545"/>
              <a:chOff x="6699071" y="2102402"/>
              <a:chExt cx="2374632" cy="2843848"/>
            </a:xfrm>
            <a:effectLst>
              <a:reflection blurRad="6350" stA="25000" endPos="25000" dir="5400000" sy="-100000" algn="bl" rotWithShape="0"/>
            </a:effectLst>
          </p:grpSpPr>
          <p:sp>
            <p:nvSpPr>
              <p:cNvPr id="52" name="Chevron 23"/>
              <p:cNvSpPr/>
              <p:nvPr/>
            </p:nvSpPr>
            <p:spPr>
              <a:xfrm>
                <a:off x="6699071" y="2102402"/>
                <a:ext cx="2374632" cy="2843848"/>
              </a:xfrm>
              <a:custGeom>
                <a:avLst/>
                <a:gdLst/>
                <a:ahLst/>
                <a:cxnLst/>
                <a:rect l="l" t="t" r="r" b="b"/>
                <a:pathLst>
                  <a:path w="2422362" h="2901009">
                    <a:moveTo>
                      <a:pt x="0" y="0"/>
                    </a:moveTo>
                    <a:lnTo>
                      <a:pt x="1350861" y="0"/>
                    </a:lnTo>
                    <a:lnTo>
                      <a:pt x="2422362" y="1458416"/>
                    </a:lnTo>
                    <a:lnTo>
                      <a:pt x="1362486" y="2901009"/>
                    </a:lnTo>
                    <a:lnTo>
                      <a:pt x="11625" y="2901009"/>
                    </a:lnTo>
                    <a:lnTo>
                      <a:pt x="1071501" y="1458416"/>
                    </a:lnTo>
                    <a:close/>
                  </a:path>
                </a:pathLst>
              </a:custGeom>
              <a:gradFill>
                <a:gsLst>
                  <a:gs pos="1000">
                    <a:schemeClr val="tx2">
                      <a:lumMod val="75000"/>
                    </a:schemeClr>
                  </a:gs>
                  <a:gs pos="26250">
                    <a:schemeClr val="bg2"/>
                  </a:gs>
                  <a:gs pos="69600">
                    <a:schemeClr val="bg2"/>
                  </a:gs>
                  <a:gs pos="50000">
                    <a:schemeClr val="bg2">
                      <a:lumMod val="50000"/>
                    </a:schemeClr>
                  </a:gs>
                  <a:gs pos="100000">
                    <a:schemeClr val="tx2">
                      <a:lumMod val="75000"/>
                    </a:schemeClr>
                  </a:gs>
                </a:gsLst>
                <a:lin ang="14400000" scaled="0"/>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Chevron 23"/>
              <p:cNvSpPr/>
              <p:nvPr/>
            </p:nvSpPr>
            <p:spPr>
              <a:xfrm>
                <a:off x="6831834" y="2174846"/>
                <a:ext cx="2144916" cy="2695396"/>
              </a:xfrm>
              <a:custGeom>
                <a:avLst/>
                <a:gdLst/>
                <a:ahLst/>
                <a:cxnLst/>
                <a:rect l="l" t="t" r="r" b="b"/>
                <a:pathLst>
                  <a:path w="2188029" h="2749573">
                    <a:moveTo>
                      <a:pt x="0" y="0"/>
                    </a:moveTo>
                    <a:lnTo>
                      <a:pt x="1161745" y="0"/>
                    </a:lnTo>
                    <a:lnTo>
                      <a:pt x="2188029" y="1383040"/>
                    </a:lnTo>
                    <a:lnTo>
                      <a:pt x="1173994" y="2749573"/>
                    </a:lnTo>
                    <a:lnTo>
                      <a:pt x="12249" y="2749573"/>
                    </a:lnTo>
                    <a:lnTo>
                      <a:pt x="1026284" y="1383040"/>
                    </a:lnTo>
                    <a:close/>
                  </a:path>
                </a:pathLst>
              </a:custGeom>
              <a:gradFill>
                <a:gsLst>
                  <a:gs pos="85000">
                    <a:srgbClr val="808080"/>
                  </a:gs>
                  <a:gs pos="59000">
                    <a:schemeClr val="tx2"/>
                  </a:gs>
                  <a:gs pos="33000">
                    <a:schemeClr val="bg2">
                      <a:lumMod val="95000"/>
                    </a:schemeClr>
                  </a:gs>
                </a:gsLst>
                <a:lin ang="6000000" scaled="0"/>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Chevron 22"/>
              <p:cNvSpPr/>
              <p:nvPr/>
            </p:nvSpPr>
            <p:spPr>
              <a:xfrm>
                <a:off x="6972747" y="2228668"/>
                <a:ext cx="1920240" cy="2587752"/>
              </a:xfrm>
              <a:prstGeom prst="chevron">
                <a:avLst/>
              </a:prstGeom>
              <a:gradFill flip="none" rotWithShape="1">
                <a:gsLst>
                  <a:gs pos="100000">
                    <a:schemeClr val="tx2">
                      <a:lumMod val="75000"/>
                    </a:schemeClr>
                  </a:gs>
                  <a:gs pos="0">
                    <a:schemeClr val="tx2">
                      <a:lumMod val="75000"/>
                    </a:schemeClr>
                  </a:gs>
                  <a:gs pos="50000">
                    <a:schemeClr val="bg2">
                      <a:lumMod val="50000"/>
                    </a:schemeClr>
                  </a:gs>
                </a:gsLst>
                <a:lin ang="5400000" scaled="1"/>
                <a:tileRect/>
              </a:gradFill>
              <a:ln w="38100">
                <a:noFill/>
              </a:ln>
              <a:effectLst>
                <a:innerShdw blurRad="736600">
                  <a:schemeClr val="tx2">
                    <a:lumMod val="60000"/>
                    <a:lumOff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Chevron 51"/>
              <p:cNvSpPr/>
              <p:nvPr/>
            </p:nvSpPr>
            <p:spPr>
              <a:xfrm>
                <a:off x="7019879" y="2241082"/>
                <a:ext cx="1854044" cy="1281463"/>
              </a:xfrm>
              <a:custGeom>
                <a:avLst/>
                <a:gdLst>
                  <a:gd name="connsiteX0" fmla="*/ 0 w 1920240"/>
                  <a:gd name="connsiteY0" fmla="*/ 0 h 2587752"/>
                  <a:gd name="connsiteX1" fmla="*/ 960120 w 1920240"/>
                  <a:gd name="connsiteY1" fmla="*/ 0 h 2587752"/>
                  <a:gd name="connsiteX2" fmla="*/ 1920240 w 1920240"/>
                  <a:gd name="connsiteY2" fmla="*/ 1293876 h 2587752"/>
                  <a:gd name="connsiteX3" fmla="*/ 960120 w 1920240"/>
                  <a:gd name="connsiteY3" fmla="*/ 2587752 h 2587752"/>
                  <a:gd name="connsiteX4" fmla="*/ 0 w 1920240"/>
                  <a:gd name="connsiteY4" fmla="*/ 2587752 h 2587752"/>
                  <a:gd name="connsiteX5" fmla="*/ 960120 w 1920240"/>
                  <a:gd name="connsiteY5" fmla="*/ 1293876 h 2587752"/>
                  <a:gd name="connsiteX6" fmla="*/ 0 w 1920240"/>
                  <a:gd name="connsiteY6" fmla="*/ 0 h 2587752"/>
                  <a:gd name="connsiteX0" fmla="*/ 0 w 1920240"/>
                  <a:gd name="connsiteY0" fmla="*/ 0 h 2587752"/>
                  <a:gd name="connsiteX1" fmla="*/ 960120 w 1920240"/>
                  <a:gd name="connsiteY1" fmla="*/ 0 h 2587752"/>
                  <a:gd name="connsiteX2" fmla="*/ 1920240 w 1920240"/>
                  <a:gd name="connsiteY2" fmla="*/ 1293876 h 2587752"/>
                  <a:gd name="connsiteX3" fmla="*/ 0 w 1920240"/>
                  <a:gd name="connsiteY3" fmla="*/ 2587752 h 2587752"/>
                  <a:gd name="connsiteX4" fmla="*/ 960120 w 1920240"/>
                  <a:gd name="connsiteY4" fmla="*/ 1293876 h 2587752"/>
                  <a:gd name="connsiteX5" fmla="*/ 0 w 1920240"/>
                  <a:gd name="connsiteY5" fmla="*/ 0 h 2587752"/>
                  <a:gd name="connsiteX0" fmla="*/ 0 w 1920240"/>
                  <a:gd name="connsiteY0" fmla="*/ 0 h 1293876"/>
                  <a:gd name="connsiteX1" fmla="*/ 960120 w 1920240"/>
                  <a:gd name="connsiteY1" fmla="*/ 0 h 1293876"/>
                  <a:gd name="connsiteX2" fmla="*/ 1920240 w 1920240"/>
                  <a:gd name="connsiteY2" fmla="*/ 1293876 h 1293876"/>
                  <a:gd name="connsiteX3" fmla="*/ 960120 w 1920240"/>
                  <a:gd name="connsiteY3" fmla="*/ 1293876 h 1293876"/>
                  <a:gd name="connsiteX4" fmla="*/ 0 w 1920240"/>
                  <a:gd name="connsiteY4" fmla="*/ 0 h 1293876"/>
                  <a:gd name="connsiteX0" fmla="*/ 0 w 1920240"/>
                  <a:gd name="connsiteY0" fmla="*/ 0 h 1298303"/>
                  <a:gd name="connsiteX1" fmla="*/ 960120 w 1920240"/>
                  <a:gd name="connsiteY1" fmla="*/ 0 h 1298303"/>
                  <a:gd name="connsiteX2" fmla="*/ 1920240 w 1920240"/>
                  <a:gd name="connsiteY2" fmla="*/ 1293876 h 1298303"/>
                  <a:gd name="connsiteX3" fmla="*/ 1330080 w 1920240"/>
                  <a:gd name="connsiteY3" fmla="*/ 1298303 h 1298303"/>
                  <a:gd name="connsiteX4" fmla="*/ 960120 w 1920240"/>
                  <a:gd name="connsiteY4" fmla="*/ 1293876 h 1298303"/>
                  <a:gd name="connsiteX5" fmla="*/ 0 w 1920240"/>
                  <a:gd name="connsiteY5" fmla="*/ 0 h 1298303"/>
                  <a:gd name="connsiteX0" fmla="*/ 0 w 1920240"/>
                  <a:gd name="connsiteY0" fmla="*/ 0 h 1939571"/>
                  <a:gd name="connsiteX1" fmla="*/ 960120 w 1920240"/>
                  <a:gd name="connsiteY1" fmla="*/ 0 h 1939571"/>
                  <a:gd name="connsiteX2" fmla="*/ 1920240 w 1920240"/>
                  <a:gd name="connsiteY2" fmla="*/ 1293876 h 1939571"/>
                  <a:gd name="connsiteX3" fmla="*/ 1413207 w 1920240"/>
                  <a:gd name="connsiteY3" fmla="*/ 1939571 h 1939571"/>
                  <a:gd name="connsiteX4" fmla="*/ 960120 w 1920240"/>
                  <a:gd name="connsiteY4" fmla="*/ 1293876 h 1939571"/>
                  <a:gd name="connsiteX5" fmla="*/ 0 w 1920240"/>
                  <a:gd name="connsiteY5" fmla="*/ 0 h 1939571"/>
                  <a:gd name="connsiteX0" fmla="*/ 0 w 1920240"/>
                  <a:gd name="connsiteY0" fmla="*/ 0 h 1939571"/>
                  <a:gd name="connsiteX1" fmla="*/ 960120 w 1920240"/>
                  <a:gd name="connsiteY1" fmla="*/ 0 h 1939571"/>
                  <a:gd name="connsiteX2" fmla="*/ 1920240 w 1920240"/>
                  <a:gd name="connsiteY2" fmla="*/ 1293876 h 1939571"/>
                  <a:gd name="connsiteX3" fmla="*/ 1413207 w 1920240"/>
                  <a:gd name="connsiteY3" fmla="*/ 1939571 h 1939571"/>
                  <a:gd name="connsiteX4" fmla="*/ 960120 w 1920240"/>
                  <a:gd name="connsiteY4" fmla="*/ 1293876 h 1939571"/>
                  <a:gd name="connsiteX5" fmla="*/ 617561 w 1920240"/>
                  <a:gd name="connsiteY5" fmla="*/ 847041 h 1939571"/>
                  <a:gd name="connsiteX6" fmla="*/ 0 w 1920240"/>
                  <a:gd name="connsiteY6" fmla="*/ 0 h 1939571"/>
                  <a:gd name="connsiteX0" fmla="*/ 0 w 1920240"/>
                  <a:gd name="connsiteY0" fmla="*/ 0 h 1939571"/>
                  <a:gd name="connsiteX1" fmla="*/ 960120 w 1920240"/>
                  <a:gd name="connsiteY1" fmla="*/ 0 h 1939571"/>
                  <a:gd name="connsiteX2" fmla="*/ 1920240 w 1920240"/>
                  <a:gd name="connsiteY2" fmla="*/ 1293876 h 1939571"/>
                  <a:gd name="connsiteX3" fmla="*/ 1413207 w 1920240"/>
                  <a:gd name="connsiteY3" fmla="*/ 1939571 h 1939571"/>
                  <a:gd name="connsiteX4" fmla="*/ 617561 w 1920240"/>
                  <a:gd name="connsiteY4" fmla="*/ 847041 h 1939571"/>
                  <a:gd name="connsiteX5" fmla="*/ 0 w 1920240"/>
                  <a:gd name="connsiteY5" fmla="*/ 0 h 1939571"/>
                  <a:gd name="connsiteX0" fmla="*/ 0 w 1920240"/>
                  <a:gd name="connsiteY0" fmla="*/ 0 h 1939571"/>
                  <a:gd name="connsiteX1" fmla="*/ 960120 w 1920240"/>
                  <a:gd name="connsiteY1" fmla="*/ 0 h 1939571"/>
                  <a:gd name="connsiteX2" fmla="*/ 1920240 w 1920240"/>
                  <a:gd name="connsiteY2" fmla="*/ 1293876 h 1939571"/>
                  <a:gd name="connsiteX3" fmla="*/ 1413207 w 1920240"/>
                  <a:gd name="connsiteY3" fmla="*/ 1939571 h 1939571"/>
                  <a:gd name="connsiteX4" fmla="*/ 617561 w 1920240"/>
                  <a:gd name="connsiteY4" fmla="*/ 847041 h 1939571"/>
                  <a:gd name="connsiteX5" fmla="*/ 0 w 1920240"/>
                  <a:gd name="connsiteY5" fmla="*/ 0 h 1939571"/>
                  <a:gd name="connsiteX0" fmla="*/ 0 w 1920240"/>
                  <a:gd name="connsiteY0" fmla="*/ 0 h 1939571"/>
                  <a:gd name="connsiteX1" fmla="*/ 960120 w 1920240"/>
                  <a:gd name="connsiteY1" fmla="*/ 0 h 1939571"/>
                  <a:gd name="connsiteX2" fmla="*/ 1920240 w 1920240"/>
                  <a:gd name="connsiteY2" fmla="*/ 1293876 h 1939571"/>
                  <a:gd name="connsiteX3" fmla="*/ 1413207 w 1920240"/>
                  <a:gd name="connsiteY3" fmla="*/ 1939571 h 1939571"/>
                  <a:gd name="connsiteX4" fmla="*/ 617561 w 1920240"/>
                  <a:gd name="connsiteY4" fmla="*/ 847041 h 1939571"/>
                  <a:gd name="connsiteX5" fmla="*/ 0 w 1920240"/>
                  <a:gd name="connsiteY5" fmla="*/ 0 h 1939571"/>
                  <a:gd name="connsiteX0" fmla="*/ 0 w 1920240"/>
                  <a:gd name="connsiteY0" fmla="*/ 0 h 1939571"/>
                  <a:gd name="connsiteX1" fmla="*/ 960120 w 1920240"/>
                  <a:gd name="connsiteY1" fmla="*/ 0 h 1939571"/>
                  <a:gd name="connsiteX2" fmla="*/ 1920240 w 1920240"/>
                  <a:gd name="connsiteY2" fmla="*/ 1293876 h 1939571"/>
                  <a:gd name="connsiteX3" fmla="*/ 1413207 w 1920240"/>
                  <a:gd name="connsiteY3" fmla="*/ 1939571 h 1939571"/>
                  <a:gd name="connsiteX4" fmla="*/ 676938 w 1920240"/>
                  <a:gd name="connsiteY4" fmla="*/ 811415 h 1939571"/>
                  <a:gd name="connsiteX5" fmla="*/ 0 w 1920240"/>
                  <a:gd name="connsiteY5" fmla="*/ 0 h 1939571"/>
                  <a:gd name="connsiteX0" fmla="*/ 0 w 1920240"/>
                  <a:gd name="connsiteY0" fmla="*/ 0 h 1939571"/>
                  <a:gd name="connsiteX1" fmla="*/ 960120 w 1920240"/>
                  <a:gd name="connsiteY1" fmla="*/ 0 h 1939571"/>
                  <a:gd name="connsiteX2" fmla="*/ 1920240 w 1920240"/>
                  <a:gd name="connsiteY2" fmla="*/ 1293876 h 1939571"/>
                  <a:gd name="connsiteX3" fmla="*/ 1413207 w 1920240"/>
                  <a:gd name="connsiteY3" fmla="*/ 1939571 h 1939571"/>
                  <a:gd name="connsiteX4" fmla="*/ 0 w 1920240"/>
                  <a:gd name="connsiteY4" fmla="*/ 0 h 1939571"/>
                  <a:gd name="connsiteX0" fmla="*/ 0 w 1920240"/>
                  <a:gd name="connsiteY0" fmla="*/ 0 h 1939571"/>
                  <a:gd name="connsiteX1" fmla="*/ 960120 w 1920240"/>
                  <a:gd name="connsiteY1" fmla="*/ 0 h 1939571"/>
                  <a:gd name="connsiteX2" fmla="*/ 1920240 w 1920240"/>
                  <a:gd name="connsiteY2" fmla="*/ 1293876 h 1939571"/>
                  <a:gd name="connsiteX3" fmla="*/ 1413207 w 1920240"/>
                  <a:gd name="connsiteY3" fmla="*/ 1939571 h 1939571"/>
                  <a:gd name="connsiteX4" fmla="*/ 0 w 1920240"/>
                  <a:gd name="connsiteY4" fmla="*/ 0 h 1939571"/>
                  <a:gd name="connsiteX0" fmla="*/ 0 w 1920240"/>
                  <a:gd name="connsiteY0" fmla="*/ 0 h 1939571"/>
                  <a:gd name="connsiteX1" fmla="*/ 960120 w 1920240"/>
                  <a:gd name="connsiteY1" fmla="*/ 0 h 1939571"/>
                  <a:gd name="connsiteX2" fmla="*/ 1920240 w 1920240"/>
                  <a:gd name="connsiteY2" fmla="*/ 1293876 h 1939571"/>
                  <a:gd name="connsiteX3" fmla="*/ 1413207 w 1920240"/>
                  <a:gd name="connsiteY3" fmla="*/ 1939571 h 1939571"/>
                  <a:gd name="connsiteX4" fmla="*/ 0 w 1920240"/>
                  <a:gd name="connsiteY4" fmla="*/ 0 h 1939571"/>
                  <a:gd name="connsiteX0" fmla="*/ 0 w 1920240"/>
                  <a:gd name="connsiteY0" fmla="*/ 0 h 1293876"/>
                  <a:gd name="connsiteX1" fmla="*/ 960120 w 1920240"/>
                  <a:gd name="connsiteY1" fmla="*/ 0 h 1293876"/>
                  <a:gd name="connsiteX2" fmla="*/ 1920240 w 1920240"/>
                  <a:gd name="connsiteY2" fmla="*/ 1293876 h 1293876"/>
                  <a:gd name="connsiteX3" fmla="*/ 0 w 1920240"/>
                  <a:gd name="connsiteY3" fmla="*/ 0 h 1293876"/>
                  <a:gd name="connsiteX0" fmla="*/ 0 w 1920240"/>
                  <a:gd name="connsiteY0" fmla="*/ 0 h 1360587"/>
                  <a:gd name="connsiteX1" fmla="*/ 960120 w 1920240"/>
                  <a:gd name="connsiteY1" fmla="*/ 0 h 1360587"/>
                  <a:gd name="connsiteX2" fmla="*/ 1920240 w 1920240"/>
                  <a:gd name="connsiteY2" fmla="*/ 1293876 h 1360587"/>
                  <a:gd name="connsiteX3" fmla="*/ 0 w 1920240"/>
                  <a:gd name="connsiteY3" fmla="*/ 0 h 1360587"/>
                  <a:gd name="connsiteX0" fmla="*/ 0 w 1920240"/>
                  <a:gd name="connsiteY0" fmla="*/ 0 h 1372117"/>
                  <a:gd name="connsiteX1" fmla="*/ 960120 w 1920240"/>
                  <a:gd name="connsiteY1" fmla="*/ 0 h 1372117"/>
                  <a:gd name="connsiteX2" fmla="*/ 1920240 w 1920240"/>
                  <a:gd name="connsiteY2" fmla="*/ 1293876 h 1372117"/>
                  <a:gd name="connsiteX3" fmla="*/ 0 w 1920240"/>
                  <a:gd name="connsiteY3" fmla="*/ 0 h 1372117"/>
                  <a:gd name="connsiteX0" fmla="*/ 169 w 1920409"/>
                  <a:gd name="connsiteY0" fmla="*/ 0 h 1308587"/>
                  <a:gd name="connsiteX1" fmla="*/ 960289 w 1920409"/>
                  <a:gd name="connsiteY1" fmla="*/ 0 h 1308587"/>
                  <a:gd name="connsiteX2" fmla="*/ 1920409 w 1920409"/>
                  <a:gd name="connsiteY2" fmla="*/ 1293876 h 1308587"/>
                  <a:gd name="connsiteX3" fmla="*/ 890862 w 1920409"/>
                  <a:gd name="connsiteY3" fmla="*/ 657036 h 1308587"/>
                  <a:gd name="connsiteX4" fmla="*/ 169 w 1920409"/>
                  <a:gd name="connsiteY4" fmla="*/ 0 h 1308587"/>
                  <a:gd name="connsiteX0" fmla="*/ 149 w 1920389"/>
                  <a:gd name="connsiteY0" fmla="*/ 0 h 1407422"/>
                  <a:gd name="connsiteX1" fmla="*/ 960269 w 1920389"/>
                  <a:gd name="connsiteY1" fmla="*/ 0 h 1407422"/>
                  <a:gd name="connsiteX2" fmla="*/ 1920389 w 1920389"/>
                  <a:gd name="connsiteY2" fmla="*/ 1293876 h 1407422"/>
                  <a:gd name="connsiteX3" fmla="*/ 973970 w 1920389"/>
                  <a:gd name="connsiteY3" fmla="*/ 1274552 h 1407422"/>
                  <a:gd name="connsiteX4" fmla="*/ 149 w 1920389"/>
                  <a:gd name="connsiteY4" fmla="*/ 0 h 1407422"/>
                  <a:gd name="connsiteX0" fmla="*/ 149 w 1920389"/>
                  <a:gd name="connsiteY0" fmla="*/ 0 h 1407422"/>
                  <a:gd name="connsiteX1" fmla="*/ 960269 w 1920389"/>
                  <a:gd name="connsiteY1" fmla="*/ 0 h 1407422"/>
                  <a:gd name="connsiteX2" fmla="*/ 1920389 w 1920389"/>
                  <a:gd name="connsiteY2" fmla="*/ 1293876 h 1407422"/>
                  <a:gd name="connsiteX3" fmla="*/ 973970 w 1920389"/>
                  <a:gd name="connsiteY3" fmla="*/ 1274552 h 1407422"/>
                  <a:gd name="connsiteX4" fmla="*/ 149 w 1920389"/>
                  <a:gd name="connsiteY4" fmla="*/ 0 h 1407422"/>
                  <a:gd name="connsiteX0" fmla="*/ 149 w 1920389"/>
                  <a:gd name="connsiteY0" fmla="*/ 0 h 1419739"/>
                  <a:gd name="connsiteX1" fmla="*/ 960269 w 1920389"/>
                  <a:gd name="connsiteY1" fmla="*/ 0 h 1419739"/>
                  <a:gd name="connsiteX2" fmla="*/ 1920389 w 1920389"/>
                  <a:gd name="connsiteY2" fmla="*/ 1293876 h 1419739"/>
                  <a:gd name="connsiteX3" fmla="*/ 978107 w 1920389"/>
                  <a:gd name="connsiteY3" fmla="*/ 1295240 h 1419739"/>
                  <a:gd name="connsiteX4" fmla="*/ 149 w 1920389"/>
                  <a:gd name="connsiteY4" fmla="*/ 0 h 1419739"/>
                  <a:gd name="connsiteX0" fmla="*/ 149 w 1920389"/>
                  <a:gd name="connsiteY0" fmla="*/ 0 h 1419739"/>
                  <a:gd name="connsiteX1" fmla="*/ 960269 w 1920389"/>
                  <a:gd name="connsiteY1" fmla="*/ 0 h 1419739"/>
                  <a:gd name="connsiteX2" fmla="*/ 1920389 w 1920389"/>
                  <a:gd name="connsiteY2" fmla="*/ 1293876 h 1419739"/>
                  <a:gd name="connsiteX3" fmla="*/ 978107 w 1920389"/>
                  <a:gd name="connsiteY3" fmla="*/ 1295240 h 1419739"/>
                  <a:gd name="connsiteX4" fmla="*/ 149 w 1920389"/>
                  <a:gd name="connsiteY4" fmla="*/ 0 h 1419739"/>
                  <a:gd name="connsiteX0" fmla="*/ 149 w 1920389"/>
                  <a:gd name="connsiteY0" fmla="*/ 0 h 1342748"/>
                  <a:gd name="connsiteX1" fmla="*/ 960269 w 1920389"/>
                  <a:gd name="connsiteY1" fmla="*/ 0 h 1342748"/>
                  <a:gd name="connsiteX2" fmla="*/ 1920389 w 1920389"/>
                  <a:gd name="connsiteY2" fmla="*/ 1293876 h 1342748"/>
                  <a:gd name="connsiteX3" fmla="*/ 978107 w 1920389"/>
                  <a:gd name="connsiteY3" fmla="*/ 1295240 h 1342748"/>
                  <a:gd name="connsiteX4" fmla="*/ 149 w 1920389"/>
                  <a:gd name="connsiteY4" fmla="*/ 0 h 1342748"/>
                  <a:gd name="connsiteX0" fmla="*/ 0 w 1920240"/>
                  <a:gd name="connsiteY0" fmla="*/ 75 h 1342823"/>
                  <a:gd name="connsiteX1" fmla="*/ 960120 w 1920240"/>
                  <a:gd name="connsiteY1" fmla="*/ 75 h 1342823"/>
                  <a:gd name="connsiteX2" fmla="*/ 1920240 w 1920240"/>
                  <a:gd name="connsiteY2" fmla="*/ 1293951 h 1342823"/>
                  <a:gd name="connsiteX3" fmla="*/ 977958 w 1920240"/>
                  <a:gd name="connsiteY3" fmla="*/ 1295315 h 1342823"/>
                  <a:gd name="connsiteX4" fmla="*/ 0 w 1920240"/>
                  <a:gd name="connsiteY4" fmla="*/ 75 h 1342823"/>
                  <a:gd name="connsiteX0" fmla="*/ 0 w 1920240"/>
                  <a:gd name="connsiteY0" fmla="*/ 63 h 1342811"/>
                  <a:gd name="connsiteX1" fmla="*/ 960120 w 1920240"/>
                  <a:gd name="connsiteY1" fmla="*/ 63 h 1342811"/>
                  <a:gd name="connsiteX2" fmla="*/ 1920240 w 1920240"/>
                  <a:gd name="connsiteY2" fmla="*/ 1293939 h 1342811"/>
                  <a:gd name="connsiteX3" fmla="*/ 977958 w 1920240"/>
                  <a:gd name="connsiteY3" fmla="*/ 1295303 h 1342811"/>
                  <a:gd name="connsiteX4" fmla="*/ 0 w 1920240"/>
                  <a:gd name="connsiteY4" fmla="*/ 63 h 1342811"/>
                  <a:gd name="connsiteX0" fmla="*/ 781 w 1921021"/>
                  <a:gd name="connsiteY0" fmla="*/ 0 h 1342748"/>
                  <a:gd name="connsiteX1" fmla="*/ 960901 w 1921021"/>
                  <a:gd name="connsiteY1" fmla="*/ 0 h 1342748"/>
                  <a:gd name="connsiteX2" fmla="*/ 1921021 w 1921021"/>
                  <a:gd name="connsiteY2" fmla="*/ 1293876 h 1342748"/>
                  <a:gd name="connsiteX3" fmla="*/ 978739 w 1921021"/>
                  <a:gd name="connsiteY3" fmla="*/ 1295240 h 1342748"/>
                  <a:gd name="connsiteX4" fmla="*/ 800878 w 1921021"/>
                  <a:gd name="connsiteY4" fmla="*/ 1060689 h 1342748"/>
                  <a:gd name="connsiteX5" fmla="*/ 781 w 1921021"/>
                  <a:gd name="connsiteY5" fmla="*/ 0 h 1342748"/>
                  <a:gd name="connsiteX0" fmla="*/ 781 w 1921021"/>
                  <a:gd name="connsiteY0" fmla="*/ 0 h 1362802"/>
                  <a:gd name="connsiteX1" fmla="*/ 960901 w 1921021"/>
                  <a:gd name="connsiteY1" fmla="*/ 0 h 1362802"/>
                  <a:gd name="connsiteX2" fmla="*/ 1921021 w 1921021"/>
                  <a:gd name="connsiteY2" fmla="*/ 1293876 h 1362802"/>
                  <a:gd name="connsiteX3" fmla="*/ 800878 w 1921021"/>
                  <a:gd name="connsiteY3" fmla="*/ 1060689 h 1362802"/>
                  <a:gd name="connsiteX4" fmla="*/ 781 w 1921021"/>
                  <a:gd name="connsiteY4" fmla="*/ 0 h 1362802"/>
                  <a:gd name="connsiteX0" fmla="*/ 827 w 1883829"/>
                  <a:gd name="connsiteY0" fmla="*/ 20688 h 1362802"/>
                  <a:gd name="connsiteX1" fmla="*/ 923709 w 1883829"/>
                  <a:gd name="connsiteY1" fmla="*/ 0 h 1362802"/>
                  <a:gd name="connsiteX2" fmla="*/ 1883829 w 1883829"/>
                  <a:gd name="connsiteY2" fmla="*/ 1293876 h 1362802"/>
                  <a:gd name="connsiteX3" fmla="*/ 763686 w 1883829"/>
                  <a:gd name="connsiteY3" fmla="*/ 1060689 h 1362802"/>
                  <a:gd name="connsiteX4" fmla="*/ 827 w 1883829"/>
                  <a:gd name="connsiteY4" fmla="*/ 20688 h 1362802"/>
                  <a:gd name="connsiteX0" fmla="*/ 5 w 1883007"/>
                  <a:gd name="connsiteY0" fmla="*/ 20688 h 1362802"/>
                  <a:gd name="connsiteX1" fmla="*/ 922887 w 1883007"/>
                  <a:gd name="connsiteY1" fmla="*/ 0 h 1362802"/>
                  <a:gd name="connsiteX2" fmla="*/ 1883007 w 1883007"/>
                  <a:gd name="connsiteY2" fmla="*/ 1293876 h 1362802"/>
                  <a:gd name="connsiteX3" fmla="*/ 762864 w 1883007"/>
                  <a:gd name="connsiteY3" fmla="*/ 1060689 h 1362802"/>
                  <a:gd name="connsiteX4" fmla="*/ 5 w 1883007"/>
                  <a:gd name="connsiteY4" fmla="*/ 20688 h 1362802"/>
                  <a:gd name="connsiteX0" fmla="*/ 5 w 1883007"/>
                  <a:gd name="connsiteY0" fmla="*/ 8275 h 1350389"/>
                  <a:gd name="connsiteX1" fmla="*/ 906337 w 1883007"/>
                  <a:gd name="connsiteY1" fmla="*/ 0 h 1350389"/>
                  <a:gd name="connsiteX2" fmla="*/ 1883007 w 1883007"/>
                  <a:gd name="connsiteY2" fmla="*/ 1281463 h 1350389"/>
                  <a:gd name="connsiteX3" fmla="*/ 762864 w 1883007"/>
                  <a:gd name="connsiteY3" fmla="*/ 1048276 h 1350389"/>
                  <a:gd name="connsiteX4" fmla="*/ 5 w 1883007"/>
                  <a:gd name="connsiteY4" fmla="*/ 8275 h 1350389"/>
                  <a:gd name="connsiteX0" fmla="*/ 5 w 1854044"/>
                  <a:gd name="connsiteY0" fmla="*/ 8275 h 1350389"/>
                  <a:gd name="connsiteX1" fmla="*/ 906337 w 1854044"/>
                  <a:gd name="connsiteY1" fmla="*/ 0 h 1350389"/>
                  <a:gd name="connsiteX2" fmla="*/ 1854044 w 1854044"/>
                  <a:gd name="connsiteY2" fmla="*/ 1281463 h 1350389"/>
                  <a:gd name="connsiteX3" fmla="*/ 762864 w 1854044"/>
                  <a:gd name="connsiteY3" fmla="*/ 1048276 h 1350389"/>
                  <a:gd name="connsiteX4" fmla="*/ 5 w 1854044"/>
                  <a:gd name="connsiteY4" fmla="*/ 8275 h 1350389"/>
                  <a:gd name="connsiteX0" fmla="*/ 5 w 1854044"/>
                  <a:gd name="connsiteY0" fmla="*/ 8275 h 1313055"/>
                  <a:gd name="connsiteX1" fmla="*/ 906337 w 1854044"/>
                  <a:gd name="connsiteY1" fmla="*/ 0 h 1313055"/>
                  <a:gd name="connsiteX2" fmla="*/ 1854044 w 1854044"/>
                  <a:gd name="connsiteY2" fmla="*/ 1281463 h 1313055"/>
                  <a:gd name="connsiteX3" fmla="*/ 762864 w 1854044"/>
                  <a:gd name="connsiteY3" fmla="*/ 1048276 h 1313055"/>
                  <a:gd name="connsiteX4" fmla="*/ 5 w 1854044"/>
                  <a:gd name="connsiteY4" fmla="*/ 8275 h 1313055"/>
                  <a:gd name="connsiteX0" fmla="*/ 5 w 1854044"/>
                  <a:gd name="connsiteY0" fmla="*/ 8275 h 1281463"/>
                  <a:gd name="connsiteX1" fmla="*/ 906337 w 1854044"/>
                  <a:gd name="connsiteY1" fmla="*/ 0 h 1281463"/>
                  <a:gd name="connsiteX2" fmla="*/ 1854044 w 1854044"/>
                  <a:gd name="connsiteY2" fmla="*/ 1281463 h 1281463"/>
                  <a:gd name="connsiteX3" fmla="*/ 762864 w 1854044"/>
                  <a:gd name="connsiteY3" fmla="*/ 1048276 h 1281463"/>
                  <a:gd name="connsiteX4" fmla="*/ 5 w 1854044"/>
                  <a:gd name="connsiteY4" fmla="*/ 8275 h 1281463"/>
                  <a:gd name="connsiteX0" fmla="*/ 5 w 1854044"/>
                  <a:gd name="connsiteY0" fmla="*/ 8275 h 1286507"/>
                  <a:gd name="connsiteX1" fmla="*/ 906337 w 1854044"/>
                  <a:gd name="connsiteY1" fmla="*/ 0 h 1286507"/>
                  <a:gd name="connsiteX2" fmla="*/ 1854044 w 1854044"/>
                  <a:gd name="connsiteY2" fmla="*/ 1281463 h 1286507"/>
                  <a:gd name="connsiteX3" fmla="*/ 762864 w 1854044"/>
                  <a:gd name="connsiteY3" fmla="*/ 1048276 h 1286507"/>
                  <a:gd name="connsiteX4" fmla="*/ 5 w 1854044"/>
                  <a:gd name="connsiteY4" fmla="*/ 8275 h 1286507"/>
                  <a:gd name="connsiteX0" fmla="*/ 5 w 1854044"/>
                  <a:gd name="connsiteY0" fmla="*/ 8275 h 1281463"/>
                  <a:gd name="connsiteX1" fmla="*/ 906337 w 1854044"/>
                  <a:gd name="connsiteY1" fmla="*/ 0 h 1281463"/>
                  <a:gd name="connsiteX2" fmla="*/ 1854044 w 1854044"/>
                  <a:gd name="connsiteY2" fmla="*/ 1281463 h 1281463"/>
                  <a:gd name="connsiteX3" fmla="*/ 762864 w 1854044"/>
                  <a:gd name="connsiteY3" fmla="*/ 1048276 h 1281463"/>
                  <a:gd name="connsiteX4" fmla="*/ 5 w 1854044"/>
                  <a:gd name="connsiteY4" fmla="*/ 8275 h 1281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4044" h="1281463">
                    <a:moveTo>
                      <a:pt x="5" y="8275"/>
                    </a:moveTo>
                    <a:lnTo>
                      <a:pt x="906337" y="0"/>
                    </a:lnTo>
                    <a:lnTo>
                      <a:pt x="1854044" y="1281463"/>
                    </a:lnTo>
                    <a:cubicBezTo>
                      <a:pt x="1285354" y="945188"/>
                      <a:pt x="1062216" y="1470800"/>
                      <a:pt x="762864" y="1048276"/>
                    </a:cubicBezTo>
                    <a:cubicBezTo>
                      <a:pt x="599871" y="832403"/>
                      <a:pt x="-1840" y="15416"/>
                      <a:pt x="5" y="8275"/>
                    </a:cubicBezTo>
                    <a:close/>
                  </a:path>
                </a:pathLst>
              </a:custGeom>
              <a:gradFill flip="none" rotWithShape="1">
                <a:gsLst>
                  <a:gs pos="33000">
                    <a:schemeClr val="bg2">
                      <a:alpha val="0"/>
                    </a:schemeClr>
                  </a:gs>
                  <a:gs pos="85000">
                    <a:schemeClr val="bg2">
                      <a:alpha val="23000"/>
                    </a:schemeClr>
                  </a:gs>
                </a:gsLst>
                <a:lin ang="5400000" scaled="0"/>
                <a:tileRect/>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4" name="Group 54"/>
            <p:cNvGrpSpPr/>
            <p:nvPr/>
          </p:nvGrpSpPr>
          <p:grpSpPr>
            <a:xfrm>
              <a:off x="6006081" y="2690730"/>
              <a:ext cx="1623548" cy="1623550"/>
              <a:chOff x="6861999" y="2899534"/>
              <a:chExt cx="1273013" cy="1273014"/>
            </a:xfrm>
          </p:grpSpPr>
          <p:grpSp>
            <p:nvGrpSpPr>
              <p:cNvPr id="46" name="Group 14"/>
              <p:cNvGrpSpPr/>
              <p:nvPr/>
            </p:nvGrpSpPr>
            <p:grpSpPr>
              <a:xfrm>
                <a:off x="6861999" y="2899534"/>
                <a:ext cx="1273013" cy="1273014"/>
                <a:chOff x="1255776" y="2440181"/>
                <a:chExt cx="2834640" cy="2834640"/>
              </a:xfrm>
              <a:effectLst>
                <a:reflection blurRad="6350" stA="25000" endPos="25000" dir="5400000" sy="-100000" algn="bl" rotWithShape="0"/>
              </a:effectLst>
            </p:grpSpPr>
            <p:sp>
              <p:nvSpPr>
                <p:cNvPr id="48" name="Oval 15"/>
                <p:cNvSpPr/>
                <p:nvPr/>
              </p:nvSpPr>
              <p:spPr>
                <a:xfrm>
                  <a:off x="1255776" y="2440181"/>
                  <a:ext cx="2834640" cy="2834640"/>
                </a:xfrm>
                <a:prstGeom prst="ellipse">
                  <a:avLst/>
                </a:prstGeom>
                <a:gradFill>
                  <a:gsLst>
                    <a:gs pos="1000">
                      <a:schemeClr val="tx2">
                        <a:lumMod val="75000"/>
                      </a:schemeClr>
                    </a:gs>
                    <a:gs pos="26250">
                      <a:schemeClr val="bg2"/>
                    </a:gs>
                    <a:gs pos="69600">
                      <a:schemeClr val="bg2"/>
                    </a:gs>
                    <a:gs pos="50000">
                      <a:schemeClr val="bg2">
                        <a:lumMod val="50000"/>
                      </a:schemeClr>
                    </a:gs>
                    <a:gs pos="100000">
                      <a:schemeClr val="tx2">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9" name="Donut 18"/>
                <p:cNvSpPr/>
                <p:nvPr/>
              </p:nvSpPr>
              <p:spPr>
                <a:xfrm>
                  <a:off x="1301496" y="2485901"/>
                  <a:ext cx="2743200" cy="2743200"/>
                </a:xfrm>
                <a:prstGeom prst="donut">
                  <a:avLst>
                    <a:gd name="adj" fmla="val 7355"/>
                  </a:avLst>
                </a:prstGeom>
                <a:gradFill>
                  <a:gsLst>
                    <a:gs pos="85000">
                      <a:srgbClr val="808080"/>
                    </a:gs>
                    <a:gs pos="59000">
                      <a:schemeClr val="tx2"/>
                    </a:gs>
                    <a:gs pos="33000">
                      <a:schemeClr val="bg2">
                        <a:lumMod val="9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Oval 19"/>
                <p:cNvSpPr/>
                <p:nvPr/>
              </p:nvSpPr>
              <p:spPr>
                <a:xfrm>
                  <a:off x="1454792" y="2636323"/>
                  <a:ext cx="2442357" cy="2442355"/>
                </a:xfrm>
                <a:prstGeom prst="ellipse">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lin ang="13500000" scaled="1"/>
                  <a:tileRect/>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Oval 7"/>
                <p:cNvSpPr/>
                <p:nvPr/>
              </p:nvSpPr>
              <p:spPr>
                <a:xfrm>
                  <a:off x="1502442" y="2681638"/>
                  <a:ext cx="2347057" cy="1509878"/>
                </a:xfrm>
                <a:custGeom>
                  <a:avLst/>
                  <a:gdLst>
                    <a:gd name="connsiteX0" fmla="*/ 0 w 2206514"/>
                    <a:gd name="connsiteY0" fmla="*/ 1103257 h 2206514"/>
                    <a:gd name="connsiteX1" fmla="*/ 1103257 w 2206514"/>
                    <a:gd name="connsiteY1" fmla="*/ 0 h 2206514"/>
                    <a:gd name="connsiteX2" fmla="*/ 2206514 w 2206514"/>
                    <a:gd name="connsiteY2" fmla="*/ 1103257 h 2206514"/>
                    <a:gd name="connsiteX3" fmla="*/ 1103257 w 2206514"/>
                    <a:gd name="connsiteY3" fmla="*/ 2206514 h 2206514"/>
                    <a:gd name="connsiteX4" fmla="*/ 0 w 2206514"/>
                    <a:gd name="connsiteY4" fmla="*/ 1103257 h 2206514"/>
                    <a:gd name="connsiteX0" fmla="*/ 0 w 2206514"/>
                    <a:gd name="connsiteY0" fmla="*/ 1103257 h 1103257"/>
                    <a:gd name="connsiteX1" fmla="*/ 1103257 w 2206514"/>
                    <a:gd name="connsiteY1" fmla="*/ 0 h 1103257"/>
                    <a:gd name="connsiteX2" fmla="*/ 2206514 w 2206514"/>
                    <a:gd name="connsiteY2" fmla="*/ 1103257 h 1103257"/>
                    <a:gd name="connsiteX3" fmla="*/ 0 w 2206514"/>
                    <a:gd name="connsiteY3" fmla="*/ 1103257 h 1103257"/>
                    <a:gd name="connsiteX0" fmla="*/ 0 w 2206514"/>
                    <a:gd name="connsiteY0" fmla="*/ 1103257 h 1103257"/>
                    <a:gd name="connsiteX1" fmla="*/ 1103257 w 2206514"/>
                    <a:gd name="connsiteY1" fmla="*/ 0 h 1103257"/>
                    <a:gd name="connsiteX2" fmla="*/ 2206514 w 2206514"/>
                    <a:gd name="connsiteY2" fmla="*/ 1103257 h 1103257"/>
                    <a:gd name="connsiteX3" fmla="*/ 0 w 2206514"/>
                    <a:gd name="connsiteY3" fmla="*/ 1103257 h 1103257"/>
                    <a:gd name="connsiteX0" fmla="*/ 0 w 2206514"/>
                    <a:gd name="connsiteY0" fmla="*/ 1103257 h 1519595"/>
                    <a:gd name="connsiteX1" fmla="*/ 1103257 w 2206514"/>
                    <a:gd name="connsiteY1" fmla="*/ 0 h 1519595"/>
                    <a:gd name="connsiteX2" fmla="*/ 2206514 w 2206514"/>
                    <a:gd name="connsiteY2" fmla="*/ 1103257 h 1519595"/>
                    <a:gd name="connsiteX3" fmla="*/ 0 w 2206514"/>
                    <a:gd name="connsiteY3" fmla="*/ 1103257 h 1519595"/>
                    <a:gd name="connsiteX0" fmla="*/ 0 w 2206514"/>
                    <a:gd name="connsiteY0" fmla="*/ 1103257 h 1519595"/>
                    <a:gd name="connsiteX1" fmla="*/ 1103257 w 2206514"/>
                    <a:gd name="connsiteY1" fmla="*/ 0 h 1519595"/>
                    <a:gd name="connsiteX2" fmla="*/ 2206514 w 2206514"/>
                    <a:gd name="connsiteY2" fmla="*/ 1103257 h 1519595"/>
                    <a:gd name="connsiteX3" fmla="*/ 0 w 2206514"/>
                    <a:gd name="connsiteY3" fmla="*/ 1103257 h 1519595"/>
                    <a:gd name="connsiteX0" fmla="*/ 0 w 2206514"/>
                    <a:gd name="connsiteY0" fmla="*/ 1103257 h 1380454"/>
                    <a:gd name="connsiteX1" fmla="*/ 1103257 w 2206514"/>
                    <a:gd name="connsiteY1" fmla="*/ 0 h 1380454"/>
                    <a:gd name="connsiteX2" fmla="*/ 2206514 w 2206514"/>
                    <a:gd name="connsiteY2" fmla="*/ 1103257 h 1380454"/>
                    <a:gd name="connsiteX3" fmla="*/ 0 w 2206514"/>
                    <a:gd name="connsiteY3" fmla="*/ 1103257 h 1380454"/>
                    <a:gd name="connsiteX0" fmla="*/ 0 w 2206514"/>
                    <a:gd name="connsiteY0" fmla="*/ 1103257 h 1405413"/>
                    <a:gd name="connsiteX1" fmla="*/ 1103257 w 2206514"/>
                    <a:gd name="connsiteY1" fmla="*/ 0 h 1405413"/>
                    <a:gd name="connsiteX2" fmla="*/ 2206514 w 2206514"/>
                    <a:gd name="connsiteY2" fmla="*/ 1103257 h 1405413"/>
                    <a:gd name="connsiteX3" fmla="*/ 0 w 2206514"/>
                    <a:gd name="connsiteY3" fmla="*/ 1103257 h 1405413"/>
                  </a:gdLst>
                  <a:ahLst/>
                  <a:cxnLst>
                    <a:cxn ang="0">
                      <a:pos x="connsiteX0" y="connsiteY0"/>
                    </a:cxn>
                    <a:cxn ang="0">
                      <a:pos x="connsiteX1" y="connsiteY1"/>
                    </a:cxn>
                    <a:cxn ang="0">
                      <a:pos x="connsiteX2" y="connsiteY2"/>
                    </a:cxn>
                    <a:cxn ang="0">
                      <a:pos x="connsiteX3" y="connsiteY3"/>
                    </a:cxn>
                  </a:cxnLst>
                  <a:rect l="l" t="t" r="r" b="b"/>
                  <a:pathLst>
                    <a:path w="2206514" h="1405413">
                      <a:moveTo>
                        <a:pt x="0" y="1103257"/>
                      </a:moveTo>
                      <a:cubicBezTo>
                        <a:pt x="0" y="493945"/>
                        <a:pt x="493945" y="0"/>
                        <a:pt x="1103257" y="0"/>
                      </a:cubicBezTo>
                      <a:cubicBezTo>
                        <a:pt x="1712569" y="0"/>
                        <a:pt x="2206514" y="493945"/>
                        <a:pt x="2206514" y="1103257"/>
                      </a:cubicBezTo>
                      <a:cubicBezTo>
                        <a:pt x="1013235" y="562738"/>
                        <a:pt x="563886" y="1999652"/>
                        <a:pt x="0" y="1103257"/>
                      </a:cubicBezTo>
                      <a:close/>
                    </a:path>
                  </a:pathLst>
                </a:custGeom>
                <a:gradFill flip="none" rotWithShape="1">
                  <a:gsLst>
                    <a:gs pos="96000">
                      <a:schemeClr val="bg2">
                        <a:alpha val="0"/>
                      </a:schemeClr>
                    </a:gs>
                    <a:gs pos="72000">
                      <a:schemeClr val="bg2">
                        <a:alpha val="45000"/>
                      </a:schemeClr>
                    </a:gs>
                  </a:gsLst>
                  <a:lin ang="0" scaled="0"/>
                  <a:tileRect/>
                </a:gradFill>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47" name="TextBox 113"/>
              <p:cNvSpPr txBox="1"/>
              <p:nvPr/>
            </p:nvSpPr>
            <p:spPr>
              <a:xfrm>
                <a:off x="7341608" y="3326500"/>
                <a:ext cx="302048" cy="410253"/>
              </a:xfrm>
              <a:prstGeom prst="rect">
                <a:avLst/>
              </a:prstGeom>
              <a:noFill/>
              <a:ln>
                <a:noFill/>
              </a:ln>
              <a:effectLst/>
            </p:spPr>
            <p:txBody>
              <a:bodyPr wrap="square" rtlCol="0">
                <a:spAutoFit/>
              </a:bodyPr>
              <a:lstStyle/>
              <a:p>
                <a:r>
                  <a:rPr lang="en-US" sz="2800" b="1" dirty="0" smtClean="0"/>
                  <a:t>5</a:t>
                </a:r>
                <a:endParaRPr lang="en-US" sz="2800" b="1" dirty="0"/>
              </a:p>
            </p:txBody>
          </p:sp>
        </p:grpSp>
        <p:grpSp>
          <p:nvGrpSpPr>
            <p:cNvPr id="15" name="Group 52"/>
            <p:cNvGrpSpPr/>
            <p:nvPr/>
          </p:nvGrpSpPr>
          <p:grpSpPr>
            <a:xfrm>
              <a:off x="4580959" y="2690730"/>
              <a:ext cx="1623548" cy="1623550"/>
              <a:chOff x="5744571" y="2899534"/>
              <a:chExt cx="1273013" cy="1273014"/>
            </a:xfrm>
          </p:grpSpPr>
          <p:grpSp>
            <p:nvGrpSpPr>
              <p:cNvPr id="40" name="Group 26"/>
              <p:cNvGrpSpPr/>
              <p:nvPr/>
            </p:nvGrpSpPr>
            <p:grpSpPr>
              <a:xfrm>
                <a:off x="5744571" y="2899534"/>
                <a:ext cx="1273013" cy="1273014"/>
                <a:chOff x="1255776" y="2440181"/>
                <a:chExt cx="2834640" cy="2834640"/>
              </a:xfrm>
              <a:effectLst>
                <a:reflection blurRad="6350" stA="25000" endPos="25000" dir="5400000" sy="-100000" algn="bl" rotWithShape="0"/>
              </a:effectLst>
            </p:grpSpPr>
            <p:sp>
              <p:nvSpPr>
                <p:cNvPr id="42" name="Oval 27"/>
                <p:cNvSpPr/>
                <p:nvPr/>
              </p:nvSpPr>
              <p:spPr>
                <a:xfrm>
                  <a:off x="1255776" y="2440181"/>
                  <a:ext cx="2834640" cy="2834640"/>
                </a:xfrm>
                <a:prstGeom prst="ellipse">
                  <a:avLst/>
                </a:prstGeom>
                <a:gradFill>
                  <a:gsLst>
                    <a:gs pos="1000">
                      <a:schemeClr val="tx2">
                        <a:lumMod val="75000"/>
                      </a:schemeClr>
                    </a:gs>
                    <a:gs pos="26250">
                      <a:schemeClr val="bg2"/>
                    </a:gs>
                    <a:gs pos="69600">
                      <a:schemeClr val="bg2"/>
                    </a:gs>
                    <a:gs pos="50000">
                      <a:schemeClr val="bg2">
                        <a:lumMod val="50000"/>
                      </a:schemeClr>
                    </a:gs>
                    <a:gs pos="100000">
                      <a:schemeClr val="tx2">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3" name="Donut 28"/>
                <p:cNvSpPr/>
                <p:nvPr/>
              </p:nvSpPr>
              <p:spPr>
                <a:xfrm>
                  <a:off x="1301496" y="2485901"/>
                  <a:ext cx="2743200" cy="2743200"/>
                </a:xfrm>
                <a:prstGeom prst="donut">
                  <a:avLst>
                    <a:gd name="adj" fmla="val 7355"/>
                  </a:avLst>
                </a:prstGeom>
                <a:gradFill>
                  <a:gsLst>
                    <a:gs pos="85000">
                      <a:srgbClr val="808080"/>
                    </a:gs>
                    <a:gs pos="59000">
                      <a:schemeClr val="tx2"/>
                    </a:gs>
                    <a:gs pos="33000">
                      <a:schemeClr val="bg2">
                        <a:lumMod val="9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Oval 29"/>
                <p:cNvSpPr/>
                <p:nvPr/>
              </p:nvSpPr>
              <p:spPr>
                <a:xfrm>
                  <a:off x="1454792" y="2636323"/>
                  <a:ext cx="2442357" cy="2442355"/>
                </a:xfrm>
                <a:prstGeom prst="ellipse">
                  <a:avLst/>
                </a:prstGeom>
                <a:gradFill flip="none" rotWithShape="1">
                  <a:gsLst>
                    <a:gs pos="0">
                      <a:srgbClr val="8C3FC5">
                        <a:shade val="30000"/>
                        <a:satMod val="115000"/>
                      </a:srgbClr>
                    </a:gs>
                    <a:gs pos="50000">
                      <a:srgbClr val="8C3FC5">
                        <a:shade val="67500"/>
                        <a:satMod val="115000"/>
                      </a:srgbClr>
                    </a:gs>
                    <a:gs pos="100000">
                      <a:srgbClr val="8C3FC5">
                        <a:shade val="100000"/>
                        <a:satMod val="115000"/>
                      </a:srgbClr>
                    </a:gs>
                  </a:gsLst>
                  <a:lin ang="18900000" scaled="1"/>
                  <a:tileRect/>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Oval 7"/>
                <p:cNvSpPr/>
                <p:nvPr/>
              </p:nvSpPr>
              <p:spPr>
                <a:xfrm>
                  <a:off x="1502442" y="2681638"/>
                  <a:ext cx="2347057" cy="1509878"/>
                </a:xfrm>
                <a:custGeom>
                  <a:avLst/>
                  <a:gdLst>
                    <a:gd name="connsiteX0" fmla="*/ 0 w 2206514"/>
                    <a:gd name="connsiteY0" fmla="*/ 1103257 h 2206514"/>
                    <a:gd name="connsiteX1" fmla="*/ 1103257 w 2206514"/>
                    <a:gd name="connsiteY1" fmla="*/ 0 h 2206514"/>
                    <a:gd name="connsiteX2" fmla="*/ 2206514 w 2206514"/>
                    <a:gd name="connsiteY2" fmla="*/ 1103257 h 2206514"/>
                    <a:gd name="connsiteX3" fmla="*/ 1103257 w 2206514"/>
                    <a:gd name="connsiteY3" fmla="*/ 2206514 h 2206514"/>
                    <a:gd name="connsiteX4" fmla="*/ 0 w 2206514"/>
                    <a:gd name="connsiteY4" fmla="*/ 1103257 h 2206514"/>
                    <a:gd name="connsiteX0" fmla="*/ 0 w 2206514"/>
                    <a:gd name="connsiteY0" fmla="*/ 1103257 h 1103257"/>
                    <a:gd name="connsiteX1" fmla="*/ 1103257 w 2206514"/>
                    <a:gd name="connsiteY1" fmla="*/ 0 h 1103257"/>
                    <a:gd name="connsiteX2" fmla="*/ 2206514 w 2206514"/>
                    <a:gd name="connsiteY2" fmla="*/ 1103257 h 1103257"/>
                    <a:gd name="connsiteX3" fmla="*/ 0 w 2206514"/>
                    <a:gd name="connsiteY3" fmla="*/ 1103257 h 1103257"/>
                    <a:gd name="connsiteX0" fmla="*/ 0 w 2206514"/>
                    <a:gd name="connsiteY0" fmla="*/ 1103257 h 1103257"/>
                    <a:gd name="connsiteX1" fmla="*/ 1103257 w 2206514"/>
                    <a:gd name="connsiteY1" fmla="*/ 0 h 1103257"/>
                    <a:gd name="connsiteX2" fmla="*/ 2206514 w 2206514"/>
                    <a:gd name="connsiteY2" fmla="*/ 1103257 h 1103257"/>
                    <a:gd name="connsiteX3" fmla="*/ 0 w 2206514"/>
                    <a:gd name="connsiteY3" fmla="*/ 1103257 h 1103257"/>
                    <a:gd name="connsiteX0" fmla="*/ 0 w 2206514"/>
                    <a:gd name="connsiteY0" fmla="*/ 1103257 h 1519595"/>
                    <a:gd name="connsiteX1" fmla="*/ 1103257 w 2206514"/>
                    <a:gd name="connsiteY1" fmla="*/ 0 h 1519595"/>
                    <a:gd name="connsiteX2" fmla="*/ 2206514 w 2206514"/>
                    <a:gd name="connsiteY2" fmla="*/ 1103257 h 1519595"/>
                    <a:gd name="connsiteX3" fmla="*/ 0 w 2206514"/>
                    <a:gd name="connsiteY3" fmla="*/ 1103257 h 1519595"/>
                    <a:gd name="connsiteX0" fmla="*/ 0 w 2206514"/>
                    <a:gd name="connsiteY0" fmla="*/ 1103257 h 1519595"/>
                    <a:gd name="connsiteX1" fmla="*/ 1103257 w 2206514"/>
                    <a:gd name="connsiteY1" fmla="*/ 0 h 1519595"/>
                    <a:gd name="connsiteX2" fmla="*/ 2206514 w 2206514"/>
                    <a:gd name="connsiteY2" fmla="*/ 1103257 h 1519595"/>
                    <a:gd name="connsiteX3" fmla="*/ 0 w 2206514"/>
                    <a:gd name="connsiteY3" fmla="*/ 1103257 h 1519595"/>
                    <a:gd name="connsiteX0" fmla="*/ 0 w 2206514"/>
                    <a:gd name="connsiteY0" fmla="*/ 1103257 h 1380454"/>
                    <a:gd name="connsiteX1" fmla="*/ 1103257 w 2206514"/>
                    <a:gd name="connsiteY1" fmla="*/ 0 h 1380454"/>
                    <a:gd name="connsiteX2" fmla="*/ 2206514 w 2206514"/>
                    <a:gd name="connsiteY2" fmla="*/ 1103257 h 1380454"/>
                    <a:gd name="connsiteX3" fmla="*/ 0 w 2206514"/>
                    <a:gd name="connsiteY3" fmla="*/ 1103257 h 1380454"/>
                    <a:gd name="connsiteX0" fmla="*/ 0 w 2206514"/>
                    <a:gd name="connsiteY0" fmla="*/ 1103257 h 1405413"/>
                    <a:gd name="connsiteX1" fmla="*/ 1103257 w 2206514"/>
                    <a:gd name="connsiteY1" fmla="*/ 0 h 1405413"/>
                    <a:gd name="connsiteX2" fmla="*/ 2206514 w 2206514"/>
                    <a:gd name="connsiteY2" fmla="*/ 1103257 h 1405413"/>
                    <a:gd name="connsiteX3" fmla="*/ 0 w 2206514"/>
                    <a:gd name="connsiteY3" fmla="*/ 1103257 h 1405413"/>
                  </a:gdLst>
                  <a:ahLst/>
                  <a:cxnLst>
                    <a:cxn ang="0">
                      <a:pos x="connsiteX0" y="connsiteY0"/>
                    </a:cxn>
                    <a:cxn ang="0">
                      <a:pos x="connsiteX1" y="connsiteY1"/>
                    </a:cxn>
                    <a:cxn ang="0">
                      <a:pos x="connsiteX2" y="connsiteY2"/>
                    </a:cxn>
                    <a:cxn ang="0">
                      <a:pos x="connsiteX3" y="connsiteY3"/>
                    </a:cxn>
                  </a:cxnLst>
                  <a:rect l="l" t="t" r="r" b="b"/>
                  <a:pathLst>
                    <a:path w="2206514" h="1405413">
                      <a:moveTo>
                        <a:pt x="0" y="1103257"/>
                      </a:moveTo>
                      <a:cubicBezTo>
                        <a:pt x="0" y="493945"/>
                        <a:pt x="493945" y="0"/>
                        <a:pt x="1103257" y="0"/>
                      </a:cubicBezTo>
                      <a:cubicBezTo>
                        <a:pt x="1712569" y="0"/>
                        <a:pt x="2206514" y="493945"/>
                        <a:pt x="2206514" y="1103257"/>
                      </a:cubicBezTo>
                      <a:cubicBezTo>
                        <a:pt x="1013235" y="562738"/>
                        <a:pt x="563886" y="1999652"/>
                        <a:pt x="0" y="1103257"/>
                      </a:cubicBezTo>
                      <a:close/>
                    </a:path>
                  </a:pathLst>
                </a:custGeom>
                <a:gradFill flip="none" rotWithShape="1">
                  <a:gsLst>
                    <a:gs pos="96000">
                      <a:schemeClr val="bg2">
                        <a:alpha val="0"/>
                      </a:schemeClr>
                    </a:gs>
                    <a:gs pos="72000">
                      <a:schemeClr val="bg2">
                        <a:alpha val="45000"/>
                      </a:schemeClr>
                    </a:gs>
                  </a:gsLst>
                  <a:lin ang="0" scaled="0"/>
                  <a:tileRect/>
                </a:gradFill>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41" name="TextBox 112"/>
              <p:cNvSpPr txBox="1"/>
              <p:nvPr/>
            </p:nvSpPr>
            <p:spPr>
              <a:xfrm>
                <a:off x="6222245" y="3326500"/>
                <a:ext cx="302048" cy="410253"/>
              </a:xfrm>
              <a:prstGeom prst="rect">
                <a:avLst/>
              </a:prstGeom>
              <a:noFill/>
              <a:ln>
                <a:noFill/>
              </a:ln>
              <a:effectLst/>
            </p:spPr>
            <p:txBody>
              <a:bodyPr wrap="square" rtlCol="0">
                <a:spAutoFit/>
              </a:bodyPr>
              <a:lstStyle/>
              <a:p>
                <a:r>
                  <a:rPr lang="en-US" sz="2800" b="1" dirty="0" smtClean="0"/>
                  <a:t>4</a:t>
                </a:r>
                <a:endParaRPr lang="en-US" sz="2800" b="1" dirty="0"/>
              </a:p>
            </p:txBody>
          </p:sp>
        </p:grpSp>
        <p:grpSp>
          <p:nvGrpSpPr>
            <p:cNvPr id="16" name="Group 25"/>
            <p:cNvGrpSpPr/>
            <p:nvPr/>
          </p:nvGrpSpPr>
          <p:grpSpPr>
            <a:xfrm>
              <a:off x="3155840" y="2690730"/>
              <a:ext cx="1623548" cy="1623550"/>
              <a:chOff x="4627144" y="2899534"/>
              <a:chExt cx="1273013" cy="1273014"/>
            </a:xfrm>
          </p:grpSpPr>
          <p:grpSp>
            <p:nvGrpSpPr>
              <p:cNvPr id="34" name="Group 31"/>
              <p:cNvGrpSpPr/>
              <p:nvPr/>
            </p:nvGrpSpPr>
            <p:grpSpPr>
              <a:xfrm>
                <a:off x="4627144" y="2899534"/>
                <a:ext cx="1273013" cy="1273014"/>
                <a:chOff x="1255776" y="2440181"/>
                <a:chExt cx="2834640" cy="2834640"/>
              </a:xfrm>
              <a:effectLst>
                <a:reflection blurRad="6350" stA="25000" endPos="25000" dir="5400000" sy="-100000" algn="bl" rotWithShape="0"/>
              </a:effectLst>
            </p:grpSpPr>
            <p:sp>
              <p:nvSpPr>
                <p:cNvPr id="36" name="Oval 32"/>
                <p:cNvSpPr/>
                <p:nvPr/>
              </p:nvSpPr>
              <p:spPr>
                <a:xfrm>
                  <a:off x="1255776" y="2440181"/>
                  <a:ext cx="2834640" cy="2834640"/>
                </a:xfrm>
                <a:prstGeom prst="ellipse">
                  <a:avLst/>
                </a:prstGeom>
                <a:gradFill>
                  <a:gsLst>
                    <a:gs pos="1000">
                      <a:schemeClr val="tx2">
                        <a:lumMod val="75000"/>
                      </a:schemeClr>
                    </a:gs>
                    <a:gs pos="26250">
                      <a:schemeClr val="bg2"/>
                    </a:gs>
                    <a:gs pos="69600">
                      <a:schemeClr val="bg2"/>
                    </a:gs>
                    <a:gs pos="50000">
                      <a:schemeClr val="bg2">
                        <a:lumMod val="50000"/>
                      </a:schemeClr>
                    </a:gs>
                    <a:gs pos="100000">
                      <a:schemeClr val="tx2">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Donut 33"/>
                <p:cNvSpPr/>
                <p:nvPr/>
              </p:nvSpPr>
              <p:spPr>
                <a:xfrm>
                  <a:off x="1301496" y="2485901"/>
                  <a:ext cx="2743200" cy="2743200"/>
                </a:xfrm>
                <a:prstGeom prst="donut">
                  <a:avLst>
                    <a:gd name="adj" fmla="val 7355"/>
                  </a:avLst>
                </a:prstGeom>
                <a:gradFill>
                  <a:gsLst>
                    <a:gs pos="85000">
                      <a:srgbClr val="808080"/>
                    </a:gs>
                    <a:gs pos="59000">
                      <a:schemeClr val="tx2"/>
                    </a:gs>
                    <a:gs pos="33000">
                      <a:schemeClr val="bg2">
                        <a:lumMod val="9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Oval 34"/>
                <p:cNvSpPr/>
                <p:nvPr/>
              </p:nvSpPr>
              <p:spPr>
                <a:xfrm>
                  <a:off x="1454792" y="2636323"/>
                  <a:ext cx="2442357" cy="2442355"/>
                </a:xfrm>
                <a:prstGeom prst="ellipse">
                  <a:avLst/>
                </a:prstGeom>
                <a:gradFill flip="none" rotWithShape="1">
                  <a:gsLst>
                    <a:gs pos="0">
                      <a:srgbClr val="3399FF">
                        <a:shade val="30000"/>
                        <a:satMod val="115000"/>
                      </a:srgbClr>
                    </a:gs>
                    <a:gs pos="50000">
                      <a:srgbClr val="3399FF">
                        <a:shade val="67500"/>
                        <a:satMod val="115000"/>
                      </a:srgbClr>
                    </a:gs>
                    <a:gs pos="100000">
                      <a:srgbClr val="3399FF">
                        <a:shade val="100000"/>
                        <a:satMod val="115000"/>
                      </a:srgbClr>
                    </a:gs>
                  </a:gsLst>
                  <a:lin ang="0" scaled="1"/>
                  <a:tileRect/>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Oval 7"/>
                <p:cNvSpPr/>
                <p:nvPr/>
              </p:nvSpPr>
              <p:spPr>
                <a:xfrm>
                  <a:off x="1502442" y="2681638"/>
                  <a:ext cx="2347057" cy="1509878"/>
                </a:xfrm>
                <a:custGeom>
                  <a:avLst/>
                  <a:gdLst>
                    <a:gd name="connsiteX0" fmla="*/ 0 w 2206514"/>
                    <a:gd name="connsiteY0" fmla="*/ 1103257 h 2206514"/>
                    <a:gd name="connsiteX1" fmla="*/ 1103257 w 2206514"/>
                    <a:gd name="connsiteY1" fmla="*/ 0 h 2206514"/>
                    <a:gd name="connsiteX2" fmla="*/ 2206514 w 2206514"/>
                    <a:gd name="connsiteY2" fmla="*/ 1103257 h 2206514"/>
                    <a:gd name="connsiteX3" fmla="*/ 1103257 w 2206514"/>
                    <a:gd name="connsiteY3" fmla="*/ 2206514 h 2206514"/>
                    <a:gd name="connsiteX4" fmla="*/ 0 w 2206514"/>
                    <a:gd name="connsiteY4" fmla="*/ 1103257 h 2206514"/>
                    <a:gd name="connsiteX0" fmla="*/ 0 w 2206514"/>
                    <a:gd name="connsiteY0" fmla="*/ 1103257 h 1103257"/>
                    <a:gd name="connsiteX1" fmla="*/ 1103257 w 2206514"/>
                    <a:gd name="connsiteY1" fmla="*/ 0 h 1103257"/>
                    <a:gd name="connsiteX2" fmla="*/ 2206514 w 2206514"/>
                    <a:gd name="connsiteY2" fmla="*/ 1103257 h 1103257"/>
                    <a:gd name="connsiteX3" fmla="*/ 0 w 2206514"/>
                    <a:gd name="connsiteY3" fmla="*/ 1103257 h 1103257"/>
                    <a:gd name="connsiteX0" fmla="*/ 0 w 2206514"/>
                    <a:gd name="connsiteY0" fmla="*/ 1103257 h 1103257"/>
                    <a:gd name="connsiteX1" fmla="*/ 1103257 w 2206514"/>
                    <a:gd name="connsiteY1" fmla="*/ 0 h 1103257"/>
                    <a:gd name="connsiteX2" fmla="*/ 2206514 w 2206514"/>
                    <a:gd name="connsiteY2" fmla="*/ 1103257 h 1103257"/>
                    <a:gd name="connsiteX3" fmla="*/ 0 w 2206514"/>
                    <a:gd name="connsiteY3" fmla="*/ 1103257 h 1103257"/>
                    <a:gd name="connsiteX0" fmla="*/ 0 w 2206514"/>
                    <a:gd name="connsiteY0" fmla="*/ 1103257 h 1519595"/>
                    <a:gd name="connsiteX1" fmla="*/ 1103257 w 2206514"/>
                    <a:gd name="connsiteY1" fmla="*/ 0 h 1519595"/>
                    <a:gd name="connsiteX2" fmla="*/ 2206514 w 2206514"/>
                    <a:gd name="connsiteY2" fmla="*/ 1103257 h 1519595"/>
                    <a:gd name="connsiteX3" fmla="*/ 0 w 2206514"/>
                    <a:gd name="connsiteY3" fmla="*/ 1103257 h 1519595"/>
                    <a:gd name="connsiteX0" fmla="*/ 0 w 2206514"/>
                    <a:gd name="connsiteY0" fmla="*/ 1103257 h 1519595"/>
                    <a:gd name="connsiteX1" fmla="*/ 1103257 w 2206514"/>
                    <a:gd name="connsiteY1" fmla="*/ 0 h 1519595"/>
                    <a:gd name="connsiteX2" fmla="*/ 2206514 w 2206514"/>
                    <a:gd name="connsiteY2" fmla="*/ 1103257 h 1519595"/>
                    <a:gd name="connsiteX3" fmla="*/ 0 w 2206514"/>
                    <a:gd name="connsiteY3" fmla="*/ 1103257 h 1519595"/>
                    <a:gd name="connsiteX0" fmla="*/ 0 w 2206514"/>
                    <a:gd name="connsiteY0" fmla="*/ 1103257 h 1380454"/>
                    <a:gd name="connsiteX1" fmla="*/ 1103257 w 2206514"/>
                    <a:gd name="connsiteY1" fmla="*/ 0 h 1380454"/>
                    <a:gd name="connsiteX2" fmla="*/ 2206514 w 2206514"/>
                    <a:gd name="connsiteY2" fmla="*/ 1103257 h 1380454"/>
                    <a:gd name="connsiteX3" fmla="*/ 0 w 2206514"/>
                    <a:gd name="connsiteY3" fmla="*/ 1103257 h 1380454"/>
                    <a:gd name="connsiteX0" fmla="*/ 0 w 2206514"/>
                    <a:gd name="connsiteY0" fmla="*/ 1103257 h 1405413"/>
                    <a:gd name="connsiteX1" fmla="*/ 1103257 w 2206514"/>
                    <a:gd name="connsiteY1" fmla="*/ 0 h 1405413"/>
                    <a:gd name="connsiteX2" fmla="*/ 2206514 w 2206514"/>
                    <a:gd name="connsiteY2" fmla="*/ 1103257 h 1405413"/>
                    <a:gd name="connsiteX3" fmla="*/ 0 w 2206514"/>
                    <a:gd name="connsiteY3" fmla="*/ 1103257 h 1405413"/>
                  </a:gdLst>
                  <a:ahLst/>
                  <a:cxnLst>
                    <a:cxn ang="0">
                      <a:pos x="connsiteX0" y="connsiteY0"/>
                    </a:cxn>
                    <a:cxn ang="0">
                      <a:pos x="connsiteX1" y="connsiteY1"/>
                    </a:cxn>
                    <a:cxn ang="0">
                      <a:pos x="connsiteX2" y="connsiteY2"/>
                    </a:cxn>
                    <a:cxn ang="0">
                      <a:pos x="connsiteX3" y="connsiteY3"/>
                    </a:cxn>
                  </a:cxnLst>
                  <a:rect l="l" t="t" r="r" b="b"/>
                  <a:pathLst>
                    <a:path w="2206514" h="1405413">
                      <a:moveTo>
                        <a:pt x="0" y="1103257"/>
                      </a:moveTo>
                      <a:cubicBezTo>
                        <a:pt x="0" y="493945"/>
                        <a:pt x="493945" y="0"/>
                        <a:pt x="1103257" y="0"/>
                      </a:cubicBezTo>
                      <a:cubicBezTo>
                        <a:pt x="1712569" y="0"/>
                        <a:pt x="2206514" y="493945"/>
                        <a:pt x="2206514" y="1103257"/>
                      </a:cubicBezTo>
                      <a:cubicBezTo>
                        <a:pt x="1013235" y="562738"/>
                        <a:pt x="563886" y="1999652"/>
                        <a:pt x="0" y="1103257"/>
                      </a:cubicBezTo>
                      <a:close/>
                    </a:path>
                  </a:pathLst>
                </a:custGeom>
                <a:gradFill flip="none" rotWithShape="1">
                  <a:gsLst>
                    <a:gs pos="96000">
                      <a:schemeClr val="bg2">
                        <a:alpha val="0"/>
                      </a:schemeClr>
                    </a:gs>
                    <a:gs pos="72000">
                      <a:schemeClr val="bg2">
                        <a:alpha val="45000"/>
                      </a:schemeClr>
                    </a:gs>
                  </a:gsLst>
                  <a:lin ang="0" scaled="0"/>
                  <a:tileRect/>
                </a:gradFill>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35" name="TextBox 111"/>
              <p:cNvSpPr txBox="1"/>
              <p:nvPr/>
            </p:nvSpPr>
            <p:spPr>
              <a:xfrm>
                <a:off x="5102880" y="3326500"/>
                <a:ext cx="302048" cy="410253"/>
              </a:xfrm>
              <a:prstGeom prst="rect">
                <a:avLst/>
              </a:prstGeom>
              <a:noFill/>
              <a:ln>
                <a:noFill/>
              </a:ln>
              <a:effectLst/>
            </p:spPr>
            <p:txBody>
              <a:bodyPr wrap="square" rtlCol="0">
                <a:spAutoFit/>
              </a:bodyPr>
              <a:lstStyle/>
              <a:p>
                <a:r>
                  <a:rPr lang="en-US" sz="2800" b="1" dirty="0" smtClean="0"/>
                  <a:t>3</a:t>
                </a:r>
                <a:endParaRPr lang="en-US" sz="2800" b="1" dirty="0"/>
              </a:p>
            </p:txBody>
          </p:sp>
        </p:grpSp>
        <p:grpSp>
          <p:nvGrpSpPr>
            <p:cNvPr id="17" name="Group 20"/>
            <p:cNvGrpSpPr/>
            <p:nvPr/>
          </p:nvGrpSpPr>
          <p:grpSpPr>
            <a:xfrm>
              <a:off x="1730718" y="2690730"/>
              <a:ext cx="1623548" cy="1623550"/>
              <a:chOff x="3509716" y="2899534"/>
              <a:chExt cx="1273013" cy="1273014"/>
            </a:xfrm>
          </p:grpSpPr>
          <p:grpSp>
            <p:nvGrpSpPr>
              <p:cNvPr id="28" name="Group 36"/>
              <p:cNvGrpSpPr/>
              <p:nvPr/>
            </p:nvGrpSpPr>
            <p:grpSpPr>
              <a:xfrm>
                <a:off x="3509716" y="2899534"/>
                <a:ext cx="1273013" cy="1273014"/>
                <a:chOff x="1255776" y="2440181"/>
                <a:chExt cx="2834640" cy="2834640"/>
              </a:xfrm>
              <a:effectLst>
                <a:reflection blurRad="6350" stA="25000" endPos="25000" dir="5400000" sy="-100000" algn="bl" rotWithShape="0"/>
              </a:effectLst>
            </p:grpSpPr>
            <p:sp>
              <p:nvSpPr>
                <p:cNvPr id="30" name="Oval 37"/>
                <p:cNvSpPr/>
                <p:nvPr/>
              </p:nvSpPr>
              <p:spPr>
                <a:xfrm>
                  <a:off x="1255776" y="2440181"/>
                  <a:ext cx="2834640" cy="2834640"/>
                </a:xfrm>
                <a:prstGeom prst="ellipse">
                  <a:avLst/>
                </a:prstGeom>
                <a:gradFill>
                  <a:gsLst>
                    <a:gs pos="1000">
                      <a:schemeClr val="tx2">
                        <a:lumMod val="75000"/>
                      </a:schemeClr>
                    </a:gs>
                    <a:gs pos="26250">
                      <a:schemeClr val="bg2"/>
                    </a:gs>
                    <a:gs pos="69600">
                      <a:schemeClr val="bg2"/>
                    </a:gs>
                    <a:gs pos="50000">
                      <a:schemeClr val="bg2">
                        <a:lumMod val="50000"/>
                      </a:schemeClr>
                    </a:gs>
                    <a:gs pos="100000">
                      <a:schemeClr val="tx2">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Donut 38"/>
                <p:cNvSpPr/>
                <p:nvPr/>
              </p:nvSpPr>
              <p:spPr>
                <a:xfrm>
                  <a:off x="1301496" y="2485901"/>
                  <a:ext cx="2743200" cy="2743200"/>
                </a:xfrm>
                <a:prstGeom prst="donut">
                  <a:avLst>
                    <a:gd name="adj" fmla="val 7355"/>
                  </a:avLst>
                </a:prstGeom>
                <a:gradFill>
                  <a:gsLst>
                    <a:gs pos="85000">
                      <a:srgbClr val="808080"/>
                    </a:gs>
                    <a:gs pos="59000">
                      <a:schemeClr val="tx2"/>
                    </a:gs>
                    <a:gs pos="33000">
                      <a:schemeClr val="bg2">
                        <a:lumMod val="9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Oval 39"/>
                <p:cNvSpPr/>
                <p:nvPr/>
              </p:nvSpPr>
              <p:spPr>
                <a:xfrm>
                  <a:off x="1454792" y="2636323"/>
                  <a:ext cx="2442357" cy="2442355"/>
                </a:xfrm>
                <a:prstGeom prst="ellipse">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Oval 7"/>
                <p:cNvSpPr/>
                <p:nvPr/>
              </p:nvSpPr>
              <p:spPr>
                <a:xfrm>
                  <a:off x="1502442" y="2681638"/>
                  <a:ext cx="2347057" cy="1509878"/>
                </a:xfrm>
                <a:custGeom>
                  <a:avLst/>
                  <a:gdLst>
                    <a:gd name="connsiteX0" fmla="*/ 0 w 2206514"/>
                    <a:gd name="connsiteY0" fmla="*/ 1103257 h 2206514"/>
                    <a:gd name="connsiteX1" fmla="*/ 1103257 w 2206514"/>
                    <a:gd name="connsiteY1" fmla="*/ 0 h 2206514"/>
                    <a:gd name="connsiteX2" fmla="*/ 2206514 w 2206514"/>
                    <a:gd name="connsiteY2" fmla="*/ 1103257 h 2206514"/>
                    <a:gd name="connsiteX3" fmla="*/ 1103257 w 2206514"/>
                    <a:gd name="connsiteY3" fmla="*/ 2206514 h 2206514"/>
                    <a:gd name="connsiteX4" fmla="*/ 0 w 2206514"/>
                    <a:gd name="connsiteY4" fmla="*/ 1103257 h 2206514"/>
                    <a:gd name="connsiteX0" fmla="*/ 0 w 2206514"/>
                    <a:gd name="connsiteY0" fmla="*/ 1103257 h 1103257"/>
                    <a:gd name="connsiteX1" fmla="*/ 1103257 w 2206514"/>
                    <a:gd name="connsiteY1" fmla="*/ 0 h 1103257"/>
                    <a:gd name="connsiteX2" fmla="*/ 2206514 w 2206514"/>
                    <a:gd name="connsiteY2" fmla="*/ 1103257 h 1103257"/>
                    <a:gd name="connsiteX3" fmla="*/ 0 w 2206514"/>
                    <a:gd name="connsiteY3" fmla="*/ 1103257 h 1103257"/>
                    <a:gd name="connsiteX0" fmla="*/ 0 w 2206514"/>
                    <a:gd name="connsiteY0" fmla="*/ 1103257 h 1103257"/>
                    <a:gd name="connsiteX1" fmla="*/ 1103257 w 2206514"/>
                    <a:gd name="connsiteY1" fmla="*/ 0 h 1103257"/>
                    <a:gd name="connsiteX2" fmla="*/ 2206514 w 2206514"/>
                    <a:gd name="connsiteY2" fmla="*/ 1103257 h 1103257"/>
                    <a:gd name="connsiteX3" fmla="*/ 0 w 2206514"/>
                    <a:gd name="connsiteY3" fmla="*/ 1103257 h 1103257"/>
                    <a:gd name="connsiteX0" fmla="*/ 0 w 2206514"/>
                    <a:gd name="connsiteY0" fmla="*/ 1103257 h 1519595"/>
                    <a:gd name="connsiteX1" fmla="*/ 1103257 w 2206514"/>
                    <a:gd name="connsiteY1" fmla="*/ 0 h 1519595"/>
                    <a:gd name="connsiteX2" fmla="*/ 2206514 w 2206514"/>
                    <a:gd name="connsiteY2" fmla="*/ 1103257 h 1519595"/>
                    <a:gd name="connsiteX3" fmla="*/ 0 w 2206514"/>
                    <a:gd name="connsiteY3" fmla="*/ 1103257 h 1519595"/>
                    <a:gd name="connsiteX0" fmla="*/ 0 w 2206514"/>
                    <a:gd name="connsiteY0" fmla="*/ 1103257 h 1519595"/>
                    <a:gd name="connsiteX1" fmla="*/ 1103257 w 2206514"/>
                    <a:gd name="connsiteY1" fmla="*/ 0 h 1519595"/>
                    <a:gd name="connsiteX2" fmla="*/ 2206514 w 2206514"/>
                    <a:gd name="connsiteY2" fmla="*/ 1103257 h 1519595"/>
                    <a:gd name="connsiteX3" fmla="*/ 0 w 2206514"/>
                    <a:gd name="connsiteY3" fmla="*/ 1103257 h 1519595"/>
                    <a:gd name="connsiteX0" fmla="*/ 0 w 2206514"/>
                    <a:gd name="connsiteY0" fmla="*/ 1103257 h 1380454"/>
                    <a:gd name="connsiteX1" fmla="*/ 1103257 w 2206514"/>
                    <a:gd name="connsiteY1" fmla="*/ 0 h 1380454"/>
                    <a:gd name="connsiteX2" fmla="*/ 2206514 w 2206514"/>
                    <a:gd name="connsiteY2" fmla="*/ 1103257 h 1380454"/>
                    <a:gd name="connsiteX3" fmla="*/ 0 w 2206514"/>
                    <a:gd name="connsiteY3" fmla="*/ 1103257 h 1380454"/>
                    <a:gd name="connsiteX0" fmla="*/ 0 w 2206514"/>
                    <a:gd name="connsiteY0" fmla="*/ 1103257 h 1405413"/>
                    <a:gd name="connsiteX1" fmla="*/ 1103257 w 2206514"/>
                    <a:gd name="connsiteY1" fmla="*/ 0 h 1405413"/>
                    <a:gd name="connsiteX2" fmla="*/ 2206514 w 2206514"/>
                    <a:gd name="connsiteY2" fmla="*/ 1103257 h 1405413"/>
                    <a:gd name="connsiteX3" fmla="*/ 0 w 2206514"/>
                    <a:gd name="connsiteY3" fmla="*/ 1103257 h 1405413"/>
                  </a:gdLst>
                  <a:ahLst/>
                  <a:cxnLst>
                    <a:cxn ang="0">
                      <a:pos x="connsiteX0" y="connsiteY0"/>
                    </a:cxn>
                    <a:cxn ang="0">
                      <a:pos x="connsiteX1" y="connsiteY1"/>
                    </a:cxn>
                    <a:cxn ang="0">
                      <a:pos x="connsiteX2" y="connsiteY2"/>
                    </a:cxn>
                    <a:cxn ang="0">
                      <a:pos x="connsiteX3" y="connsiteY3"/>
                    </a:cxn>
                  </a:cxnLst>
                  <a:rect l="l" t="t" r="r" b="b"/>
                  <a:pathLst>
                    <a:path w="2206514" h="1405413">
                      <a:moveTo>
                        <a:pt x="0" y="1103257"/>
                      </a:moveTo>
                      <a:cubicBezTo>
                        <a:pt x="0" y="493945"/>
                        <a:pt x="493945" y="0"/>
                        <a:pt x="1103257" y="0"/>
                      </a:cubicBezTo>
                      <a:cubicBezTo>
                        <a:pt x="1712569" y="0"/>
                        <a:pt x="2206514" y="493945"/>
                        <a:pt x="2206514" y="1103257"/>
                      </a:cubicBezTo>
                      <a:cubicBezTo>
                        <a:pt x="1013235" y="562738"/>
                        <a:pt x="563886" y="1999652"/>
                        <a:pt x="0" y="1103257"/>
                      </a:cubicBezTo>
                      <a:close/>
                    </a:path>
                  </a:pathLst>
                </a:custGeom>
                <a:gradFill flip="none" rotWithShape="1">
                  <a:gsLst>
                    <a:gs pos="96000">
                      <a:schemeClr val="bg2">
                        <a:alpha val="0"/>
                      </a:schemeClr>
                    </a:gs>
                    <a:gs pos="72000">
                      <a:schemeClr val="bg2">
                        <a:alpha val="45000"/>
                      </a:schemeClr>
                    </a:gs>
                  </a:gsLst>
                  <a:lin ang="0" scaled="0"/>
                  <a:tileRect/>
                </a:gradFill>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9" name="TextBox 110"/>
              <p:cNvSpPr txBox="1"/>
              <p:nvPr/>
            </p:nvSpPr>
            <p:spPr>
              <a:xfrm>
                <a:off x="3983515" y="3326500"/>
                <a:ext cx="302048" cy="410253"/>
              </a:xfrm>
              <a:prstGeom prst="rect">
                <a:avLst/>
              </a:prstGeom>
              <a:noFill/>
              <a:ln>
                <a:noFill/>
              </a:ln>
              <a:effectLst/>
            </p:spPr>
            <p:txBody>
              <a:bodyPr wrap="square" rtlCol="0">
                <a:spAutoFit/>
              </a:bodyPr>
              <a:lstStyle/>
              <a:p>
                <a:r>
                  <a:rPr lang="en-US" sz="2800" b="1" dirty="0" smtClean="0"/>
                  <a:t>2</a:t>
                </a:r>
                <a:endParaRPr lang="en-US" sz="2800" b="1" dirty="0"/>
              </a:p>
            </p:txBody>
          </p:sp>
        </p:grpSp>
        <p:grpSp>
          <p:nvGrpSpPr>
            <p:cNvPr id="18" name="Group 17"/>
            <p:cNvGrpSpPr/>
            <p:nvPr/>
          </p:nvGrpSpPr>
          <p:grpSpPr>
            <a:xfrm>
              <a:off x="305599" y="2690730"/>
              <a:ext cx="1623548" cy="1623550"/>
              <a:chOff x="2392290" y="2899534"/>
              <a:chExt cx="1273013" cy="1273014"/>
            </a:xfrm>
          </p:grpSpPr>
          <p:grpSp>
            <p:nvGrpSpPr>
              <p:cNvPr id="22" name="Group 41"/>
              <p:cNvGrpSpPr/>
              <p:nvPr/>
            </p:nvGrpSpPr>
            <p:grpSpPr>
              <a:xfrm>
                <a:off x="2392290" y="2899534"/>
                <a:ext cx="1273013" cy="1273014"/>
                <a:chOff x="1255776" y="2440181"/>
                <a:chExt cx="2834640" cy="2834640"/>
              </a:xfrm>
              <a:effectLst>
                <a:reflection blurRad="6350" stA="25000" endPos="25000" dir="5400000" sy="-100000" algn="bl" rotWithShape="0"/>
              </a:effectLst>
            </p:grpSpPr>
            <p:sp>
              <p:nvSpPr>
                <p:cNvPr id="24" name="Oval 42"/>
                <p:cNvSpPr/>
                <p:nvPr/>
              </p:nvSpPr>
              <p:spPr>
                <a:xfrm>
                  <a:off x="1255776" y="2440181"/>
                  <a:ext cx="2834640" cy="2834640"/>
                </a:xfrm>
                <a:prstGeom prst="ellipse">
                  <a:avLst/>
                </a:prstGeom>
                <a:gradFill>
                  <a:gsLst>
                    <a:gs pos="1000">
                      <a:schemeClr val="tx2">
                        <a:lumMod val="75000"/>
                      </a:schemeClr>
                    </a:gs>
                    <a:gs pos="26250">
                      <a:schemeClr val="bg2"/>
                    </a:gs>
                    <a:gs pos="69600">
                      <a:schemeClr val="bg2"/>
                    </a:gs>
                    <a:gs pos="50000">
                      <a:schemeClr val="bg2">
                        <a:lumMod val="50000"/>
                      </a:schemeClr>
                    </a:gs>
                    <a:gs pos="100000">
                      <a:schemeClr val="tx2">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Donut 43"/>
                <p:cNvSpPr/>
                <p:nvPr/>
              </p:nvSpPr>
              <p:spPr>
                <a:xfrm>
                  <a:off x="1301496" y="2485901"/>
                  <a:ext cx="2743200" cy="2743200"/>
                </a:xfrm>
                <a:prstGeom prst="donut">
                  <a:avLst>
                    <a:gd name="adj" fmla="val 7355"/>
                  </a:avLst>
                </a:prstGeom>
                <a:gradFill>
                  <a:gsLst>
                    <a:gs pos="85000">
                      <a:srgbClr val="808080"/>
                    </a:gs>
                    <a:gs pos="59000">
                      <a:schemeClr val="tx2"/>
                    </a:gs>
                    <a:gs pos="33000">
                      <a:schemeClr val="bg2">
                        <a:lumMod val="9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Oval 44"/>
                <p:cNvSpPr/>
                <p:nvPr/>
              </p:nvSpPr>
              <p:spPr>
                <a:xfrm>
                  <a:off x="1454792" y="2636323"/>
                  <a:ext cx="2442357" cy="2442355"/>
                </a:xfrm>
                <a:prstGeom prst="ellipse">
                  <a:avLst/>
                </a:prstGeom>
                <a:gradFill flip="none" rotWithShape="1">
                  <a:gsLst>
                    <a:gs pos="0">
                      <a:srgbClr val="99FF33">
                        <a:shade val="30000"/>
                        <a:satMod val="115000"/>
                      </a:srgbClr>
                    </a:gs>
                    <a:gs pos="50000">
                      <a:srgbClr val="99FF33">
                        <a:shade val="67500"/>
                        <a:satMod val="115000"/>
                      </a:srgbClr>
                    </a:gs>
                    <a:gs pos="100000">
                      <a:srgbClr val="99FF33">
                        <a:shade val="100000"/>
                        <a:satMod val="115000"/>
                      </a:srgbClr>
                    </a:gs>
                  </a:gsLst>
                  <a:lin ang="16200000" scaled="1"/>
                  <a:tileRect/>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Oval 7"/>
                <p:cNvSpPr/>
                <p:nvPr/>
              </p:nvSpPr>
              <p:spPr>
                <a:xfrm>
                  <a:off x="1502442" y="2681638"/>
                  <a:ext cx="2347057" cy="1509878"/>
                </a:xfrm>
                <a:custGeom>
                  <a:avLst/>
                  <a:gdLst>
                    <a:gd name="connsiteX0" fmla="*/ 0 w 2206514"/>
                    <a:gd name="connsiteY0" fmla="*/ 1103257 h 2206514"/>
                    <a:gd name="connsiteX1" fmla="*/ 1103257 w 2206514"/>
                    <a:gd name="connsiteY1" fmla="*/ 0 h 2206514"/>
                    <a:gd name="connsiteX2" fmla="*/ 2206514 w 2206514"/>
                    <a:gd name="connsiteY2" fmla="*/ 1103257 h 2206514"/>
                    <a:gd name="connsiteX3" fmla="*/ 1103257 w 2206514"/>
                    <a:gd name="connsiteY3" fmla="*/ 2206514 h 2206514"/>
                    <a:gd name="connsiteX4" fmla="*/ 0 w 2206514"/>
                    <a:gd name="connsiteY4" fmla="*/ 1103257 h 2206514"/>
                    <a:gd name="connsiteX0" fmla="*/ 0 w 2206514"/>
                    <a:gd name="connsiteY0" fmla="*/ 1103257 h 1103257"/>
                    <a:gd name="connsiteX1" fmla="*/ 1103257 w 2206514"/>
                    <a:gd name="connsiteY1" fmla="*/ 0 h 1103257"/>
                    <a:gd name="connsiteX2" fmla="*/ 2206514 w 2206514"/>
                    <a:gd name="connsiteY2" fmla="*/ 1103257 h 1103257"/>
                    <a:gd name="connsiteX3" fmla="*/ 0 w 2206514"/>
                    <a:gd name="connsiteY3" fmla="*/ 1103257 h 1103257"/>
                    <a:gd name="connsiteX0" fmla="*/ 0 w 2206514"/>
                    <a:gd name="connsiteY0" fmla="*/ 1103257 h 1103257"/>
                    <a:gd name="connsiteX1" fmla="*/ 1103257 w 2206514"/>
                    <a:gd name="connsiteY1" fmla="*/ 0 h 1103257"/>
                    <a:gd name="connsiteX2" fmla="*/ 2206514 w 2206514"/>
                    <a:gd name="connsiteY2" fmla="*/ 1103257 h 1103257"/>
                    <a:gd name="connsiteX3" fmla="*/ 0 w 2206514"/>
                    <a:gd name="connsiteY3" fmla="*/ 1103257 h 1103257"/>
                    <a:gd name="connsiteX0" fmla="*/ 0 w 2206514"/>
                    <a:gd name="connsiteY0" fmla="*/ 1103257 h 1519595"/>
                    <a:gd name="connsiteX1" fmla="*/ 1103257 w 2206514"/>
                    <a:gd name="connsiteY1" fmla="*/ 0 h 1519595"/>
                    <a:gd name="connsiteX2" fmla="*/ 2206514 w 2206514"/>
                    <a:gd name="connsiteY2" fmla="*/ 1103257 h 1519595"/>
                    <a:gd name="connsiteX3" fmla="*/ 0 w 2206514"/>
                    <a:gd name="connsiteY3" fmla="*/ 1103257 h 1519595"/>
                    <a:gd name="connsiteX0" fmla="*/ 0 w 2206514"/>
                    <a:gd name="connsiteY0" fmla="*/ 1103257 h 1519595"/>
                    <a:gd name="connsiteX1" fmla="*/ 1103257 w 2206514"/>
                    <a:gd name="connsiteY1" fmla="*/ 0 h 1519595"/>
                    <a:gd name="connsiteX2" fmla="*/ 2206514 w 2206514"/>
                    <a:gd name="connsiteY2" fmla="*/ 1103257 h 1519595"/>
                    <a:gd name="connsiteX3" fmla="*/ 0 w 2206514"/>
                    <a:gd name="connsiteY3" fmla="*/ 1103257 h 1519595"/>
                    <a:gd name="connsiteX0" fmla="*/ 0 w 2206514"/>
                    <a:gd name="connsiteY0" fmla="*/ 1103257 h 1380454"/>
                    <a:gd name="connsiteX1" fmla="*/ 1103257 w 2206514"/>
                    <a:gd name="connsiteY1" fmla="*/ 0 h 1380454"/>
                    <a:gd name="connsiteX2" fmla="*/ 2206514 w 2206514"/>
                    <a:gd name="connsiteY2" fmla="*/ 1103257 h 1380454"/>
                    <a:gd name="connsiteX3" fmla="*/ 0 w 2206514"/>
                    <a:gd name="connsiteY3" fmla="*/ 1103257 h 1380454"/>
                    <a:gd name="connsiteX0" fmla="*/ 0 w 2206514"/>
                    <a:gd name="connsiteY0" fmla="*/ 1103257 h 1405413"/>
                    <a:gd name="connsiteX1" fmla="*/ 1103257 w 2206514"/>
                    <a:gd name="connsiteY1" fmla="*/ 0 h 1405413"/>
                    <a:gd name="connsiteX2" fmla="*/ 2206514 w 2206514"/>
                    <a:gd name="connsiteY2" fmla="*/ 1103257 h 1405413"/>
                    <a:gd name="connsiteX3" fmla="*/ 0 w 2206514"/>
                    <a:gd name="connsiteY3" fmla="*/ 1103257 h 1405413"/>
                  </a:gdLst>
                  <a:ahLst/>
                  <a:cxnLst>
                    <a:cxn ang="0">
                      <a:pos x="connsiteX0" y="connsiteY0"/>
                    </a:cxn>
                    <a:cxn ang="0">
                      <a:pos x="connsiteX1" y="connsiteY1"/>
                    </a:cxn>
                    <a:cxn ang="0">
                      <a:pos x="connsiteX2" y="connsiteY2"/>
                    </a:cxn>
                    <a:cxn ang="0">
                      <a:pos x="connsiteX3" y="connsiteY3"/>
                    </a:cxn>
                  </a:cxnLst>
                  <a:rect l="l" t="t" r="r" b="b"/>
                  <a:pathLst>
                    <a:path w="2206514" h="1405413">
                      <a:moveTo>
                        <a:pt x="0" y="1103257"/>
                      </a:moveTo>
                      <a:cubicBezTo>
                        <a:pt x="0" y="493945"/>
                        <a:pt x="493945" y="0"/>
                        <a:pt x="1103257" y="0"/>
                      </a:cubicBezTo>
                      <a:cubicBezTo>
                        <a:pt x="1712569" y="0"/>
                        <a:pt x="2206514" y="493945"/>
                        <a:pt x="2206514" y="1103257"/>
                      </a:cubicBezTo>
                      <a:cubicBezTo>
                        <a:pt x="1013235" y="562738"/>
                        <a:pt x="563886" y="1999652"/>
                        <a:pt x="0" y="1103257"/>
                      </a:cubicBezTo>
                      <a:close/>
                    </a:path>
                  </a:pathLst>
                </a:custGeom>
                <a:gradFill flip="none" rotWithShape="1">
                  <a:gsLst>
                    <a:gs pos="0">
                      <a:srgbClr val="CCFF99">
                        <a:shade val="30000"/>
                        <a:satMod val="115000"/>
                      </a:srgbClr>
                    </a:gs>
                    <a:gs pos="50000">
                      <a:srgbClr val="CCFF99">
                        <a:shade val="67500"/>
                        <a:satMod val="115000"/>
                      </a:srgbClr>
                    </a:gs>
                    <a:gs pos="100000">
                      <a:srgbClr val="CCFF99">
                        <a:shade val="100000"/>
                        <a:satMod val="115000"/>
                      </a:srgbClr>
                    </a:gs>
                  </a:gsLst>
                  <a:lin ang="5400000" scaled="1"/>
                  <a:tileRect/>
                </a:gradFill>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3" name="TextBox 109"/>
              <p:cNvSpPr txBox="1"/>
              <p:nvPr/>
            </p:nvSpPr>
            <p:spPr>
              <a:xfrm>
                <a:off x="2864150" y="3326500"/>
                <a:ext cx="302048" cy="410253"/>
              </a:xfrm>
              <a:prstGeom prst="rect">
                <a:avLst/>
              </a:prstGeom>
              <a:noFill/>
              <a:ln>
                <a:noFill/>
              </a:ln>
              <a:effectLst/>
            </p:spPr>
            <p:txBody>
              <a:bodyPr wrap="square" rtlCol="0">
                <a:spAutoFit/>
              </a:bodyPr>
              <a:lstStyle/>
              <a:p>
                <a:r>
                  <a:rPr lang="en-US" sz="2800" b="1" dirty="0" smtClean="0"/>
                  <a:t>1</a:t>
                </a:r>
                <a:endParaRPr lang="en-US" sz="2800" b="1" dirty="0"/>
              </a:p>
            </p:txBody>
          </p:sp>
        </p:grpSp>
        <p:sp>
          <p:nvSpPr>
            <p:cNvPr id="19" name="Rectangle 130"/>
            <p:cNvSpPr/>
            <p:nvPr/>
          </p:nvSpPr>
          <p:spPr>
            <a:xfrm>
              <a:off x="1475656" y="5353254"/>
              <a:ext cx="2061657" cy="707886"/>
            </a:xfrm>
            <a:prstGeom prst="rect">
              <a:avLst/>
            </a:prstGeom>
            <a:ln>
              <a:noFill/>
            </a:ln>
          </p:spPr>
          <p:txBody>
            <a:bodyPr wrap="square">
              <a:spAutoFit/>
            </a:bodyPr>
            <a:lstStyle/>
            <a:p>
              <a:pPr algn="ctr"/>
              <a:r>
                <a:rPr lang="en-US" sz="2000" b="1" dirty="0" err="1" smtClean="0">
                  <a:solidFill>
                    <a:srgbClr val="CC0000"/>
                  </a:solidFill>
                </a:rPr>
                <a:t>Formulación</a:t>
              </a:r>
              <a:r>
                <a:rPr lang="en-US" sz="2000" b="1" dirty="0" smtClean="0">
                  <a:solidFill>
                    <a:srgbClr val="CC0000"/>
                  </a:solidFill>
                </a:rPr>
                <a:t> de </a:t>
              </a:r>
              <a:r>
                <a:rPr lang="en-US" sz="2000" b="1" dirty="0" err="1" smtClean="0">
                  <a:solidFill>
                    <a:srgbClr val="CC0000"/>
                  </a:solidFill>
                </a:rPr>
                <a:t>Hipótesis</a:t>
              </a:r>
              <a:endParaRPr lang="en-US" sz="2000" b="1" dirty="0">
                <a:solidFill>
                  <a:srgbClr val="CC0000"/>
                </a:solidFill>
              </a:endParaRPr>
            </a:p>
          </p:txBody>
        </p:sp>
        <p:sp>
          <p:nvSpPr>
            <p:cNvPr id="20" name="Rectangle 142"/>
            <p:cNvSpPr/>
            <p:nvPr/>
          </p:nvSpPr>
          <p:spPr>
            <a:xfrm>
              <a:off x="4385956" y="5393178"/>
              <a:ext cx="1967923" cy="646331"/>
            </a:xfrm>
            <a:prstGeom prst="rect">
              <a:avLst/>
            </a:prstGeom>
            <a:ln>
              <a:noFill/>
            </a:ln>
          </p:spPr>
          <p:txBody>
            <a:bodyPr wrap="square">
              <a:spAutoFit/>
            </a:bodyPr>
            <a:lstStyle/>
            <a:p>
              <a:pPr algn="ctr"/>
              <a:r>
                <a:rPr lang="en-US" b="1" dirty="0" err="1" smtClean="0">
                  <a:solidFill>
                    <a:srgbClr val="8C3FC5"/>
                  </a:solidFill>
                  <a:latin typeface="+mj-lt"/>
                </a:rPr>
                <a:t>Recolección</a:t>
              </a:r>
              <a:r>
                <a:rPr lang="en-US" b="1" dirty="0" smtClean="0">
                  <a:solidFill>
                    <a:srgbClr val="8C3FC5"/>
                  </a:solidFill>
                  <a:latin typeface="+mj-lt"/>
                </a:rPr>
                <a:t> y </a:t>
              </a:r>
              <a:r>
                <a:rPr lang="en-US" b="1" dirty="0" err="1">
                  <a:solidFill>
                    <a:srgbClr val="8C3FC5"/>
                  </a:solidFill>
                  <a:latin typeface="+mj-lt"/>
                </a:rPr>
                <a:t>A</a:t>
              </a:r>
              <a:r>
                <a:rPr lang="en-US" b="1" dirty="0" err="1" smtClean="0">
                  <a:solidFill>
                    <a:srgbClr val="8C3FC5"/>
                  </a:solidFill>
                  <a:latin typeface="+mj-lt"/>
                </a:rPr>
                <a:t>nálisis</a:t>
              </a:r>
              <a:r>
                <a:rPr lang="en-US" b="1" dirty="0" smtClean="0">
                  <a:solidFill>
                    <a:srgbClr val="8C3FC5"/>
                  </a:solidFill>
                  <a:latin typeface="+mj-lt"/>
                </a:rPr>
                <a:t> de Datos</a:t>
              </a:r>
              <a:endParaRPr lang="en-US" b="1" dirty="0">
                <a:solidFill>
                  <a:srgbClr val="8C3FC5"/>
                </a:solidFill>
                <a:latin typeface="+mj-lt"/>
              </a:endParaRPr>
            </a:p>
          </p:txBody>
        </p:sp>
        <p:sp>
          <p:nvSpPr>
            <p:cNvPr id="21" name="Rectangle 142"/>
            <p:cNvSpPr/>
            <p:nvPr/>
          </p:nvSpPr>
          <p:spPr>
            <a:xfrm>
              <a:off x="5934481" y="1240842"/>
              <a:ext cx="1668961" cy="646331"/>
            </a:xfrm>
            <a:prstGeom prst="rect">
              <a:avLst/>
            </a:prstGeom>
            <a:ln>
              <a:noFill/>
            </a:ln>
          </p:spPr>
          <p:txBody>
            <a:bodyPr wrap="square">
              <a:spAutoFit/>
            </a:bodyPr>
            <a:lstStyle/>
            <a:p>
              <a:pPr algn="ctr"/>
              <a:r>
                <a:rPr lang="en-US" b="1" dirty="0" err="1" smtClean="0">
                  <a:solidFill>
                    <a:srgbClr val="0000CC"/>
                  </a:solidFill>
                  <a:latin typeface="+mj-lt"/>
                </a:rPr>
                <a:t>Elaboración</a:t>
              </a:r>
              <a:r>
                <a:rPr lang="en-US" b="1" dirty="0" smtClean="0">
                  <a:solidFill>
                    <a:srgbClr val="0000CC"/>
                  </a:solidFill>
                  <a:latin typeface="+mj-lt"/>
                </a:rPr>
                <a:t> de la </a:t>
              </a:r>
              <a:r>
                <a:rPr lang="en-US" b="1" dirty="0" err="1" smtClean="0">
                  <a:solidFill>
                    <a:srgbClr val="0000CC"/>
                  </a:solidFill>
                  <a:latin typeface="+mj-lt"/>
                </a:rPr>
                <a:t>Conclusión</a:t>
              </a:r>
              <a:r>
                <a:rPr lang="en-US" b="1" dirty="0" smtClean="0">
                  <a:solidFill>
                    <a:srgbClr val="0000CC"/>
                  </a:solidFill>
                  <a:latin typeface="+mj-lt"/>
                </a:rPr>
                <a:t> </a:t>
              </a:r>
              <a:endParaRPr lang="en-US" b="1" dirty="0">
                <a:solidFill>
                  <a:srgbClr val="0000CC"/>
                </a:solidFill>
                <a:latin typeface="+mj-lt"/>
              </a:endParaRPr>
            </a:p>
          </p:txBody>
        </p:sp>
      </p:grpSp>
    </p:spTree>
    <p:extLst>
      <p:ext uri="{BB962C8B-B14F-4D97-AF65-F5344CB8AC3E}">
        <p14:creationId xmlns:p14="http://schemas.microsoft.com/office/powerpoint/2010/main" val="172633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807316"/>
            <a:ext cx="8280921" cy="109260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Un aspecto fundamental en un experimento, es la delimitación y descripción de las variables de estudio.</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8"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Variables de Estudio</a:t>
            </a:r>
            <a:endParaRPr lang="de-DE" sz="4400" kern="0" spc="-150" dirty="0">
              <a:solidFill>
                <a:schemeClr val="tx1">
                  <a:lumMod val="50000"/>
                  <a:lumOff val="50000"/>
                </a:schemeClr>
              </a:solidFill>
              <a:latin typeface="+mj-lt"/>
              <a:ea typeface="+mj-ea"/>
              <a:cs typeface="+mj-cs"/>
            </a:endParaRPr>
          </a:p>
        </p:txBody>
      </p:sp>
      <p:grpSp>
        <p:nvGrpSpPr>
          <p:cNvPr id="9" name="8 Grupo"/>
          <p:cNvGrpSpPr/>
          <p:nvPr/>
        </p:nvGrpSpPr>
        <p:grpSpPr>
          <a:xfrm>
            <a:off x="539552" y="2320138"/>
            <a:ext cx="8424936" cy="1324678"/>
            <a:chOff x="388714" y="860928"/>
            <a:chExt cx="8424936" cy="1324678"/>
          </a:xfrm>
        </p:grpSpPr>
        <p:sp>
          <p:nvSpPr>
            <p:cNvPr id="10" name="9 Rectángulo"/>
            <p:cNvSpPr/>
            <p:nvPr/>
          </p:nvSpPr>
          <p:spPr>
            <a:xfrm>
              <a:off x="388714" y="951572"/>
              <a:ext cx="8424936" cy="123403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860928"/>
              <a:ext cx="8280921" cy="109260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Una variable es una característica, cualidad, razgo, atributo o propiedad del sujeto o unidad de análisis.</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2" name="11 Grupo"/>
          <p:cNvGrpSpPr/>
          <p:nvPr/>
        </p:nvGrpSpPr>
        <p:grpSpPr>
          <a:xfrm>
            <a:off x="539552" y="4663618"/>
            <a:ext cx="8424937" cy="2092881"/>
            <a:chOff x="395535" y="4177064"/>
            <a:chExt cx="8424937" cy="2092881"/>
          </a:xfrm>
        </p:grpSpPr>
        <p:sp>
          <p:nvSpPr>
            <p:cNvPr id="13" name="12 Rectángulo"/>
            <p:cNvSpPr/>
            <p:nvPr/>
          </p:nvSpPr>
          <p:spPr>
            <a:xfrm>
              <a:off x="395536" y="4237070"/>
              <a:ext cx="8424936" cy="1585696"/>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177064"/>
              <a:ext cx="8280921" cy="209288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 importante, incluir para cada una de las variables la definición conceptual, la operacional, la escala de medición y la fuente de información a partir de la cual se obtiene.</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14924" y="1772816"/>
            <a:ext cx="547838" cy="4017590"/>
            <a:chOff x="14924" y="836712"/>
            <a:chExt cx="547838" cy="4017590"/>
          </a:xfrm>
        </p:grpSpPr>
        <p:cxnSp>
          <p:nvCxnSpPr>
            <p:cNvPr id="16" name="15 Conector recto"/>
            <p:cNvCxnSpPr/>
            <p:nvPr/>
          </p:nvCxnSpPr>
          <p:spPr>
            <a:xfrm flipH="1">
              <a:off x="255712" y="2223914"/>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74762" y="459128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836712"/>
              <a:ext cx="0" cy="3744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4924" y="2081156"/>
              <a:ext cx="373428" cy="411740"/>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20638" y="4442562"/>
              <a:ext cx="373428" cy="411740"/>
            </a:xfrm>
            <a:prstGeom prst="rect">
              <a:avLst/>
            </a:prstGeom>
          </p:spPr>
        </p:pic>
      </p:grpSp>
    </p:spTree>
    <p:extLst>
      <p:ext uri="{BB962C8B-B14F-4D97-AF65-F5344CB8AC3E}">
        <p14:creationId xmlns:p14="http://schemas.microsoft.com/office/powerpoint/2010/main" val="276589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8 Grupo"/>
          <p:cNvGrpSpPr/>
          <p:nvPr/>
        </p:nvGrpSpPr>
        <p:grpSpPr>
          <a:xfrm>
            <a:off x="541114" y="836712"/>
            <a:ext cx="8424936" cy="2096960"/>
            <a:chOff x="388714" y="836712"/>
            <a:chExt cx="8424936" cy="2096960"/>
          </a:xfrm>
        </p:grpSpPr>
        <p:sp>
          <p:nvSpPr>
            <p:cNvPr id="7" name="6 Rectángulo"/>
            <p:cNvSpPr/>
            <p:nvPr/>
          </p:nvSpPr>
          <p:spPr>
            <a:xfrm>
              <a:off x="388714" y="989672"/>
              <a:ext cx="8424936" cy="1944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CuadroTexto"/>
            <p:cNvSpPr txBox="1"/>
            <p:nvPr/>
          </p:nvSpPr>
          <p:spPr>
            <a:xfrm>
              <a:off x="395536" y="836712"/>
              <a:ext cx="8280921" cy="209288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i="1" u="sng"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Investigación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una forma de plantear problemas y buscar soluciones </a:t>
              </a:r>
            </a:p>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mediante una indagación o búsqueda con interés teorético o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preocupación práctica</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Aspira a la adquisición de conocimientos sobre un aspecto de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la realidad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con el fin de actuar sobre ella</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sp>
        <p:nvSpPr>
          <p:cNvPr id="5"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Conceptos Básicos</a:t>
            </a:r>
            <a:endParaRPr lang="de-DE" sz="4400" kern="0" spc="-150" dirty="0">
              <a:solidFill>
                <a:schemeClr val="tx1">
                  <a:lumMod val="50000"/>
                  <a:lumOff val="50000"/>
                </a:schemeClr>
              </a:solidFill>
              <a:latin typeface="+mj-lt"/>
              <a:ea typeface="+mj-ea"/>
              <a:cs typeface="+mj-cs"/>
            </a:endParaRPr>
          </a:p>
        </p:txBody>
      </p:sp>
      <p:grpSp>
        <p:nvGrpSpPr>
          <p:cNvPr id="10" name="9 Grupo"/>
          <p:cNvGrpSpPr/>
          <p:nvPr/>
        </p:nvGrpSpPr>
        <p:grpSpPr>
          <a:xfrm>
            <a:off x="547935" y="3856399"/>
            <a:ext cx="8424937" cy="2092881"/>
            <a:chOff x="395535" y="3856399"/>
            <a:chExt cx="8424937" cy="2092881"/>
          </a:xfrm>
        </p:grpSpPr>
        <p:sp>
          <p:nvSpPr>
            <p:cNvPr id="8" name="7 Rectángulo"/>
            <p:cNvSpPr/>
            <p:nvPr/>
          </p:nvSpPr>
          <p:spPr>
            <a:xfrm>
              <a:off x="395536" y="3949038"/>
              <a:ext cx="8424936" cy="1944000"/>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CuadroTexto"/>
            <p:cNvSpPr txBox="1"/>
            <p:nvPr/>
          </p:nvSpPr>
          <p:spPr>
            <a:xfrm>
              <a:off x="395535" y="3856399"/>
              <a:ext cx="8280921" cy="209288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i="1" u="sng"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Método experimental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 un método de investigación que consiste en comprobar y medir las variaciones o efectos que sufre un fenómeno cuando se introduce un nuevo elemento, dejando los demás elementos sin modificación alguna.</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9" name="18 Grupo"/>
          <p:cNvGrpSpPr/>
          <p:nvPr/>
        </p:nvGrpSpPr>
        <p:grpSpPr>
          <a:xfrm>
            <a:off x="14924" y="836712"/>
            <a:ext cx="547838" cy="4372180"/>
            <a:chOff x="14924" y="836712"/>
            <a:chExt cx="547838" cy="4372180"/>
          </a:xfrm>
        </p:grpSpPr>
        <p:cxnSp>
          <p:nvCxnSpPr>
            <p:cNvPr id="18" name="17 Conector recto"/>
            <p:cNvCxnSpPr/>
            <p:nvPr/>
          </p:nvCxnSpPr>
          <p:spPr>
            <a:xfrm flipH="1">
              <a:off x="255712" y="1829966"/>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flipH="1">
              <a:off x="274762" y="494587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a:off x="182588" y="836712"/>
              <a:ext cx="0" cy="408432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1" name="10 Imagen" descr="1.png"/>
            <p:cNvPicPr>
              <a:picLocks noChangeAspect="1"/>
            </p:cNvPicPr>
            <p:nvPr/>
          </p:nvPicPr>
          <p:blipFill>
            <a:blip r:embed="rId2" cstate="print">
              <a:lum bright="10000" contrast="-10000"/>
            </a:blip>
            <a:stretch>
              <a:fillRect/>
            </a:stretch>
          </p:blipFill>
          <p:spPr>
            <a:xfrm>
              <a:off x="14924" y="1677282"/>
              <a:ext cx="373428" cy="411740"/>
            </a:xfrm>
            <a:prstGeom prst="rect">
              <a:avLst/>
            </a:prstGeom>
          </p:spPr>
        </p:pic>
        <p:pic>
          <p:nvPicPr>
            <p:cNvPr id="12" name="11 Imagen" descr="1.png"/>
            <p:cNvPicPr>
              <a:picLocks noChangeAspect="1"/>
            </p:cNvPicPr>
            <p:nvPr/>
          </p:nvPicPr>
          <p:blipFill>
            <a:blip r:embed="rId2" cstate="print">
              <a:lum bright="10000" contrast="-10000"/>
            </a:blip>
            <a:stretch>
              <a:fillRect/>
            </a:stretch>
          </p:blipFill>
          <p:spPr>
            <a:xfrm>
              <a:off x="20638" y="4797152"/>
              <a:ext cx="373428" cy="411740"/>
            </a:xfrm>
            <a:prstGeom prst="rect">
              <a:avLst/>
            </a:prstGeom>
          </p:spPr>
        </p:pic>
      </p:grpSp>
    </p:spTree>
    <p:extLst>
      <p:ext uri="{BB962C8B-B14F-4D97-AF65-F5344CB8AC3E}">
        <p14:creationId xmlns:p14="http://schemas.microsoft.com/office/powerpoint/2010/main" val="16543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Variables de Estudio</a:t>
            </a:r>
            <a:endParaRPr lang="de-DE" sz="4400" kern="0" spc="-150" dirty="0">
              <a:solidFill>
                <a:schemeClr val="tx1">
                  <a:lumMod val="50000"/>
                  <a:lumOff val="50000"/>
                </a:schemeClr>
              </a:solidFill>
              <a:latin typeface="+mj-lt"/>
              <a:ea typeface="+mj-ea"/>
              <a:cs typeface="+mj-cs"/>
            </a:endParaRPr>
          </a:p>
        </p:txBody>
      </p:sp>
      <p:grpSp>
        <p:nvGrpSpPr>
          <p:cNvPr id="9" name="8 Grupo"/>
          <p:cNvGrpSpPr/>
          <p:nvPr/>
        </p:nvGrpSpPr>
        <p:grpSpPr>
          <a:xfrm>
            <a:off x="539552" y="1480135"/>
            <a:ext cx="8424936" cy="2092881"/>
            <a:chOff x="388714" y="1144311"/>
            <a:chExt cx="8424936" cy="2092881"/>
          </a:xfrm>
        </p:grpSpPr>
        <p:sp>
          <p:nvSpPr>
            <p:cNvPr id="10" name="9 Rectángulo"/>
            <p:cNvSpPr/>
            <p:nvPr/>
          </p:nvSpPr>
          <p:spPr>
            <a:xfrm>
              <a:off x="388714" y="1239812"/>
              <a:ext cx="8424936" cy="192537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1144311"/>
              <a:ext cx="8280921" cy="209288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Una investigación científica gira en torno de las variables del estudio, debido a que la finalidad del trabajo científico es descubrir la existencia de ellas, su magnitud, así como probar las relaciones que las une entre sí.</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2" name="11 Grupo"/>
          <p:cNvGrpSpPr/>
          <p:nvPr/>
        </p:nvGrpSpPr>
        <p:grpSpPr>
          <a:xfrm>
            <a:off x="539552" y="4015546"/>
            <a:ext cx="8424937" cy="2092881"/>
            <a:chOff x="395535" y="4177064"/>
            <a:chExt cx="8424937" cy="2092881"/>
          </a:xfrm>
        </p:grpSpPr>
        <p:sp>
          <p:nvSpPr>
            <p:cNvPr id="13" name="12 Rectángulo"/>
            <p:cNvSpPr/>
            <p:nvPr/>
          </p:nvSpPr>
          <p:spPr>
            <a:xfrm>
              <a:off x="395536" y="4237070"/>
              <a:ext cx="8424936" cy="2017744"/>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177064"/>
              <a:ext cx="8280921" cy="209288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Esto quiere decir, que después de haber establecido una descripción clara del objeto de estudio de la investigación, el investigador procede a explicar dicho objeto de estudio. Dicha investigación consta de dos elementos que son:</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14924" y="1124744"/>
            <a:ext cx="547838" cy="4017590"/>
            <a:chOff x="14924" y="836712"/>
            <a:chExt cx="547838" cy="4017590"/>
          </a:xfrm>
        </p:grpSpPr>
        <p:cxnSp>
          <p:nvCxnSpPr>
            <p:cNvPr id="16" name="15 Conector recto"/>
            <p:cNvCxnSpPr/>
            <p:nvPr/>
          </p:nvCxnSpPr>
          <p:spPr>
            <a:xfrm flipH="1">
              <a:off x="255712" y="2223914"/>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74762" y="459128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836712"/>
              <a:ext cx="0" cy="3744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4924" y="2081156"/>
              <a:ext cx="373428" cy="411740"/>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20638" y="4442562"/>
              <a:ext cx="373428" cy="411740"/>
            </a:xfrm>
            <a:prstGeom prst="rect">
              <a:avLst/>
            </a:prstGeom>
          </p:spPr>
        </p:pic>
      </p:grpSp>
    </p:spTree>
    <p:extLst>
      <p:ext uri="{BB962C8B-B14F-4D97-AF65-F5344CB8AC3E}">
        <p14:creationId xmlns:p14="http://schemas.microsoft.com/office/powerpoint/2010/main" val="3733877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822325" y="1876425"/>
            <a:ext cx="1303338" cy="3605213"/>
            <a:chOff x="513" y="998"/>
            <a:chExt cx="1109" cy="2271"/>
          </a:xfrm>
        </p:grpSpPr>
        <p:sp>
          <p:nvSpPr>
            <p:cNvPr id="3" name="Freeform 4"/>
            <p:cNvSpPr>
              <a:spLocks/>
            </p:cNvSpPr>
            <p:nvPr/>
          </p:nvSpPr>
          <p:spPr bwMode="gray">
            <a:xfrm flipV="1">
              <a:off x="683" y="2087"/>
              <a:ext cx="933" cy="1182"/>
            </a:xfrm>
            <a:custGeom>
              <a:avLst/>
              <a:gdLst/>
              <a:ahLst/>
              <a:cxnLst>
                <a:cxn ang="0">
                  <a:pos x="118" y="1044"/>
                </a:cxn>
                <a:cxn ang="0">
                  <a:pos x="128" y="340"/>
                </a:cxn>
                <a:cxn ang="0">
                  <a:pos x="264" y="210"/>
                </a:cxn>
                <a:cxn ang="0">
                  <a:pos x="720" y="202"/>
                </a:cxn>
                <a:cxn ang="0">
                  <a:pos x="720" y="320"/>
                </a:cxn>
                <a:cxn ang="0">
                  <a:pos x="933" y="153"/>
                </a:cxn>
                <a:cxn ang="0">
                  <a:pos x="712" y="0"/>
                </a:cxn>
                <a:cxn ang="0">
                  <a:pos x="714" y="92"/>
                </a:cxn>
                <a:cxn ang="0">
                  <a:pos x="234" y="94"/>
                </a:cxn>
                <a:cxn ang="0">
                  <a:pos x="0" y="298"/>
                </a:cxn>
                <a:cxn ang="0">
                  <a:pos x="0" y="1058"/>
                </a:cxn>
                <a:cxn ang="0">
                  <a:pos x="118" y="1044"/>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accent1"/>
            </a:solidFill>
            <a:ln w="9525" cap="flat" cmpd="sng">
              <a:noFill/>
              <a:prstDash val="solid"/>
              <a:round/>
              <a:headEnd type="none" w="med" len="med"/>
              <a:tailEnd type="none" w="med" len="med"/>
            </a:ln>
            <a:effectLst/>
          </p:spPr>
          <p:txBody>
            <a:bodyPr wrap="none" anchor="ctr"/>
            <a:lstStyle/>
            <a:p>
              <a:endParaRPr lang="es-ES"/>
            </a:p>
          </p:txBody>
        </p:sp>
        <p:sp>
          <p:nvSpPr>
            <p:cNvPr id="4" name="Freeform 5"/>
            <p:cNvSpPr>
              <a:spLocks/>
            </p:cNvSpPr>
            <p:nvPr/>
          </p:nvSpPr>
          <p:spPr bwMode="gray">
            <a:xfrm rot="-5400000">
              <a:off x="917" y="1548"/>
              <a:ext cx="301" cy="1109"/>
            </a:xfrm>
            <a:custGeom>
              <a:avLst/>
              <a:gdLst/>
              <a:ahLst/>
              <a:cxnLst>
                <a:cxn ang="0">
                  <a:pos x="37" y="1"/>
                </a:cxn>
                <a:cxn ang="0">
                  <a:pos x="45" y="472"/>
                </a:cxn>
                <a:cxn ang="0">
                  <a:pos x="0" y="474"/>
                </a:cxn>
                <a:cxn ang="0">
                  <a:pos x="72" y="604"/>
                </a:cxn>
                <a:cxn ang="0">
                  <a:pos x="142" y="474"/>
                </a:cxn>
                <a:cxn ang="0">
                  <a:pos x="100" y="474"/>
                </a:cxn>
                <a:cxn ang="0">
                  <a:pos x="99" y="0"/>
                </a:cxn>
                <a:cxn ang="0">
                  <a:pos x="37" y="1"/>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accent1"/>
            </a:solidFill>
            <a:ln w="9525" cap="flat" cmpd="sng">
              <a:noFill/>
              <a:prstDash val="solid"/>
              <a:round/>
              <a:headEnd type="none" w="med" len="med"/>
              <a:tailEnd type="none" w="med" len="med"/>
            </a:ln>
            <a:effectLst/>
          </p:spPr>
          <p:txBody>
            <a:bodyPr wrap="none" anchor="ctr"/>
            <a:lstStyle/>
            <a:p>
              <a:endParaRPr lang="es-ES"/>
            </a:p>
          </p:txBody>
        </p:sp>
        <p:sp>
          <p:nvSpPr>
            <p:cNvPr id="5" name="Freeform 6"/>
            <p:cNvSpPr>
              <a:spLocks/>
            </p:cNvSpPr>
            <p:nvPr/>
          </p:nvSpPr>
          <p:spPr bwMode="gray">
            <a:xfrm>
              <a:off x="677" y="998"/>
              <a:ext cx="933" cy="1182"/>
            </a:xfrm>
            <a:custGeom>
              <a:avLst/>
              <a:gdLst/>
              <a:ahLst/>
              <a:cxnLst>
                <a:cxn ang="0">
                  <a:pos x="118" y="1044"/>
                </a:cxn>
                <a:cxn ang="0">
                  <a:pos x="128" y="340"/>
                </a:cxn>
                <a:cxn ang="0">
                  <a:pos x="264" y="210"/>
                </a:cxn>
                <a:cxn ang="0">
                  <a:pos x="720" y="202"/>
                </a:cxn>
                <a:cxn ang="0">
                  <a:pos x="720" y="320"/>
                </a:cxn>
                <a:cxn ang="0">
                  <a:pos x="933" y="153"/>
                </a:cxn>
                <a:cxn ang="0">
                  <a:pos x="712" y="0"/>
                </a:cxn>
                <a:cxn ang="0">
                  <a:pos x="714" y="92"/>
                </a:cxn>
                <a:cxn ang="0">
                  <a:pos x="234" y="94"/>
                </a:cxn>
                <a:cxn ang="0">
                  <a:pos x="0" y="298"/>
                </a:cxn>
                <a:cxn ang="0">
                  <a:pos x="0" y="1058"/>
                </a:cxn>
                <a:cxn ang="0">
                  <a:pos x="118" y="1044"/>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accent1"/>
            </a:solidFill>
            <a:ln w="9525" cap="flat" cmpd="sng">
              <a:noFill/>
              <a:prstDash val="solid"/>
              <a:round/>
              <a:headEnd type="none" w="med" len="med"/>
              <a:tailEnd type="none" w="med" len="med"/>
            </a:ln>
            <a:effectLst/>
          </p:spPr>
          <p:txBody>
            <a:bodyPr wrap="none" anchor="ctr"/>
            <a:lstStyle/>
            <a:p>
              <a:endParaRPr lang="es-ES"/>
            </a:p>
          </p:txBody>
        </p:sp>
      </p:grpSp>
      <p:sp>
        <p:nvSpPr>
          <p:cNvPr id="6" name="AutoShape 7"/>
          <p:cNvSpPr>
            <a:spLocks noChangeArrowheads="1"/>
          </p:cNvSpPr>
          <p:nvPr/>
        </p:nvSpPr>
        <p:spPr bwMode="gray">
          <a:xfrm>
            <a:off x="2941415" y="3030538"/>
            <a:ext cx="5457825" cy="1304925"/>
          </a:xfrm>
          <a:prstGeom prst="roundRect">
            <a:avLst>
              <a:gd name="adj" fmla="val 11505"/>
            </a:avLst>
          </a:prstGeom>
          <a:gradFill rotWithShape="1">
            <a:gsLst>
              <a:gs pos="0">
                <a:schemeClr val="folHlink"/>
              </a:gs>
              <a:gs pos="100000">
                <a:schemeClr val="folHlink">
                  <a:gamma/>
                  <a:shade val="46275"/>
                  <a:invGamma/>
                  <a:alpha val="0"/>
                </a:schemeClr>
              </a:gs>
            </a:gsLst>
            <a:lin ang="0" scaled="1"/>
          </a:gradFill>
          <a:ln w="6350" algn="ctr">
            <a:noFill/>
            <a:prstDash val="sysDot"/>
            <a:round/>
            <a:headEnd/>
            <a:tailEnd/>
          </a:ln>
          <a:effectLst/>
        </p:spPr>
        <p:txBody>
          <a:bodyPr wrap="none" anchor="ctr"/>
          <a:lstStyle/>
          <a:p>
            <a:endParaRPr lang="es-ES"/>
          </a:p>
        </p:txBody>
      </p:sp>
      <p:sp>
        <p:nvSpPr>
          <p:cNvPr id="7" name="AutoShape 8"/>
          <p:cNvSpPr>
            <a:spLocks noChangeArrowheads="1"/>
          </p:cNvSpPr>
          <p:nvPr/>
        </p:nvSpPr>
        <p:spPr bwMode="gray">
          <a:xfrm>
            <a:off x="3104920" y="3476625"/>
            <a:ext cx="376237" cy="344488"/>
          </a:xfrm>
          <a:prstGeom prst="rightArrow">
            <a:avLst>
              <a:gd name="adj1" fmla="val 50000"/>
              <a:gd name="adj2" fmla="val 45507"/>
            </a:avLst>
          </a:prstGeom>
          <a:solidFill>
            <a:srgbClr val="FEFEFE"/>
          </a:solidFill>
          <a:ln w="9525">
            <a:noFill/>
            <a:miter lim="800000"/>
            <a:headEnd/>
            <a:tailEnd/>
          </a:ln>
          <a:effectLst/>
        </p:spPr>
        <p:txBody>
          <a:bodyPr wrap="none" anchor="ctr"/>
          <a:lstStyle/>
          <a:p>
            <a:endParaRPr lang="es-ES"/>
          </a:p>
        </p:txBody>
      </p:sp>
      <p:sp>
        <p:nvSpPr>
          <p:cNvPr id="8" name="AutoShape 9"/>
          <p:cNvSpPr>
            <a:spLocks noChangeArrowheads="1"/>
          </p:cNvSpPr>
          <p:nvPr/>
        </p:nvSpPr>
        <p:spPr bwMode="ltGray">
          <a:xfrm>
            <a:off x="3033482" y="4699835"/>
            <a:ext cx="5422900" cy="1314450"/>
          </a:xfrm>
          <a:prstGeom prst="roundRect">
            <a:avLst>
              <a:gd name="adj" fmla="val 11505"/>
            </a:avLst>
          </a:prstGeom>
          <a:gradFill rotWithShape="1">
            <a:gsLst>
              <a:gs pos="0">
                <a:schemeClr val="accent2"/>
              </a:gs>
              <a:gs pos="100000">
                <a:schemeClr val="accent2">
                  <a:gamma/>
                  <a:shade val="46275"/>
                  <a:invGamma/>
                  <a:alpha val="0"/>
                </a:schemeClr>
              </a:gs>
            </a:gsLst>
            <a:lin ang="0" scaled="1"/>
          </a:gradFill>
          <a:ln w="6350" algn="ctr">
            <a:noFill/>
            <a:prstDash val="sysDot"/>
            <a:round/>
            <a:headEnd/>
            <a:tailEnd/>
          </a:ln>
          <a:effectLst/>
        </p:spPr>
        <p:txBody>
          <a:bodyPr wrap="none" anchor="ctr"/>
          <a:lstStyle/>
          <a:p>
            <a:endParaRPr lang="es-ES"/>
          </a:p>
        </p:txBody>
      </p:sp>
      <p:sp>
        <p:nvSpPr>
          <p:cNvPr id="9" name="AutoShape 10"/>
          <p:cNvSpPr>
            <a:spLocks noChangeArrowheads="1"/>
          </p:cNvSpPr>
          <p:nvPr/>
        </p:nvSpPr>
        <p:spPr bwMode="gray">
          <a:xfrm>
            <a:off x="3176358" y="5138738"/>
            <a:ext cx="376238" cy="347662"/>
          </a:xfrm>
          <a:prstGeom prst="rightArrow">
            <a:avLst>
              <a:gd name="adj1" fmla="val 50000"/>
              <a:gd name="adj2" fmla="val 45091"/>
            </a:avLst>
          </a:prstGeom>
          <a:solidFill>
            <a:srgbClr val="FEFEFE"/>
          </a:solidFill>
          <a:ln w="9525">
            <a:noFill/>
            <a:miter lim="800000"/>
            <a:headEnd/>
            <a:tailEnd/>
          </a:ln>
          <a:effectLst/>
        </p:spPr>
        <p:txBody>
          <a:bodyPr wrap="none" anchor="ctr"/>
          <a:lstStyle/>
          <a:p>
            <a:endParaRPr lang="es-ES"/>
          </a:p>
        </p:txBody>
      </p:sp>
      <p:sp>
        <p:nvSpPr>
          <p:cNvPr id="10" name="AutoShape 11"/>
          <p:cNvSpPr>
            <a:spLocks noChangeArrowheads="1"/>
          </p:cNvSpPr>
          <p:nvPr/>
        </p:nvSpPr>
        <p:spPr bwMode="gray">
          <a:xfrm>
            <a:off x="2858059" y="1328737"/>
            <a:ext cx="5572165" cy="1304925"/>
          </a:xfrm>
          <a:prstGeom prst="roundRect">
            <a:avLst>
              <a:gd name="adj" fmla="val 11505"/>
            </a:avLst>
          </a:prstGeom>
          <a:gradFill rotWithShape="1">
            <a:gsLst>
              <a:gs pos="0">
                <a:schemeClr val="hlink">
                  <a:alpha val="80000"/>
                </a:schemeClr>
              </a:gs>
              <a:gs pos="100000">
                <a:schemeClr val="hlink">
                  <a:gamma/>
                  <a:shade val="46275"/>
                  <a:invGamma/>
                  <a:alpha val="0"/>
                </a:schemeClr>
              </a:gs>
            </a:gsLst>
            <a:lin ang="0" scaled="1"/>
          </a:gradFill>
          <a:ln w="6350" algn="ctr">
            <a:noFill/>
            <a:prstDash val="sysDot"/>
            <a:round/>
            <a:headEnd/>
            <a:tailEnd/>
          </a:ln>
          <a:effectLst/>
        </p:spPr>
        <p:txBody>
          <a:bodyPr wrap="none" anchor="ctr"/>
          <a:lstStyle/>
          <a:p>
            <a:endParaRPr lang="es-ES"/>
          </a:p>
        </p:txBody>
      </p:sp>
      <p:sp>
        <p:nvSpPr>
          <p:cNvPr id="11" name="AutoShape 12"/>
          <p:cNvSpPr>
            <a:spLocks noChangeArrowheads="1"/>
          </p:cNvSpPr>
          <p:nvPr/>
        </p:nvSpPr>
        <p:spPr bwMode="gray">
          <a:xfrm>
            <a:off x="2962044" y="1814505"/>
            <a:ext cx="376237" cy="344488"/>
          </a:xfrm>
          <a:prstGeom prst="rightArrow">
            <a:avLst>
              <a:gd name="adj1" fmla="val 50000"/>
              <a:gd name="adj2" fmla="val 45507"/>
            </a:avLst>
          </a:prstGeom>
          <a:solidFill>
            <a:srgbClr val="FEFEFE"/>
          </a:solidFill>
          <a:ln w="9525">
            <a:noFill/>
            <a:miter lim="800000"/>
            <a:headEnd/>
            <a:tailEnd/>
          </a:ln>
          <a:effectLst/>
        </p:spPr>
        <p:txBody>
          <a:bodyPr wrap="none" anchor="ctr"/>
          <a:lstStyle/>
          <a:p>
            <a:endParaRPr lang="es-ES"/>
          </a:p>
        </p:txBody>
      </p:sp>
      <p:sp>
        <p:nvSpPr>
          <p:cNvPr id="12" name="AutoShape 13"/>
          <p:cNvSpPr>
            <a:spLocks noChangeArrowheads="1"/>
          </p:cNvSpPr>
          <p:nvPr/>
        </p:nvSpPr>
        <p:spPr bwMode="gray">
          <a:xfrm>
            <a:off x="2371503" y="1322379"/>
            <a:ext cx="460365" cy="1317639"/>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es-ES"/>
          </a:p>
        </p:txBody>
      </p:sp>
      <p:sp>
        <p:nvSpPr>
          <p:cNvPr id="13" name="Freeform 14"/>
          <p:cNvSpPr>
            <a:spLocks/>
          </p:cNvSpPr>
          <p:nvPr/>
        </p:nvSpPr>
        <p:spPr bwMode="gray">
          <a:xfrm>
            <a:off x="2422302" y="1584325"/>
            <a:ext cx="811213" cy="64928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endParaRPr lang="es-ES"/>
          </a:p>
        </p:txBody>
      </p:sp>
      <p:sp>
        <p:nvSpPr>
          <p:cNvPr id="14" name="AutoShape 15"/>
          <p:cNvSpPr>
            <a:spLocks noChangeArrowheads="1"/>
          </p:cNvSpPr>
          <p:nvPr/>
        </p:nvSpPr>
        <p:spPr bwMode="gray">
          <a:xfrm>
            <a:off x="2371503" y="3021013"/>
            <a:ext cx="590541" cy="1298575"/>
          </a:xfrm>
          <a:prstGeom prst="roundRect">
            <a:avLst>
              <a:gd name="adj" fmla="val 11921"/>
            </a:avLst>
          </a:prstGeom>
          <a:gradFill rotWithShape="1">
            <a:gsLst>
              <a:gs pos="0">
                <a:schemeClr val="folHlink"/>
              </a:gs>
              <a:gs pos="100000">
                <a:schemeClr val="folHlink">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es-ES"/>
          </a:p>
        </p:txBody>
      </p:sp>
      <p:sp>
        <p:nvSpPr>
          <p:cNvPr id="15" name="Freeform 16"/>
          <p:cNvSpPr>
            <a:spLocks/>
          </p:cNvSpPr>
          <p:nvPr/>
        </p:nvSpPr>
        <p:spPr bwMode="gray">
          <a:xfrm>
            <a:off x="2425477" y="3086100"/>
            <a:ext cx="811213" cy="64928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folHlink">
                  <a:gamma/>
                  <a:tint val="48627"/>
                  <a:invGamma/>
                </a:schemeClr>
              </a:gs>
              <a:gs pos="50000">
                <a:schemeClr val="folHlink">
                  <a:alpha val="0"/>
                </a:schemeClr>
              </a:gs>
              <a:gs pos="100000">
                <a:schemeClr val="folHlink">
                  <a:gamma/>
                  <a:tint val="48627"/>
                  <a:invGamma/>
                </a:schemeClr>
              </a:gs>
            </a:gsLst>
            <a:lin ang="2700000" scaled="1"/>
          </a:gradFill>
          <a:ln w="0">
            <a:noFill/>
            <a:prstDash val="solid"/>
            <a:round/>
            <a:headEnd/>
            <a:tailEnd/>
          </a:ln>
        </p:spPr>
        <p:txBody>
          <a:bodyPr/>
          <a:lstStyle/>
          <a:p>
            <a:endParaRPr lang="es-ES"/>
          </a:p>
        </p:txBody>
      </p:sp>
      <p:sp>
        <p:nvSpPr>
          <p:cNvPr id="16" name="AutoShape 17"/>
          <p:cNvSpPr>
            <a:spLocks noChangeArrowheads="1"/>
          </p:cNvSpPr>
          <p:nvPr/>
        </p:nvSpPr>
        <p:spPr bwMode="gray">
          <a:xfrm>
            <a:off x="2352453" y="4724400"/>
            <a:ext cx="752467" cy="1269992"/>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es-ES"/>
          </a:p>
        </p:txBody>
      </p:sp>
      <p:sp>
        <p:nvSpPr>
          <p:cNvPr id="17" name="Freeform 18"/>
          <p:cNvSpPr>
            <a:spLocks/>
          </p:cNvSpPr>
          <p:nvPr/>
        </p:nvSpPr>
        <p:spPr bwMode="gray">
          <a:xfrm>
            <a:off x="2406427" y="4598988"/>
            <a:ext cx="811213" cy="649287"/>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50000">
                <a:schemeClr val="accent2">
                  <a:alpha val="0"/>
                </a:schemeClr>
              </a:gs>
              <a:gs pos="100000">
                <a:schemeClr val="accent2">
                  <a:gamma/>
                  <a:tint val="48627"/>
                  <a:invGamma/>
                </a:schemeClr>
              </a:gs>
            </a:gsLst>
            <a:lin ang="2700000" scaled="1"/>
          </a:gradFill>
          <a:ln w="0">
            <a:noFill/>
            <a:prstDash val="solid"/>
            <a:round/>
            <a:headEnd/>
            <a:tailEnd/>
          </a:ln>
        </p:spPr>
        <p:txBody>
          <a:bodyPr/>
          <a:lstStyle/>
          <a:p>
            <a:endParaRPr lang="es-ES"/>
          </a:p>
        </p:txBody>
      </p:sp>
      <p:pic>
        <p:nvPicPr>
          <p:cNvPr id="18" name="Picture 19" descr="YG_circle001"/>
          <p:cNvPicPr>
            <a:picLocks noChangeAspect="1" noChangeArrowheads="1"/>
          </p:cNvPicPr>
          <p:nvPr/>
        </p:nvPicPr>
        <p:blipFill>
          <a:blip r:embed="rId2"/>
          <a:srcRect/>
          <a:stretch>
            <a:fillRect/>
          </a:stretch>
        </p:blipFill>
        <p:spPr bwMode="auto">
          <a:xfrm>
            <a:off x="359537" y="3068960"/>
            <a:ext cx="1116119" cy="1114237"/>
          </a:xfrm>
          <a:prstGeom prst="rect">
            <a:avLst/>
          </a:prstGeom>
          <a:noFill/>
        </p:spPr>
      </p:pic>
      <p:sp>
        <p:nvSpPr>
          <p:cNvPr id="23" name="Text Box 24"/>
          <p:cNvSpPr txBox="1">
            <a:spLocks noChangeArrowheads="1"/>
          </p:cNvSpPr>
          <p:nvPr/>
        </p:nvSpPr>
        <p:spPr bwMode="white">
          <a:xfrm>
            <a:off x="2339752" y="1689100"/>
            <a:ext cx="1673225" cy="461665"/>
          </a:xfrm>
          <a:prstGeom prst="rect">
            <a:avLst/>
          </a:prstGeom>
          <a:noFill/>
          <a:ln w="9525" algn="ctr">
            <a:noFill/>
            <a:miter lim="800000"/>
            <a:headEnd/>
            <a:tailEnd/>
          </a:ln>
          <a:effectLst/>
        </p:spPr>
        <p:txBody>
          <a:bodyPr>
            <a:spAutoFit/>
          </a:bodyPr>
          <a:lstStyle/>
          <a:p>
            <a:pPr algn="ctr">
              <a:spcBef>
                <a:spcPct val="50000"/>
              </a:spcBef>
            </a:pPr>
            <a:r>
              <a:rPr lang="en-US" sz="2400" b="1" dirty="0">
                <a:solidFill>
                  <a:srgbClr val="FEFFFF"/>
                </a:solidFill>
              </a:rPr>
              <a:t> </a:t>
            </a:r>
          </a:p>
        </p:txBody>
      </p:sp>
      <p:sp>
        <p:nvSpPr>
          <p:cNvPr id="24"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Variables de Estudio</a:t>
            </a:r>
            <a:endParaRPr lang="de-DE" sz="4400" kern="0" spc="-150" dirty="0">
              <a:solidFill>
                <a:schemeClr val="tx1">
                  <a:lumMod val="50000"/>
                  <a:lumOff val="50000"/>
                </a:schemeClr>
              </a:solidFill>
              <a:latin typeface="+mj-lt"/>
              <a:ea typeface="+mj-ea"/>
              <a:cs typeface="+mj-cs"/>
            </a:endParaRPr>
          </a:p>
        </p:txBody>
      </p:sp>
      <p:sp>
        <p:nvSpPr>
          <p:cNvPr id="25" name="24 CuadroTexto"/>
          <p:cNvSpPr txBox="1"/>
          <p:nvPr/>
        </p:nvSpPr>
        <p:spPr>
          <a:xfrm>
            <a:off x="3380028" y="1556792"/>
            <a:ext cx="4839823" cy="707886"/>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Variable independiente (X), se identifica como la causa</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26" name="25 CuadroTexto"/>
          <p:cNvSpPr txBox="1"/>
          <p:nvPr/>
        </p:nvSpPr>
        <p:spPr>
          <a:xfrm>
            <a:off x="3441693" y="3312036"/>
            <a:ext cx="4839823" cy="707886"/>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Variable dependiente (Y), se considera como el efecto o resultado</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27" name="26 CuadroTexto"/>
          <p:cNvSpPr txBox="1"/>
          <p:nvPr/>
        </p:nvSpPr>
        <p:spPr>
          <a:xfrm>
            <a:off x="3456980" y="4672186"/>
            <a:ext cx="4999402" cy="1323439"/>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Variable independiente son los elementos o factores que explican un fenómeno. Esta variable puede ser manipulada por el investigador</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9890216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Población de Estudio</a:t>
            </a:r>
            <a:endParaRPr lang="de-DE" sz="4400" kern="0" spc="-150" dirty="0">
              <a:solidFill>
                <a:schemeClr val="tx1">
                  <a:lumMod val="50000"/>
                  <a:lumOff val="50000"/>
                </a:schemeClr>
              </a:solidFill>
              <a:latin typeface="+mj-lt"/>
              <a:ea typeface="+mj-ea"/>
              <a:cs typeface="+mj-cs"/>
            </a:endParaRPr>
          </a:p>
        </p:txBody>
      </p:sp>
      <p:sp>
        <p:nvSpPr>
          <p:cNvPr id="3" name="2 CuadroTexto"/>
          <p:cNvSpPr txBox="1"/>
          <p:nvPr/>
        </p:nvSpPr>
        <p:spPr>
          <a:xfrm>
            <a:off x="323528" y="760055"/>
            <a:ext cx="8280921" cy="152997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Otro aspecto fundamental al realizar cualquier experimento, es determinar la población de estudio, para ello es importante establecer los siguientes criterios: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nvGrpSpPr>
          <p:cNvPr id="4" name="3 Grupo"/>
          <p:cNvGrpSpPr/>
          <p:nvPr/>
        </p:nvGrpSpPr>
        <p:grpSpPr>
          <a:xfrm>
            <a:off x="704146" y="2794376"/>
            <a:ext cx="7394127" cy="926628"/>
            <a:chOff x="704146" y="1052736"/>
            <a:chExt cx="7394127" cy="926628"/>
          </a:xfrm>
        </p:grpSpPr>
        <p:sp>
          <p:nvSpPr>
            <p:cNvPr id="5" name="Rechteck 36"/>
            <p:cNvSpPr/>
            <p:nvPr/>
          </p:nvSpPr>
          <p:spPr bwMode="gray">
            <a:xfrm>
              <a:off x="1438273" y="1205136"/>
              <a:ext cx="6660000" cy="708660"/>
            </a:xfrm>
            <a:prstGeom prst="rect">
              <a:avLst/>
            </a:prstGeom>
            <a:solidFill>
              <a:srgbClr val="0088EE"/>
            </a:solidFill>
            <a:ln w="12700">
              <a:solidFill>
                <a:srgbClr val="C0C0C0"/>
              </a:solidFill>
              <a:miter lim="800000"/>
              <a:headEnd/>
              <a:tailEnd/>
            </a:ln>
            <a:effectLst>
              <a:outerShdw blurRad="50800" dist="38100" dir="2700000" algn="tl" rotWithShape="0">
                <a:prstClr val="black">
                  <a:alpha val="40000"/>
                </a:prstClr>
              </a:outerShdw>
            </a:effectLst>
          </p:spPr>
          <p:txBody>
            <a:bodyPr lIns="216000" tIns="36000" rIns="216000" bIns="36000" anchor="ctr"/>
            <a:lstStyle/>
            <a:p>
              <a:pPr>
                <a:spcAft>
                  <a:spcPct val="20000"/>
                </a:spcAft>
              </a:pPr>
              <a:endParaRPr lang="en-US" b="1" noProof="1">
                <a:solidFill>
                  <a:srgbClr val="FFFFFF"/>
                </a:solidFill>
                <a:effectLst>
                  <a:outerShdw blurRad="38100" dist="38100" dir="2700000" algn="tl">
                    <a:srgbClr val="000000">
                      <a:alpha val="43137"/>
                    </a:srgbClr>
                  </a:outerShdw>
                </a:effectLst>
              </a:endParaRPr>
            </a:p>
          </p:txBody>
        </p:sp>
        <p:sp>
          <p:nvSpPr>
            <p:cNvPr id="6" name="Abgerundetes Rechteck 37"/>
            <p:cNvSpPr/>
            <p:nvPr/>
          </p:nvSpPr>
          <p:spPr bwMode="gray">
            <a:xfrm>
              <a:off x="704146" y="1052736"/>
              <a:ext cx="926630" cy="926628"/>
            </a:xfrm>
            <a:prstGeom prst="roundRect">
              <a:avLst>
                <a:gd name="adj" fmla="val 9083"/>
              </a:avLst>
            </a:prstGeom>
            <a:gradFill flip="none" rotWithShape="1">
              <a:gsLst>
                <a:gs pos="0">
                  <a:srgbClr val="0088EE">
                    <a:shade val="30000"/>
                    <a:satMod val="115000"/>
                  </a:srgbClr>
                </a:gs>
                <a:gs pos="50000">
                  <a:srgbClr val="0088EE">
                    <a:shade val="67500"/>
                    <a:satMod val="115000"/>
                  </a:srgbClr>
                </a:gs>
                <a:gs pos="100000">
                  <a:srgbClr val="0088EE">
                    <a:shade val="100000"/>
                    <a:satMod val="115000"/>
                  </a:srgbClr>
                </a:gs>
              </a:gsLst>
              <a:lin ang="16200000" scaled="1"/>
              <a:tileRect/>
            </a:gradFill>
            <a:ln w="12700">
              <a:noFill/>
              <a:round/>
              <a:headEnd/>
              <a:tailEnd/>
            </a:ln>
            <a:scene3d>
              <a:camera prst="perspectiveRelaxed" fov="3600000">
                <a:rot lat="20999999" lon="19499988" rev="0"/>
              </a:camera>
              <a:lightRig rig="threePt" dir="t"/>
            </a:scene3d>
            <a:sp3d extrusionH="787400">
              <a:bevelT w="63500" h="63500"/>
              <a:bevelB w="63500" h="63500"/>
            </a:sp3d>
          </p:spPr>
          <p:txBody>
            <a:bodyPr rtlCol="0" anchor="ctr"/>
            <a:lstStyle/>
            <a:p>
              <a:pPr algn="ctr"/>
              <a:r>
                <a:rPr lang="de-DE" sz="3200" b="1" dirty="0" smtClean="0">
                  <a:solidFill>
                    <a:srgbClr val="FFFFFF"/>
                  </a:solidFill>
                  <a:effectLst>
                    <a:innerShdw blurRad="63500" dist="50800" dir="18900000">
                      <a:prstClr val="black">
                        <a:alpha val="50000"/>
                      </a:prstClr>
                    </a:innerShdw>
                  </a:effectLst>
                </a:rPr>
                <a:t>1</a:t>
              </a:r>
              <a:endParaRPr lang="de-DE" sz="3200" b="1" dirty="0">
                <a:solidFill>
                  <a:srgbClr val="FFFFFF"/>
                </a:solidFill>
                <a:effectLst>
                  <a:innerShdw blurRad="63500" dist="50800" dir="18900000">
                    <a:prstClr val="black">
                      <a:alpha val="50000"/>
                    </a:prstClr>
                  </a:innerShdw>
                </a:effectLst>
              </a:endParaRPr>
            </a:p>
          </p:txBody>
        </p:sp>
        <p:sp>
          <p:nvSpPr>
            <p:cNvPr id="7" name="6 CuadroTexto"/>
            <p:cNvSpPr txBox="1"/>
            <p:nvPr/>
          </p:nvSpPr>
          <p:spPr>
            <a:xfrm>
              <a:off x="1551856" y="1206546"/>
              <a:ext cx="6508318" cy="707886"/>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bg1"/>
                  </a:solidFill>
                  <a:latin typeface="Adobe Gothic Std B" pitchFamily="34" charset="-128"/>
                  <a:ea typeface="Adobe Gothic Std B" pitchFamily="34" charset="-128"/>
                  <a:cs typeface="Aharoni" pitchFamily="2" charset="-79"/>
                </a:rPr>
                <a:t>Inclusión: Son aquellas características que deben reunir los sujetos o unidades de observación</a:t>
              </a:r>
            </a:p>
          </p:txBody>
        </p:sp>
      </p:grpSp>
      <p:grpSp>
        <p:nvGrpSpPr>
          <p:cNvPr id="8" name="7 Grupo"/>
          <p:cNvGrpSpPr/>
          <p:nvPr/>
        </p:nvGrpSpPr>
        <p:grpSpPr>
          <a:xfrm>
            <a:off x="208846" y="3933088"/>
            <a:ext cx="7889428" cy="926628"/>
            <a:chOff x="208846" y="2191448"/>
            <a:chExt cx="7889428" cy="926628"/>
          </a:xfrm>
        </p:grpSpPr>
        <p:sp>
          <p:nvSpPr>
            <p:cNvPr id="9" name="Rechteck 39"/>
            <p:cNvSpPr/>
            <p:nvPr/>
          </p:nvSpPr>
          <p:spPr bwMode="gray">
            <a:xfrm>
              <a:off x="1438273" y="2337976"/>
              <a:ext cx="6660000" cy="708660"/>
            </a:xfrm>
            <a:prstGeom prst="rect">
              <a:avLst/>
            </a:prstGeom>
            <a:gradFill>
              <a:gsLst>
                <a:gs pos="0">
                  <a:srgbClr val="FFFFFF"/>
                </a:gs>
                <a:gs pos="100000">
                  <a:srgbClr val="D9D9D9"/>
                </a:gs>
              </a:gsLst>
              <a:lin ang="5400000" scaled="1"/>
            </a:gradFill>
            <a:ln w="12700">
              <a:solidFill>
                <a:srgbClr val="C0C0C0"/>
              </a:solidFill>
              <a:miter lim="800000"/>
              <a:headEnd/>
              <a:tailEnd/>
            </a:ln>
            <a:effectLst>
              <a:outerShdw blurRad="50800" dist="38100" dir="2700000" algn="tl" rotWithShape="0">
                <a:prstClr val="black">
                  <a:alpha val="40000"/>
                </a:prstClr>
              </a:outerShdw>
            </a:effectLst>
          </p:spPr>
          <p:txBody>
            <a:bodyPr lIns="216000" tIns="36000" rIns="216000" bIns="36000" anchor="ctr"/>
            <a:lstStyle/>
            <a:p>
              <a:pPr>
                <a:spcAft>
                  <a:spcPct val="20000"/>
                </a:spcAft>
              </a:pPr>
              <a:endParaRPr lang="en-US" sz="1600" noProof="1">
                <a:solidFill>
                  <a:srgbClr val="404040"/>
                </a:solidFill>
              </a:endParaRPr>
            </a:p>
          </p:txBody>
        </p:sp>
        <p:sp>
          <p:nvSpPr>
            <p:cNvPr id="10" name="Abgerundetes Rechteck 40"/>
            <p:cNvSpPr/>
            <p:nvPr/>
          </p:nvSpPr>
          <p:spPr bwMode="gray">
            <a:xfrm>
              <a:off x="208846" y="2191448"/>
              <a:ext cx="926630" cy="926628"/>
            </a:xfrm>
            <a:prstGeom prst="roundRect">
              <a:avLst>
                <a:gd name="adj" fmla="val 9083"/>
              </a:avLst>
            </a:prstGeom>
            <a:gradFill>
              <a:gsLst>
                <a:gs pos="0">
                  <a:srgbClr val="D9D9D9"/>
                </a:gs>
                <a:gs pos="100000">
                  <a:srgbClr val="A6A6A6"/>
                </a:gs>
              </a:gsLst>
              <a:lin ang="5400000" scaled="0"/>
            </a:gradFill>
            <a:ln w="12700">
              <a:noFill/>
              <a:round/>
              <a:headEnd/>
              <a:tailEnd/>
            </a:ln>
            <a:scene3d>
              <a:camera prst="perspectiveRelaxed" fov="3600000">
                <a:rot lat="21299999" lon="2100000" rev="0"/>
              </a:camera>
              <a:lightRig rig="threePt" dir="t">
                <a:rot lat="0" lon="0" rev="6600000"/>
              </a:lightRig>
            </a:scene3d>
            <a:sp3d extrusionH="787400">
              <a:bevelT w="63500" h="63500"/>
              <a:bevelB w="63500" h="63500"/>
            </a:sp3d>
          </p:spPr>
          <p:txBody>
            <a:bodyPr rtlCol="0" anchor="ctr"/>
            <a:lstStyle/>
            <a:p>
              <a:pPr algn="ctr"/>
              <a:r>
                <a:rPr lang="de-DE" sz="3200" b="1" dirty="0" smtClean="0">
                  <a:solidFill>
                    <a:srgbClr val="404040"/>
                  </a:solidFill>
                  <a:effectLst>
                    <a:innerShdw blurRad="63500" dist="50800" dir="18900000">
                      <a:prstClr val="black">
                        <a:alpha val="50000"/>
                      </a:prstClr>
                    </a:innerShdw>
                  </a:effectLst>
                </a:rPr>
                <a:t>2</a:t>
              </a:r>
              <a:endParaRPr lang="de-DE" sz="3200" b="1" dirty="0">
                <a:solidFill>
                  <a:srgbClr val="404040"/>
                </a:solidFill>
                <a:effectLst>
                  <a:innerShdw blurRad="63500" dist="50800" dir="18900000">
                    <a:prstClr val="black">
                      <a:alpha val="50000"/>
                    </a:prstClr>
                  </a:innerShdw>
                </a:effectLst>
              </a:endParaRPr>
            </a:p>
          </p:txBody>
        </p:sp>
        <p:sp>
          <p:nvSpPr>
            <p:cNvPr id="11" name="10 CuadroTexto"/>
            <p:cNvSpPr txBox="1"/>
            <p:nvPr/>
          </p:nvSpPr>
          <p:spPr>
            <a:xfrm>
              <a:off x="1589956" y="2337976"/>
              <a:ext cx="6508318" cy="707886"/>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dobe Gothic Std B" pitchFamily="34" charset="-128"/>
                  <a:ea typeface="Adobe Gothic Std B" pitchFamily="34" charset="-128"/>
                  <a:cs typeface="Arial Unicode MS" pitchFamily="34" charset="-128"/>
                </a:rPr>
                <a:t>Exclusión: Características que deben estar ausentes en los sujetos o unidades de observación </a:t>
              </a:r>
            </a:p>
          </p:txBody>
        </p:sp>
      </p:grpSp>
      <p:grpSp>
        <p:nvGrpSpPr>
          <p:cNvPr id="12" name="11 Grupo"/>
          <p:cNvGrpSpPr/>
          <p:nvPr/>
        </p:nvGrpSpPr>
        <p:grpSpPr>
          <a:xfrm>
            <a:off x="704146" y="5094660"/>
            <a:ext cx="7972310" cy="1106501"/>
            <a:chOff x="704146" y="3641052"/>
            <a:chExt cx="7972310" cy="1106501"/>
          </a:xfrm>
        </p:grpSpPr>
        <p:sp>
          <p:nvSpPr>
            <p:cNvPr id="13" name="Rechteck 51"/>
            <p:cNvSpPr/>
            <p:nvPr/>
          </p:nvSpPr>
          <p:spPr bwMode="gray">
            <a:xfrm>
              <a:off x="1438273" y="3713128"/>
              <a:ext cx="6660000" cy="708660"/>
            </a:xfrm>
            <a:prstGeom prst="rect">
              <a:avLst/>
            </a:prstGeom>
            <a:solidFill>
              <a:srgbClr val="0088EE"/>
            </a:solidFill>
            <a:ln w="12700">
              <a:solidFill>
                <a:srgbClr val="C0C0C0"/>
              </a:solidFill>
              <a:miter lim="800000"/>
              <a:headEnd/>
              <a:tailEnd/>
            </a:ln>
            <a:effectLst>
              <a:outerShdw blurRad="50800" dist="38100" dir="2700000" algn="tl" rotWithShape="0">
                <a:prstClr val="black">
                  <a:alpha val="40000"/>
                </a:prstClr>
              </a:outerShdw>
            </a:effectLst>
          </p:spPr>
          <p:txBody>
            <a:bodyPr lIns="216000" tIns="36000" rIns="216000" bIns="36000" anchor="ctr"/>
            <a:lstStyle/>
            <a:p>
              <a:pPr>
                <a:spcAft>
                  <a:spcPct val="20000"/>
                </a:spcAft>
              </a:pPr>
              <a:endParaRPr lang="en-US" sz="1600" noProof="1">
                <a:solidFill>
                  <a:srgbClr val="404040"/>
                </a:solidFill>
              </a:endParaRPr>
            </a:p>
          </p:txBody>
        </p:sp>
        <p:sp>
          <p:nvSpPr>
            <p:cNvPr id="14" name="Abgerundetes Rechteck 57"/>
            <p:cNvSpPr/>
            <p:nvPr/>
          </p:nvSpPr>
          <p:spPr bwMode="gray">
            <a:xfrm>
              <a:off x="704146" y="3641052"/>
              <a:ext cx="926630" cy="926628"/>
            </a:xfrm>
            <a:prstGeom prst="roundRect">
              <a:avLst>
                <a:gd name="adj" fmla="val 9083"/>
              </a:avLst>
            </a:prstGeom>
            <a:gradFill flip="none" rotWithShape="1">
              <a:gsLst>
                <a:gs pos="0">
                  <a:srgbClr val="0088EE">
                    <a:shade val="30000"/>
                    <a:satMod val="115000"/>
                  </a:srgbClr>
                </a:gs>
                <a:gs pos="50000">
                  <a:srgbClr val="0088EE">
                    <a:shade val="67500"/>
                    <a:satMod val="115000"/>
                  </a:srgbClr>
                </a:gs>
                <a:gs pos="100000">
                  <a:srgbClr val="0088EE">
                    <a:shade val="100000"/>
                    <a:satMod val="115000"/>
                  </a:srgbClr>
                </a:gs>
              </a:gsLst>
              <a:lin ang="16200000" scaled="1"/>
              <a:tileRect/>
            </a:gradFill>
            <a:ln w="12700">
              <a:noFill/>
              <a:round/>
              <a:headEnd/>
              <a:tailEnd/>
            </a:ln>
            <a:scene3d>
              <a:camera prst="perspectiveRelaxed" fov="3600000">
                <a:rot lat="300000" lon="19499988" rev="0"/>
              </a:camera>
              <a:lightRig rig="threePt" dir="t"/>
            </a:scene3d>
            <a:sp3d extrusionH="787400">
              <a:bevelT w="63500" h="63500"/>
              <a:bevelB w="63500" h="63500"/>
            </a:sp3d>
          </p:spPr>
          <p:txBody>
            <a:bodyPr rtlCol="0" anchor="ctr"/>
            <a:lstStyle/>
            <a:p>
              <a:pPr algn="ctr"/>
              <a:r>
                <a:rPr lang="de-DE" sz="3200" b="1" dirty="0" smtClean="0">
                  <a:solidFill>
                    <a:schemeClr val="bg1"/>
                  </a:solidFill>
                  <a:effectLst>
                    <a:innerShdw blurRad="63500" dist="50800" dir="18900000">
                      <a:prstClr val="black">
                        <a:alpha val="50000"/>
                      </a:prstClr>
                    </a:innerShdw>
                  </a:effectLst>
                </a:rPr>
                <a:t>3</a:t>
              </a:r>
              <a:endParaRPr lang="de-DE" sz="3200" b="1" dirty="0">
                <a:solidFill>
                  <a:schemeClr val="bg1"/>
                </a:solidFill>
                <a:effectLst>
                  <a:innerShdw blurRad="63500" dist="50800" dir="18900000">
                    <a:prstClr val="black">
                      <a:alpha val="50000"/>
                    </a:prstClr>
                  </a:innerShdw>
                </a:effectLst>
              </a:endParaRPr>
            </a:p>
          </p:txBody>
        </p:sp>
        <p:sp>
          <p:nvSpPr>
            <p:cNvPr id="15" name="14 CuadroTexto"/>
            <p:cNvSpPr txBox="1"/>
            <p:nvPr/>
          </p:nvSpPr>
          <p:spPr>
            <a:xfrm>
              <a:off x="1619671" y="3731890"/>
              <a:ext cx="7056785" cy="1015663"/>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bg1"/>
                  </a:solidFill>
                  <a:latin typeface="Adobe Gothic Std B" pitchFamily="34" charset="-128"/>
                  <a:ea typeface="Adobe Gothic Std B" pitchFamily="34" charset="-128"/>
                  <a:cs typeface="Arial Unicode MS" pitchFamily="34" charset="-128"/>
                </a:rPr>
                <a:t>Eliminación</a:t>
              </a:r>
              <a:r>
                <a:rPr lang="es-MX" sz="2000" b="1" dirty="0">
                  <a:ln>
                    <a:prstDash val="solid"/>
                  </a:ln>
                  <a:solidFill>
                    <a:schemeClr val="bg1"/>
                  </a:solidFill>
                  <a:latin typeface="Adobe Gothic Std B" pitchFamily="34" charset="-128"/>
                  <a:ea typeface="Adobe Gothic Std B" pitchFamily="34" charset="-128"/>
                  <a:cs typeface="Arial Unicode MS" pitchFamily="34" charset="-128"/>
                </a:rPr>
                <a:t>: Características que al presentarse en los sujetos </a:t>
              </a:r>
              <a:r>
                <a:rPr lang="es-MX" sz="2000" b="1" dirty="0" smtClean="0">
                  <a:ln>
                    <a:prstDash val="solid"/>
                  </a:ln>
                  <a:solidFill>
                    <a:schemeClr val="bg1"/>
                  </a:solidFill>
                  <a:latin typeface="Adobe Gothic Std B" pitchFamily="34" charset="-128"/>
                  <a:ea typeface="Adobe Gothic Std B" pitchFamily="34" charset="-128"/>
                  <a:cs typeface="Arial Unicode MS" pitchFamily="34" charset="-128"/>
                </a:rPr>
                <a:t>de estudio, obliguen a prescindir de ellos</a:t>
              </a:r>
              <a:endParaRPr lang="es-MX" sz="2000" b="1" dirty="0">
                <a:ln>
                  <a:prstDash val="solid"/>
                </a:ln>
                <a:solidFill>
                  <a:schemeClr val="bg1"/>
                </a:solidFill>
                <a:latin typeface="Adobe Gothic Std B" pitchFamily="34" charset="-128"/>
                <a:ea typeface="Adobe Gothic Std B" pitchFamily="34" charset="-128"/>
                <a:cs typeface="Arial Unicode MS" pitchFamily="34" charset="-128"/>
              </a:endParaRPr>
            </a:p>
            <a:p>
              <a:pPr algn="just"/>
              <a:r>
                <a:rPr lang="es-MX" sz="2000" b="1" dirty="0">
                  <a:ln>
                    <a:prstDash val="solid"/>
                  </a:ln>
                  <a:solidFill>
                    <a:schemeClr val="bg1"/>
                  </a:solidFill>
                  <a:latin typeface="Adobe Gothic Std B" pitchFamily="34" charset="-128"/>
                  <a:ea typeface="Adobe Gothic Std B" pitchFamily="34" charset="-128"/>
                  <a:cs typeface="Arial Unicode MS" pitchFamily="34" charset="-128"/>
                </a:rPr>
                <a:t>a prescindir de ellos</a:t>
              </a:r>
              <a:endParaRPr lang="es-MX" sz="2000" b="1" dirty="0" smtClean="0">
                <a:ln>
                  <a:prstDash val="solid"/>
                </a:ln>
                <a:solidFill>
                  <a:schemeClr val="bg1"/>
                </a:solidFill>
                <a:latin typeface="Adobe Gothic Std B" pitchFamily="34" charset="-128"/>
                <a:ea typeface="Adobe Gothic Std B" pitchFamily="34" charset="-128"/>
                <a:cs typeface="Arial Unicode MS" pitchFamily="34" charset="-128"/>
              </a:endParaRPr>
            </a:p>
          </p:txBody>
        </p:sp>
      </p:grpSp>
    </p:spTree>
    <p:extLst>
      <p:ext uri="{BB962C8B-B14F-4D97-AF65-F5344CB8AC3E}">
        <p14:creationId xmlns:p14="http://schemas.microsoft.com/office/powerpoint/2010/main" val="53158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Muestra Probabilistica </a:t>
            </a:r>
            <a:endParaRPr lang="de-DE" sz="4400" kern="0" spc="-150" dirty="0">
              <a:solidFill>
                <a:schemeClr val="tx1">
                  <a:lumMod val="50000"/>
                  <a:lumOff val="50000"/>
                </a:schemeClr>
              </a:solidFill>
              <a:latin typeface="+mj-lt"/>
              <a:ea typeface="+mj-ea"/>
              <a:cs typeface="+mj-cs"/>
            </a:endParaRPr>
          </a:p>
        </p:txBody>
      </p:sp>
      <p:grpSp>
        <p:nvGrpSpPr>
          <p:cNvPr id="3" name="Group 3"/>
          <p:cNvGrpSpPr>
            <a:grpSpLocks/>
          </p:cNvGrpSpPr>
          <p:nvPr/>
        </p:nvGrpSpPr>
        <p:grpSpPr bwMode="auto">
          <a:xfrm>
            <a:off x="570292" y="1876425"/>
            <a:ext cx="1303338" cy="3605213"/>
            <a:chOff x="513" y="998"/>
            <a:chExt cx="1109" cy="2271"/>
          </a:xfrm>
        </p:grpSpPr>
        <p:sp>
          <p:nvSpPr>
            <p:cNvPr id="4" name="Freeform 4"/>
            <p:cNvSpPr>
              <a:spLocks/>
            </p:cNvSpPr>
            <p:nvPr/>
          </p:nvSpPr>
          <p:spPr bwMode="gray">
            <a:xfrm flipV="1">
              <a:off x="683" y="2087"/>
              <a:ext cx="933" cy="1182"/>
            </a:xfrm>
            <a:custGeom>
              <a:avLst/>
              <a:gdLst/>
              <a:ahLst/>
              <a:cxnLst>
                <a:cxn ang="0">
                  <a:pos x="118" y="1044"/>
                </a:cxn>
                <a:cxn ang="0">
                  <a:pos x="128" y="340"/>
                </a:cxn>
                <a:cxn ang="0">
                  <a:pos x="264" y="210"/>
                </a:cxn>
                <a:cxn ang="0">
                  <a:pos x="720" y="202"/>
                </a:cxn>
                <a:cxn ang="0">
                  <a:pos x="720" y="320"/>
                </a:cxn>
                <a:cxn ang="0">
                  <a:pos x="933" y="153"/>
                </a:cxn>
                <a:cxn ang="0">
                  <a:pos x="712" y="0"/>
                </a:cxn>
                <a:cxn ang="0">
                  <a:pos x="714" y="92"/>
                </a:cxn>
                <a:cxn ang="0">
                  <a:pos x="234" y="94"/>
                </a:cxn>
                <a:cxn ang="0">
                  <a:pos x="0" y="298"/>
                </a:cxn>
                <a:cxn ang="0">
                  <a:pos x="0" y="1058"/>
                </a:cxn>
                <a:cxn ang="0">
                  <a:pos x="118" y="1044"/>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accent1"/>
            </a:solidFill>
            <a:ln w="9525" cap="flat" cmpd="sng">
              <a:noFill/>
              <a:prstDash val="solid"/>
              <a:round/>
              <a:headEnd type="none" w="med" len="med"/>
              <a:tailEnd type="none" w="med" len="med"/>
            </a:ln>
            <a:effectLst/>
          </p:spPr>
          <p:txBody>
            <a:bodyPr wrap="none" anchor="ctr"/>
            <a:lstStyle/>
            <a:p>
              <a:endParaRPr lang="es-ES"/>
            </a:p>
          </p:txBody>
        </p:sp>
        <p:sp>
          <p:nvSpPr>
            <p:cNvPr id="5" name="Freeform 5"/>
            <p:cNvSpPr>
              <a:spLocks/>
            </p:cNvSpPr>
            <p:nvPr/>
          </p:nvSpPr>
          <p:spPr bwMode="gray">
            <a:xfrm rot="-5400000">
              <a:off x="917" y="1548"/>
              <a:ext cx="301" cy="1109"/>
            </a:xfrm>
            <a:custGeom>
              <a:avLst/>
              <a:gdLst/>
              <a:ahLst/>
              <a:cxnLst>
                <a:cxn ang="0">
                  <a:pos x="37" y="1"/>
                </a:cxn>
                <a:cxn ang="0">
                  <a:pos x="45" y="472"/>
                </a:cxn>
                <a:cxn ang="0">
                  <a:pos x="0" y="474"/>
                </a:cxn>
                <a:cxn ang="0">
                  <a:pos x="72" y="604"/>
                </a:cxn>
                <a:cxn ang="0">
                  <a:pos x="142" y="474"/>
                </a:cxn>
                <a:cxn ang="0">
                  <a:pos x="100" y="474"/>
                </a:cxn>
                <a:cxn ang="0">
                  <a:pos x="99" y="0"/>
                </a:cxn>
                <a:cxn ang="0">
                  <a:pos x="37" y="1"/>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accent1"/>
            </a:solidFill>
            <a:ln w="9525" cap="flat" cmpd="sng">
              <a:noFill/>
              <a:prstDash val="solid"/>
              <a:round/>
              <a:headEnd type="none" w="med" len="med"/>
              <a:tailEnd type="none" w="med" len="med"/>
            </a:ln>
            <a:effectLst/>
          </p:spPr>
          <p:txBody>
            <a:bodyPr wrap="none" anchor="ctr"/>
            <a:lstStyle/>
            <a:p>
              <a:endParaRPr lang="es-ES"/>
            </a:p>
          </p:txBody>
        </p:sp>
        <p:sp>
          <p:nvSpPr>
            <p:cNvPr id="6" name="Freeform 6"/>
            <p:cNvSpPr>
              <a:spLocks/>
            </p:cNvSpPr>
            <p:nvPr/>
          </p:nvSpPr>
          <p:spPr bwMode="gray">
            <a:xfrm>
              <a:off x="677" y="998"/>
              <a:ext cx="933" cy="1182"/>
            </a:xfrm>
            <a:custGeom>
              <a:avLst/>
              <a:gdLst/>
              <a:ahLst/>
              <a:cxnLst>
                <a:cxn ang="0">
                  <a:pos x="118" y="1044"/>
                </a:cxn>
                <a:cxn ang="0">
                  <a:pos x="128" y="340"/>
                </a:cxn>
                <a:cxn ang="0">
                  <a:pos x="264" y="210"/>
                </a:cxn>
                <a:cxn ang="0">
                  <a:pos x="720" y="202"/>
                </a:cxn>
                <a:cxn ang="0">
                  <a:pos x="720" y="320"/>
                </a:cxn>
                <a:cxn ang="0">
                  <a:pos x="933" y="153"/>
                </a:cxn>
                <a:cxn ang="0">
                  <a:pos x="712" y="0"/>
                </a:cxn>
                <a:cxn ang="0">
                  <a:pos x="714" y="92"/>
                </a:cxn>
                <a:cxn ang="0">
                  <a:pos x="234" y="94"/>
                </a:cxn>
                <a:cxn ang="0">
                  <a:pos x="0" y="298"/>
                </a:cxn>
                <a:cxn ang="0">
                  <a:pos x="0" y="1058"/>
                </a:cxn>
                <a:cxn ang="0">
                  <a:pos x="118" y="1044"/>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accent1"/>
            </a:solidFill>
            <a:ln w="9525" cap="flat" cmpd="sng">
              <a:noFill/>
              <a:prstDash val="solid"/>
              <a:round/>
              <a:headEnd type="none" w="med" len="med"/>
              <a:tailEnd type="none" w="med" len="med"/>
            </a:ln>
            <a:effectLst/>
          </p:spPr>
          <p:txBody>
            <a:bodyPr wrap="none" anchor="ctr"/>
            <a:lstStyle/>
            <a:p>
              <a:endParaRPr lang="es-ES"/>
            </a:p>
          </p:txBody>
        </p:sp>
      </p:grpSp>
      <p:sp>
        <p:nvSpPr>
          <p:cNvPr id="7" name="AutoShape 7"/>
          <p:cNvSpPr>
            <a:spLocks noChangeArrowheads="1"/>
          </p:cNvSpPr>
          <p:nvPr/>
        </p:nvSpPr>
        <p:spPr bwMode="gray">
          <a:xfrm>
            <a:off x="2689382" y="3030538"/>
            <a:ext cx="5457825" cy="1304925"/>
          </a:xfrm>
          <a:prstGeom prst="roundRect">
            <a:avLst>
              <a:gd name="adj" fmla="val 11505"/>
            </a:avLst>
          </a:prstGeom>
          <a:gradFill rotWithShape="1">
            <a:gsLst>
              <a:gs pos="0">
                <a:schemeClr val="folHlink"/>
              </a:gs>
              <a:gs pos="100000">
                <a:schemeClr val="folHlink">
                  <a:gamma/>
                  <a:shade val="46275"/>
                  <a:invGamma/>
                  <a:alpha val="0"/>
                </a:schemeClr>
              </a:gs>
            </a:gsLst>
            <a:lin ang="0" scaled="1"/>
          </a:gradFill>
          <a:ln w="6350" algn="ctr">
            <a:noFill/>
            <a:prstDash val="sysDot"/>
            <a:round/>
            <a:headEnd/>
            <a:tailEnd/>
          </a:ln>
          <a:effectLst/>
        </p:spPr>
        <p:txBody>
          <a:bodyPr wrap="none" anchor="ctr"/>
          <a:lstStyle/>
          <a:p>
            <a:endParaRPr lang="es-ES"/>
          </a:p>
        </p:txBody>
      </p:sp>
      <p:sp>
        <p:nvSpPr>
          <p:cNvPr id="8" name="AutoShape 8"/>
          <p:cNvSpPr>
            <a:spLocks noChangeArrowheads="1"/>
          </p:cNvSpPr>
          <p:nvPr/>
        </p:nvSpPr>
        <p:spPr bwMode="gray">
          <a:xfrm>
            <a:off x="2852887" y="3476625"/>
            <a:ext cx="376237" cy="344488"/>
          </a:xfrm>
          <a:prstGeom prst="rightArrow">
            <a:avLst>
              <a:gd name="adj1" fmla="val 50000"/>
              <a:gd name="adj2" fmla="val 45507"/>
            </a:avLst>
          </a:prstGeom>
          <a:solidFill>
            <a:srgbClr val="FEFEFE"/>
          </a:solidFill>
          <a:ln w="9525">
            <a:noFill/>
            <a:miter lim="800000"/>
            <a:headEnd/>
            <a:tailEnd/>
          </a:ln>
          <a:effectLst/>
        </p:spPr>
        <p:txBody>
          <a:bodyPr wrap="none" anchor="ctr"/>
          <a:lstStyle/>
          <a:p>
            <a:endParaRPr lang="es-ES"/>
          </a:p>
        </p:txBody>
      </p:sp>
      <p:sp>
        <p:nvSpPr>
          <p:cNvPr id="9" name="AutoShape 9"/>
          <p:cNvSpPr>
            <a:spLocks noChangeArrowheads="1"/>
          </p:cNvSpPr>
          <p:nvPr/>
        </p:nvSpPr>
        <p:spPr bwMode="ltGray">
          <a:xfrm>
            <a:off x="2781449" y="4699835"/>
            <a:ext cx="5422900" cy="1314450"/>
          </a:xfrm>
          <a:prstGeom prst="roundRect">
            <a:avLst>
              <a:gd name="adj" fmla="val 11505"/>
            </a:avLst>
          </a:prstGeom>
          <a:gradFill rotWithShape="1">
            <a:gsLst>
              <a:gs pos="0">
                <a:schemeClr val="accent2"/>
              </a:gs>
              <a:gs pos="100000">
                <a:schemeClr val="accent2">
                  <a:gamma/>
                  <a:shade val="46275"/>
                  <a:invGamma/>
                  <a:alpha val="0"/>
                </a:schemeClr>
              </a:gs>
            </a:gsLst>
            <a:lin ang="0" scaled="1"/>
          </a:gradFill>
          <a:ln w="6350" algn="ctr">
            <a:noFill/>
            <a:prstDash val="sysDot"/>
            <a:round/>
            <a:headEnd/>
            <a:tailEnd/>
          </a:ln>
          <a:effectLst/>
        </p:spPr>
        <p:txBody>
          <a:bodyPr wrap="none" anchor="ctr"/>
          <a:lstStyle/>
          <a:p>
            <a:endParaRPr lang="es-ES"/>
          </a:p>
        </p:txBody>
      </p:sp>
      <p:sp>
        <p:nvSpPr>
          <p:cNvPr id="10" name="AutoShape 10"/>
          <p:cNvSpPr>
            <a:spLocks noChangeArrowheads="1"/>
          </p:cNvSpPr>
          <p:nvPr/>
        </p:nvSpPr>
        <p:spPr bwMode="gray">
          <a:xfrm>
            <a:off x="2924325" y="5138738"/>
            <a:ext cx="376238" cy="347662"/>
          </a:xfrm>
          <a:prstGeom prst="rightArrow">
            <a:avLst>
              <a:gd name="adj1" fmla="val 50000"/>
              <a:gd name="adj2" fmla="val 45091"/>
            </a:avLst>
          </a:prstGeom>
          <a:solidFill>
            <a:srgbClr val="FEFEFE"/>
          </a:solidFill>
          <a:ln w="9525">
            <a:noFill/>
            <a:miter lim="800000"/>
            <a:headEnd/>
            <a:tailEnd/>
          </a:ln>
          <a:effectLst/>
        </p:spPr>
        <p:txBody>
          <a:bodyPr wrap="none" anchor="ctr"/>
          <a:lstStyle/>
          <a:p>
            <a:endParaRPr lang="es-ES"/>
          </a:p>
        </p:txBody>
      </p:sp>
      <p:sp>
        <p:nvSpPr>
          <p:cNvPr id="11" name="AutoShape 11"/>
          <p:cNvSpPr>
            <a:spLocks noChangeArrowheads="1"/>
          </p:cNvSpPr>
          <p:nvPr/>
        </p:nvSpPr>
        <p:spPr bwMode="gray">
          <a:xfrm>
            <a:off x="2606026" y="1328737"/>
            <a:ext cx="5572165" cy="1304925"/>
          </a:xfrm>
          <a:prstGeom prst="roundRect">
            <a:avLst>
              <a:gd name="adj" fmla="val 11505"/>
            </a:avLst>
          </a:prstGeom>
          <a:gradFill rotWithShape="1">
            <a:gsLst>
              <a:gs pos="0">
                <a:schemeClr val="hlink">
                  <a:alpha val="80000"/>
                </a:schemeClr>
              </a:gs>
              <a:gs pos="100000">
                <a:schemeClr val="hlink">
                  <a:gamma/>
                  <a:shade val="46275"/>
                  <a:invGamma/>
                  <a:alpha val="0"/>
                </a:schemeClr>
              </a:gs>
            </a:gsLst>
            <a:lin ang="0" scaled="1"/>
          </a:gradFill>
          <a:ln w="6350" algn="ctr">
            <a:noFill/>
            <a:prstDash val="sysDot"/>
            <a:round/>
            <a:headEnd/>
            <a:tailEnd/>
          </a:ln>
          <a:effectLst/>
        </p:spPr>
        <p:txBody>
          <a:bodyPr wrap="none" anchor="ctr"/>
          <a:lstStyle/>
          <a:p>
            <a:endParaRPr lang="es-ES"/>
          </a:p>
        </p:txBody>
      </p:sp>
      <p:sp>
        <p:nvSpPr>
          <p:cNvPr id="12" name="AutoShape 12"/>
          <p:cNvSpPr>
            <a:spLocks noChangeArrowheads="1"/>
          </p:cNvSpPr>
          <p:nvPr/>
        </p:nvSpPr>
        <p:spPr bwMode="gray">
          <a:xfrm>
            <a:off x="2710011" y="1814505"/>
            <a:ext cx="376237" cy="344488"/>
          </a:xfrm>
          <a:prstGeom prst="rightArrow">
            <a:avLst>
              <a:gd name="adj1" fmla="val 50000"/>
              <a:gd name="adj2" fmla="val 45507"/>
            </a:avLst>
          </a:prstGeom>
          <a:solidFill>
            <a:srgbClr val="FEFEFE"/>
          </a:solidFill>
          <a:ln w="9525">
            <a:noFill/>
            <a:miter lim="800000"/>
            <a:headEnd/>
            <a:tailEnd/>
          </a:ln>
          <a:effectLst/>
        </p:spPr>
        <p:txBody>
          <a:bodyPr wrap="none" anchor="ctr"/>
          <a:lstStyle/>
          <a:p>
            <a:endParaRPr lang="es-ES"/>
          </a:p>
        </p:txBody>
      </p:sp>
      <p:sp>
        <p:nvSpPr>
          <p:cNvPr id="13" name="AutoShape 13"/>
          <p:cNvSpPr>
            <a:spLocks noChangeArrowheads="1"/>
          </p:cNvSpPr>
          <p:nvPr/>
        </p:nvSpPr>
        <p:spPr bwMode="gray">
          <a:xfrm>
            <a:off x="2119470" y="1322379"/>
            <a:ext cx="460365" cy="1317639"/>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es-ES"/>
          </a:p>
        </p:txBody>
      </p:sp>
      <p:sp>
        <p:nvSpPr>
          <p:cNvPr id="14" name="Freeform 14"/>
          <p:cNvSpPr>
            <a:spLocks/>
          </p:cNvSpPr>
          <p:nvPr/>
        </p:nvSpPr>
        <p:spPr bwMode="gray">
          <a:xfrm>
            <a:off x="2170269" y="1584325"/>
            <a:ext cx="811213" cy="64928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endParaRPr lang="es-ES"/>
          </a:p>
        </p:txBody>
      </p:sp>
      <p:sp>
        <p:nvSpPr>
          <p:cNvPr id="15" name="AutoShape 15"/>
          <p:cNvSpPr>
            <a:spLocks noChangeArrowheads="1"/>
          </p:cNvSpPr>
          <p:nvPr/>
        </p:nvSpPr>
        <p:spPr bwMode="gray">
          <a:xfrm>
            <a:off x="2119470" y="3021013"/>
            <a:ext cx="590541" cy="1298575"/>
          </a:xfrm>
          <a:prstGeom prst="roundRect">
            <a:avLst>
              <a:gd name="adj" fmla="val 11921"/>
            </a:avLst>
          </a:prstGeom>
          <a:gradFill rotWithShape="1">
            <a:gsLst>
              <a:gs pos="0">
                <a:schemeClr val="folHlink"/>
              </a:gs>
              <a:gs pos="100000">
                <a:schemeClr val="folHlink">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es-ES"/>
          </a:p>
        </p:txBody>
      </p:sp>
      <p:sp>
        <p:nvSpPr>
          <p:cNvPr id="16" name="Freeform 16"/>
          <p:cNvSpPr>
            <a:spLocks/>
          </p:cNvSpPr>
          <p:nvPr/>
        </p:nvSpPr>
        <p:spPr bwMode="gray">
          <a:xfrm>
            <a:off x="2173444" y="3086100"/>
            <a:ext cx="811213" cy="64928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folHlink">
                  <a:gamma/>
                  <a:tint val="48627"/>
                  <a:invGamma/>
                </a:schemeClr>
              </a:gs>
              <a:gs pos="50000">
                <a:schemeClr val="folHlink">
                  <a:alpha val="0"/>
                </a:schemeClr>
              </a:gs>
              <a:gs pos="100000">
                <a:schemeClr val="folHlink">
                  <a:gamma/>
                  <a:tint val="48627"/>
                  <a:invGamma/>
                </a:schemeClr>
              </a:gs>
            </a:gsLst>
            <a:lin ang="2700000" scaled="1"/>
          </a:gradFill>
          <a:ln w="0">
            <a:noFill/>
            <a:prstDash val="solid"/>
            <a:round/>
            <a:headEnd/>
            <a:tailEnd/>
          </a:ln>
        </p:spPr>
        <p:txBody>
          <a:bodyPr/>
          <a:lstStyle/>
          <a:p>
            <a:endParaRPr lang="es-ES"/>
          </a:p>
        </p:txBody>
      </p:sp>
      <p:sp>
        <p:nvSpPr>
          <p:cNvPr id="17" name="AutoShape 17"/>
          <p:cNvSpPr>
            <a:spLocks noChangeArrowheads="1"/>
          </p:cNvSpPr>
          <p:nvPr/>
        </p:nvSpPr>
        <p:spPr bwMode="gray">
          <a:xfrm>
            <a:off x="2100420" y="4724400"/>
            <a:ext cx="752467" cy="1269992"/>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es-ES"/>
          </a:p>
        </p:txBody>
      </p:sp>
      <p:sp>
        <p:nvSpPr>
          <p:cNvPr id="18" name="Freeform 18"/>
          <p:cNvSpPr>
            <a:spLocks/>
          </p:cNvSpPr>
          <p:nvPr/>
        </p:nvSpPr>
        <p:spPr bwMode="gray">
          <a:xfrm>
            <a:off x="2154394" y="4598988"/>
            <a:ext cx="811213" cy="649287"/>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50000">
                <a:schemeClr val="accent2">
                  <a:alpha val="0"/>
                </a:schemeClr>
              </a:gs>
              <a:gs pos="100000">
                <a:schemeClr val="accent2">
                  <a:gamma/>
                  <a:tint val="48627"/>
                  <a:invGamma/>
                </a:schemeClr>
              </a:gs>
            </a:gsLst>
            <a:lin ang="2700000" scaled="1"/>
          </a:gradFill>
          <a:ln w="0">
            <a:noFill/>
            <a:prstDash val="solid"/>
            <a:round/>
            <a:headEnd/>
            <a:tailEnd/>
          </a:ln>
        </p:spPr>
        <p:txBody>
          <a:bodyPr/>
          <a:lstStyle/>
          <a:p>
            <a:endParaRPr lang="es-ES"/>
          </a:p>
        </p:txBody>
      </p:sp>
      <p:pic>
        <p:nvPicPr>
          <p:cNvPr id="19" name="Picture 19" descr="YG_circle001"/>
          <p:cNvPicPr>
            <a:picLocks noChangeAspect="1" noChangeArrowheads="1"/>
          </p:cNvPicPr>
          <p:nvPr/>
        </p:nvPicPr>
        <p:blipFill>
          <a:blip r:embed="rId2"/>
          <a:srcRect/>
          <a:stretch>
            <a:fillRect/>
          </a:stretch>
        </p:blipFill>
        <p:spPr bwMode="auto">
          <a:xfrm>
            <a:off x="107504" y="3068960"/>
            <a:ext cx="1116119" cy="1114237"/>
          </a:xfrm>
          <a:prstGeom prst="rect">
            <a:avLst/>
          </a:prstGeom>
          <a:noFill/>
        </p:spPr>
      </p:pic>
      <p:sp>
        <p:nvSpPr>
          <p:cNvPr id="20" name="Text Box 24"/>
          <p:cNvSpPr txBox="1">
            <a:spLocks noChangeArrowheads="1"/>
          </p:cNvSpPr>
          <p:nvPr/>
        </p:nvSpPr>
        <p:spPr bwMode="white">
          <a:xfrm>
            <a:off x="2087719" y="1689100"/>
            <a:ext cx="1673225" cy="461665"/>
          </a:xfrm>
          <a:prstGeom prst="rect">
            <a:avLst/>
          </a:prstGeom>
          <a:noFill/>
          <a:ln w="9525" algn="ctr">
            <a:noFill/>
            <a:miter lim="800000"/>
            <a:headEnd/>
            <a:tailEnd/>
          </a:ln>
          <a:effectLst/>
        </p:spPr>
        <p:txBody>
          <a:bodyPr>
            <a:spAutoFit/>
          </a:bodyPr>
          <a:lstStyle/>
          <a:p>
            <a:pPr algn="ctr">
              <a:spcBef>
                <a:spcPct val="50000"/>
              </a:spcBef>
            </a:pPr>
            <a:r>
              <a:rPr lang="en-US" sz="2400" b="1" dirty="0">
                <a:solidFill>
                  <a:srgbClr val="FEFFFF"/>
                </a:solidFill>
              </a:rPr>
              <a:t> </a:t>
            </a:r>
          </a:p>
        </p:txBody>
      </p:sp>
      <p:sp>
        <p:nvSpPr>
          <p:cNvPr id="21" name="20 CuadroTexto"/>
          <p:cNvSpPr txBox="1"/>
          <p:nvPr/>
        </p:nvSpPr>
        <p:spPr>
          <a:xfrm>
            <a:off x="3127995" y="1484784"/>
            <a:ext cx="5764485" cy="1015663"/>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Para seleccionar una muestra, lo primero es definir la unidad de análisis, es decir, quiénes serán muestreados</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22" name="21 CuadroTexto"/>
          <p:cNvSpPr txBox="1"/>
          <p:nvPr/>
        </p:nvSpPr>
        <p:spPr>
          <a:xfrm>
            <a:off x="3189660" y="3205425"/>
            <a:ext cx="5702820" cy="1015663"/>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La muestra es un subgrupo de la población de estudio que pertenecen a un conjunto de unidades experimentales</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23" name="22 CuadroTexto"/>
          <p:cNvSpPr txBox="1"/>
          <p:nvPr/>
        </p:nvSpPr>
        <p:spPr>
          <a:xfrm>
            <a:off x="3204946" y="4789601"/>
            <a:ext cx="5687533" cy="1015663"/>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Un muestreo de tipo probabilístico supone que todos los elementos tienen una misma posibilidad de ser elegidos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3082054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7"/>
          <p:cNvSpPr txBox="1">
            <a:spLocks noChangeArrowheads="1"/>
          </p:cNvSpPr>
          <p:nvPr/>
        </p:nvSpPr>
        <p:spPr bwMode="auto">
          <a:xfrm>
            <a:off x="50807" y="2592289"/>
            <a:ext cx="9093194" cy="1196751"/>
          </a:xfrm>
          <a:prstGeom prst="rect">
            <a:avLst/>
          </a:prstGeom>
          <a:noFill/>
          <a:ln/>
        </p:spPr>
        <p:txBody>
          <a:bodyPr/>
          <a:lstStyle/>
          <a:p>
            <a:pPr algn="ctr" fontAlgn="auto">
              <a:spcBef>
                <a:spcPts val="0"/>
              </a:spcBef>
              <a:spcAft>
                <a:spcPts val="0"/>
              </a:spcAft>
              <a:defRPr/>
            </a:pPr>
            <a:r>
              <a:rPr lang="de-DE" sz="6600" kern="0" spc="-150" dirty="0" smtClean="0">
                <a:solidFill>
                  <a:schemeClr val="tx1">
                    <a:lumMod val="50000"/>
                    <a:lumOff val="50000"/>
                  </a:schemeClr>
                </a:solidFill>
                <a:latin typeface="+mj-lt"/>
                <a:ea typeface="+mj-ea"/>
                <a:cs typeface="+mj-cs"/>
              </a:rPr>
              <a:t>Diseño de Experimentos</a:t>
            </a:r>
            <a:endParaRPr lang="de-DE" sz="6600" kern="0" spc="-150" dirty="0">
              <a:solidFill>
                <a:schemeClr val="tx1">
                  <a:lumMod val="50000"/>
                  <a:lumOff val="50000"/>
                </a:schemeClr>
              </a:solidFill>
              <a:latin typeface="+mj-lt"/>
              <a:ea typeface="+mj-ea"/>
              <a:cs typeface="+mj-cs"/>
            </a:endParaRPr>
          </a:p>
        </p:txBody>
      </p:sp>
    </p:spTree>
    <p:extLst>
      <p:ext uri="{BB962C8B-B14F-4D97-AF65-F5344CB8AC3E}">
        <p14:creationId xmlns:p14="http://schemas.microsoft.com/office/powerpoint/2010/main" val="9131087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Conceptualización  </a:t>
            </a:r>
            <a:endParaRPr lang="de-DE" sz="4400" kern="0" spc="-150" dirty="0">
              <a:solidFill>
                <a:schemeClr val="tx1">
                  <a:lumMod val="50000"/>
                  <a:lumOff val="50000"/>
                </a:schemeClr>
              </a:solidFill>
              <a:latin typeface="+mj-lt"/>
              <a:ea typeface="+mj-ea"/>
              <a:cs typeface="+mj-cs"/>
            </a:endParaRPr>
          </a:p>
        </p:txBody>
      </p:sp>
      <p:sp>
        <p:nvSpPr>
          <p:cNvPr id="3" name="2 CuadroTexto"/>
          <p:cNvSpPr txBox="1"/>
          <p:nvPr/>
        </p:nvSpPr>
        <p:spPr>
          <a:xfrm>
            <a:off x="323528" y="760055"/>
            <a:ext cx="8280921" cy="707886"/>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i="1" u="sng"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Unidad experimental</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Objeto sobre el que se realiza una medición u observación (ej. planta de chile </a:t>
            </a:r>
            <a:r>
              <a:rPr lang="es-MX" sz="2000" b="1" dirty="0" err="1"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bell</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4" name="3 CuadroTexto"/>
          <p:cNvSpPr txBox="1"/>
          <p:nvPr/>
        </p:nvSpPr>
        <p:spPr>
          <a:xfrm>
            <a:off x="323528" y="1660557"/>
            <a:ext cx="8280921" cy="1015663"/>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i="1" u="sng"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Variable: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Una variable es la característica de un objeto que puede ser observada, medida y analizada para encontrar las respuestas a un problema (ej. Tamaño de la planta de chile </a:t>
            </a:r>
            <a:r>
              <a:rPr lang="es-MX" sz="2000" b="1" dirty="0" err="1"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bell</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color de hoja, etc.).</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6" name="5 CuadroTexto"/>
          <p:cNvSpPr txBox="1"/>
          <p:nvPr/>
        </p:nvSpPr>
        <p:spPr>
          <a:xfrm>
            <a:off x="323528" y="2852936"/>
            <a:ext cx="8280921" cy="1323439"/>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i="1" u="sng"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Factor: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Variable  independiente (controlable por el investigador) que se evalúa en la investigación. Es decir, es aquella variable de interés cuyo posible efecto sobre la respuesta se quiere estudiar (ej. Un producto que asegura incrementar  el número de frutos por planta).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7" name="6 CuadroTexto"/>
          <p:cNvSpPr txBox="1"/>
          <p:nvPr/>
        </p:nvSpPr>
        <p:spPr>
          <a:xfrm>
            <a:off x="323528" y="4365104"/>
            <a:ext cx="8280921" cy="1015663"/>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i="1" u="sng"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Variable dependiente:</a:t>
            </a:r>
            <a:r>
              <a:rPr lang="es-MX" sz="2000" b="1" i="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 el resultado del experimento, se puede afirmar que es la variable que proporciona la información que se esta estudiando (ej. Número de frutos producidos por planta).</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8" name="7 CuadroTexto"/>
          <p:cNvSpPr txBox="1"/>
          <p:nvPr/>
        </p:nvSpPr>
        <p:spPr>
          <a:xfrm>
            <a:off x="299646" y="5517232"/>
            <a:ext cx="8280921" cy="1015663"/>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i="1" u="sng"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Tratamiento </a:t>
            </a:r>
            <a:r>
              <a:rPr lang="es-MX" sz="2000" b="1" i="1" u="sng"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Control: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 necesario cuando la efectividad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general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de los tratamientos es desconocida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y puede no ser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consistente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bajo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todas las condiciones.</a:t>
            </a:r>
          </a:p>
        </p:txBody>
      </p:sp>
    </p:spTree>
    <p:extLst>
      <p:ext uri="{BB962C8B-B14F-4D97-AF65-F5344CB8AC3E}">
        <p14:creationId xmlns:p14="http://schemas.microsoft.com/office/powerpoint/2010/main" val="42815042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539552" y="2852936"/>
            <a:ext cx="8424936" cy="1588358"/>
            <a:chOff x="388714" y="860928"/>
            <a:chExt cx="8424936" cy="1588358"/>
          </a:xfrm>
        </p:grpSpPr>
        <p:sp>
          <p:nvSpPr>
            <p:cNvPr id="3" name="2 Rectángulo"/>
            <p:cNvSpPr/>
            <p:nvPr/>
          </p:nvSpPr>
          <p:spPr>
            <a:xfrm>
              <a:off x="388714" y="907962"/>
              <a:ext cx="8424936" cy="1541324"/>
            </a:xfrm>
            <a:prstGeom prst="rect">
              <a:avLst/>
            </a:prstGeom>
            <a:gradFill flip="none" rotWithShape="1">
              <a:gsLst>
                <a:gs pos="0">
                  <a:srgbClr val="8A3CC4">
                    <a:tint val="66000"/>
                    <a:satMod val="160000"/>
                  </a:srgbClr>
                </a:gs>
                <a:gs pos="50000">
                  <a:srgbClr val="8A3CC4">
                    <a:tint val="44500"/>
                    <a:satMod val="160000"/>
                  </a:srgbClr>
                </a:gs>
                <a:gs pos="100000">
                  <a:srgbClr val="8A3CC4">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CuadroTexto"/>
            <p:cNvSpPr txBox="1"/>
            <p:nvPr/>
          </p:nvSpPr>
          <p:spPr>
            <a:xfrm>
              <a:off x="395536" y="860928"/>
              <a:ext cx="8280921" cy="156068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i="1" u="sng"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Variable:</a:t>
              </a:r>
              <a:r>
                <a:rPr lang="es-MX" sz="2000" b="1" i="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Una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variable es la característica de un objeto que puede ser observada,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medida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y analizada para encontrar las respuestas a un problema (ej. Tamaño de la planta de chile </a:t>
              </a:r>
              <a:r>
                <a:rPr lang="es-MX" sz="2000" b="1" dirty="0" err="1">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bell</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color de hoja, etc</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5" name="4 Grupo"/>
          <p:cNvGrpSpPr/>
          <p:nvPr/>
        </p:nvGrpSpPr>
        <p:grpSpPr>
          <a:xfrm>
            <a:off x="539552" y="4614744"/>
            <a:ext cx="8424937" cy="2054616"/>
            <a:chOff x="395535" y="4128190"/>
            <a:chExt cx="8424937" cy="2054616"/>
          </a:xfrm>
        </p:grpSpPr>
        <p:sp>
          <p:nvSpPr>
            <p:cNvPr id="6" name="5 Rectángulo"/>
            <p:cNvSpPr/>
            <p:nvPr/>
          </p:nvSpPr>
          <p:spPr>
            <a:xfrm>
              <a:off x="395536" y="4237070"/>
              <a:ext cx="8424936" cy="1945736"/>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CuadroTexto"/>
            <p:cNvSpPr txBox="1"/>
            <p:nvPr/>
          </p:nvSpPr>
          <p:spPr>
            <a:xfrm>
              <a:off x="395535" y="4128190"/>
              <a:ext cx="8280921" cy="2030108"/>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i="1" u="sng"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Factor:</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Variable  independiente (controlable por el investigador) que se evalúa en la investigación. Es decir, es aquella variable de interés cuyo posible efecto sobre la respuesta se quiere estudiar (ej. Un producto que asegura incrementar  el número de frutos por planta</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8" name="7 Grupo"/>
          <p:cNvGrpSpPr/>
          <p:nvPr/>
        </p:nvGrpSpPr>
        <p:grpSpPr>
          <a:xfrm>
            <a:off x="14924" y="1124744"/>
            <a:ext cx="547838" cy="4665662"/>
            <a:chOff x="14924" y="188640"/>
            <a:chExt cx="547838" cy="4665662"/>
          </a:xfrm>
        </p:grpSpPr>
        <p:cxnSp>
          <p:nvCxnSpPr>
            <p:cNvPr id="9" name="8 Conector recto"/>
            <p:cNvCxnSpPr/>
            <p:nvPr/>
          </p:nvCxnSpPr>
          <p:spPr>
            <a:xfrm flipH="1">
              <a:off x="255712" y="2710789"/>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H="1">
              <a:off x="274762" y="459128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182588" y="188640"/>
              <a:ext cx="0" cy="4392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2" name="11 Imagen" descr="1.png"/>
            <p:cNvPicPr>
              <a:picLocks noChangeAspect="1"/>
            </p:cNvPicPr>
            <p:nvPr/>
          </p:nvPicPr>
          <p:blipFill>
            <a:blip r:embed="rId2" cstate="print">
              <a:lum bright="10000" contrast="-10000"/>
            </a:blip>
            <a:stretch>
              <a:fillRect/>
            </a:stretch>
          </p:blipFill>
          <p:spPr>
            <a:xfrm>
              <a:off x="14924" y="2568031"/>
              <a:ext cx="373428" cy="411740"/>
            </a:xfrm>
            <a:prstGeom prst="rect">
              <a:avLst/>
            </a:prstGeom>
          </p:spPr>
        </p:pic>
        <p:pic>
          <p:nvPicPr>
            <p:cNvPr id="13" name="12 Imagen" descr="1.png"/>
            <p:cNvPicPr>
              <a:picLocks noChangeAspect="1"/>
            </p:cNvPicPr>
            <p:nvPr/>
          </p:nvPicPr>
          <p:blipFill>
            <a:blip r:embed="rId2" cstate="print">
              <a:lum bright="10000" contrast="-10000"/>
            </a:blip>
            <a:stretch>
              <a:fillRect/>
            </a:stretch>
          </p:blipFill>
          <p:spPr>
            <a:xfrm>
              <a:off x="20638" y="4442562"/>
              <a:ext cx="373428" cy="411740"/>
            </a:xfrm>
            <a:prstGeom prst="rect">
              <a:avLst/>
            </a:prstGeom>
          </p:spPr>
        </p:pic>
      </p:grpSp>
      <p:sp>
        <p:nvSpPr>
          <p:cNvPr id="14"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Conceptualización  </a:t>
            </a:r>
            <a:endParaRPr lang="de-DE" sz="4400" kern="0" spc="-150" dirty="0">
              <a:solidFill>
                <a:schemeClr val="tx1">
                  <a:lumMod val="50000"/>
                  <a:lumOff val="50000"/>
                </a:schemeClr>
              </a:solidFill>
              <a:latin typeface="+mj-lt"/>
              <a:ea typeface="+mj-ea"/>
              <a:cs typeface="+mj-cs"/>
            </a:endParaRPr>
          </a:p>
        </p:txBody>
      </p:sp>
      <p:cxnSp>
        <p:nvCxnSpPr>
          <p:cNvPr id="15" name="14 Conector recto"/>
          <p:cNvCxnSpPr/>
          <p:nvPr/>
        </p:nvCxnSpPr>
        <p:spPr>
          <a:xfrm flipH="1">
            <a:off x="239901" y="2059590"/>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16" name="15 Imagen" descr="1.png"/>
          <p:cNvPicPr>
            <a:picLocks noChangeAspect="1"/>
          </p:cNvPicPr>
          <p:nvPr/>
        </p:nvPicPr>
        <p:blipFill>
          <a:blip r:embed="rId2" cstate="print">
            <a:lum bright="10000" contrast="-10000"/>
          </a:blip>
          <a:stretch>
            <a:fillRect/>
          </a:stretch>
        </p:blipFill>
        <p:spPr>
          <a:xfrm>
            <a:off x="-887" y="1916832"/>
            <a:ext cx="373428" cy="411740"/>
          </a:xfrm>
          <a:prstGeom prst="rect">
            <a:avLst/>
          </a:prstGeom>
        </p:spPr>
      </p:pic>
      <p:grpSp>
        <p:nvGrpSpPr>
          <p:cNvPr id="17" name="16 Grupo"/>
          <p:cNvGrpSpPr/>
          <p:nvPr/>
        </p:nvGrpSpPr>
        <p:grpSpPr>
          <a:xfrm>
            <a:off x="539552" y="1492459"/>
            <a:ext cx="8424936" cy="1119945"/>
            <a:chOff x="388714" y="860928"/>
            <a:chExt cx="8424936" cy="1119945"/>
          </a:xfrm>
        </p:grpSpPr>
        <p:sp>
          <p:nvSpPr>
            <p:cNvPr id="18" name="17 Rectángulo"/>
            <p:cNvSpPr/>
            <p:nvPr/>
          </p:nvSpPr>
          <p:spPr>
            <a:xfrm>
              <a:off x="388714" y="951572"/>
              <a:ext cx="8424936" cy="102930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18 CuadroTexto"/>
            <p:cNvSpPr txBox="1"/>
            <p:nvPr/>
          </p:nvSpPr>
          <p:spPr>
            <a:xfrm>
              <a:off x="395536" y="860928"/>
              <a:ext cx="8280921" cy="102983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i="1" u="sng"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Unidad experimental</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Objeto sobre el que se realiza una medición u observación (ej. planta de chile </a:t>
              </a:r>
              <a:r>
                <a:rPr lang="es-MX" sz="2000" b="1" dirty="0" err="1">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bell</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p>
          </p:txBody>
        </p:sp>
      </p:grpSp>
    </p:spTree>
    <p:extLst>
      <p:ext uri="{BB962C8B-B14F-4D97-AF65-F5344CB8AC3E}">
        <p14:creationId xmlns:p14="http://schemas.microsoft.com/office/powerpoint/2010/main" val="197241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par>
                                <p:cTn id="12" presetID="22" presetClass="entr" presetSubtype="4" fill="hold"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down)">
                                      <p:cBhvr>
                                        <p:cTn id="1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Conceptualización</a:t>
            </a:r>
            <a:endParaRPr lang="de-DE" sz="4400" kern="0" spc="-150" dirty="0">
              <a:solidFill>
                <a:schemeClr val="tx1">
                  <a:lumMod val="50000"/>
                  <a:lumOff val="50000"/>
                </a:schemeClr>
              </a:solidFill>
              <a:latin typeface="+mj-lt"/>
              <a:ea typeface="+mj-ea"/>
              <a:cs typeface="+mj-cs"/>
            </a:endParaRPr>
          </a:p>
        </p:txBody>
      </p:sp>
      <p:grpSp>
        <p:nvGrpSpPr>
          <p:cNvPr id="9" name="8 Grupo"/>
          <p:cNvGrpSpPr/>
          <p:nvPr/>
        </p:nvGrpSpPr>
        <p:grpSpPr>
          <a:xfrm>
            <a:off x="539552" y="1484784"/>
            <a:ext cx="8424936" cy="1682968"/>
            <a:chOff x="388714" y="120551"/>
            <a:chExt cx="8424936" cy="1682968"/>
          </a:xfrm>
        </p:grpSpPr>
        <p:sp>
          <p:nvSpPr>
            <p:cNvPr id="10" name="9 Rectángulo"/>
            <p:cNvSpPr/>
            <p:nvPr/>
          </p:nvSpPr>
          <p:spPr>
            <a:xfrm>
              <a:off x="388714" y="145059"/>
              <a:ext cx="8424936" cy="164410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120551"/>
              <a:ext cx="8280921" cy="1682968"/>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i="1" u="sng"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Variable </a:t>
              </a:r>
              <a:r>
                <a:rPr lang="es-MX" sz="2000" b="1" i="1" u="sng"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dependiente:</a:t>
              </a:r>
              <a:r>
                <a:rPr lang="es-MX" sz="2000" b="1" i="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 el resultado del experimento, se puede afirmar que es la variable que proporciona la información que se esta estudiando (ej. Número de frutos producidos por planta</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2" name="11 Grupo"/>
          <p:cNvGrpSpPr/>
          <p:nvPr/>
        </p:nvGrpSpPr>
        <p:grpSpPr>
          <a:xfrm>
            <a:off x="539552" y="3993775"/>
            <a:ext cx="8424937" cy="1601979"/>
            <a:chOff x="395535" y="4103660"/>
            <a:chExt cx="8424937" cy="1601979"/>
          </a:xfrm>
        </p:grpSpPr>
        <p:sp>
          <p:nvSpPr>
            <p:cNvPr id="13" name="12 Rectángulo"/>
            <p:cNvSpPr/>
            <p:nvPr/>
          </p:nvSpPr>
          <p:spPr>
            <a:xfrm>
              <a:off x="395536" y="4237069"/>
              <a:ext cx="8424936" cy="1468570"/>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103660"/>
              <a:ext cx="8280921" cy="156068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i="1" u="sng"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Tratamiento </a:t>
              </a:r>
              <a:r>
                <a:rPr lang="es-MX" sz="2000" b="1" i="1" u="sng"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Control:</a:t>
              </a:r>
              <a:r>
                <a:rPr lang="es-MX" sz="2000" b="1" i="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 necesario cuando la efectividad  general de los tratamientos es desconocida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y puede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no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ser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consistente bajo todas las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condiciones.</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9349" y="908720"/>
            <a:ext cx="542124" cy="4156156"/>
            <a:chOff x="9349" y="188640"/>
            <a:chExt cx="542124" cy="4156156"/>
          </a:xfrm>
        </p:grpSpPr>
        <p:cxnSp>
          <p:nvCxnSpPr>
            <p:cNvPr id="16" name="15 Conector recto"/>
            <p:cNvCxnSpPr/>
            <p:nvPr/>
          </p:nvCxnSpPr>
          <p:spPr>
            <a:xfrm flipH="1">
              <a:off x="255712" y="1615667"/>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63473" y="4081776"/>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188640"/>
              <a:ext cx="0" cy="3924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4924" y="1472909"/>
              <a:ext cx="373428" cy="411740"/>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9349" y="3933056"/>
              <a:ext cx="373428" cy="411740"/>
            </a:xfrm>
            <a:prstGeom prst="rect">
              <a:avLst/>
            </a:prstGeom>
          </p:spPr>
        </p:pic>
      </p:grpSp>
    </p:spTree>
    <p:extLst>
      <p:ext uri="{BB962C8B-B14F-4D97-AF65-F5344CB8AC3E}">
        <p14:creationId xmlns:p14="http://schemas.microsoft.com/office/powerpoint/2010/main" val="284239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Ejemplificación  </a:t>
            </a:r>
            <a:endParaRPr lang="de-DE" sz="4400" kern="0" spc="-150" dirty="0">
              <a:solidFill>
                <a:schemeClr val="tx1">
                  <a:lumMod val="50000"/>
                  <a:lumOff val="50000"/>
                </a:schemeClr>
              </a:solidFill>
              <a:latin typeface="+mj-lt"/>
              <a:ea typeface="+mj-ea"/>
              <a:cs typeface="+mj-cs"/>
            </a:endParaRPr>
          </a:p>
        </p:txBody>
      </p:sp>
      <p:pic>
        <p:nvPicPr>
          <p:cNvPr id="3" name="Picture 2" descr="http://ciencias.buenconsejoicod.com/wp-content/uploads/2012/02/Nutrici%C3%B3n-de-las-planta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1125" t="7969" r="30821"/>
          <a:stretch/>
        </p:blipFill>
        <p:spPr bwMode="auto">
          <a:xfrm>
            <a:off x="1069241" y="3188909"/>
            <a:ext cx="890331" cy="2567196"/>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4" name="13 Grupo"/>
          <p:cNvGrpSpPr/>
          <p:nvPr/>
        </p:nvGrpSpPr>
        <p:grpSpPr>
          <a:xfrm>
            <a:off x="525287" y="5322786"/>
            <a:ext cx="1994053" cy="1479069"/>
            <a:chOff x="-40181" y="3284984"/>
            <a:chExt cx="1994053" cy="1479069"/>
          </a:xfrm>
        </p:grpSpPr>
        <p:sp>
          <p:nvSpPr>
            <p:cNvPr id="11" name="10 CuadroTexto"/>
            <p:cNvSpPr txBox="1"/>
            <p:nvPr/>
          </p:nvSpPr>
          <p:spPr>
            <a:xfrm>
              <a:off x="-40181" y="3933056"/>
              <a:ext cx="1994053" cy="83099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1600" b="1" dirty="0" smtClean="0">
                  <a:ln>
                    <a:prstDash val="solid"/>
                  </a:ln>
                  <a:solidFill>
                    <a:srgbClr val="0000FF"/>
                  </a:solidFill>
                  <a:latin typeface="Arial Unicode MS" pitchFamily="34" charset="-128"/>
                  <a:ea typeface="Arial Unicode MS" pitchFamily="34" charset="-128"/>
                  <a:cs typeface="Arial Unicode MS" pitchFamily="34" charset="-128"/>
                </a:rPr>
                <a:t>Unidad experimental: </a:t>
              </a:r>
            </a:p>
            <a:p>
              <a:pPr algn="ctr"/>
              <a:r>
                <a:rPr lang="es-MX" sz="1600" b="1" dirty="0" smtClean="0">
                  <a:ln>
                    <a:prstDash val="solid"/>
                  </a:ln>
                  <a:latin typeface="Arial Unicode MS" pitchFamily="34" charset="-128"/>
                  <a:ea typeface="Arial Unicode MS" pitchFamily="34" charset="-128"/>
                  <a:cs typeface="Arial Unicode MS" pitchFamily="34" charset="-128"/>
                </a:rPr>
                <a:t>Una planta  </a:t>
              </a:r>
              <a:endParaRPr lang="es-MX" sz="1600" b="1" dirty="0">
                <a:ln>
                  <a:prstDash val="solid"/>
                </a:ln>
                <a:latin typeface="Arial Unicode MS" pitchFamily="34" charset="-128"/>
                <a:ea typeface="Arial Unicode MS" pitchFamily="34" charset="-128"/>
                <a:cs typeface="Arial Unicode MS" pitchFamily="34" charset="-128"/>
              </a:endParaRPr>
            </a:p>
          </p:txBody>
        </p:sp>
        <p:cxnSp>
          <p:nvCxnSpPr>
            <p:cNvPr id="13" name="12 Conector recto de flecha"/>
            <p:cNvCxnSpPr/>
            <p:nvPr/>
          </p:nvCxnSpPr>
          <p:spPr>
            <a:xfrm flipV="1">
              <a:off x="967862" y="3284984"/>
              <a:ext cx="0" cy="62298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59" name="58 Grupo"/>
          <p:cNvGrpSpPr/>
          <p:nvPr/>
        </p:nvGrpSpPr>
        <p:grpSpPr>
          <a:xfrm>
            <a:off x="709515" y="349075"/>
            <a:ext cx="5714553" cy="4915520"/>
            <a:chOff x="709515" y="349075"/>
            <a:chExt cx="5714553" cy="4915520"/>
          </a:xfrm>
        </p:grpSpPr>
        <p:pic>
          <p:nvPicPr>
            <p:cNvPr id="6" name="Picture 2" descr="http://ciencias.buenconsejoicod.com/wp-content/uploads/2012/02/Nutrici%C3%B3n-de-las-planta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1125" t="7969" r="30821"/>
            <a:stretch/>
          </p:blipFill>
          <p:spPr bwMode="auto">
            <a:xfrm>
              <a:off x="1966388" y="2697399"/>
              <a:ext cx="890331" cy="2567196"/>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Picture 2" descr="http://ciencias.buenconsejoicod.com/wp-content/uploads/2012/02/Nutrici%C3%B3n-de-las-planta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1125" t="7969" r="30821"/>
            <a:stretch/>
          </p:blipFill>
          <p:spPr bwMode="auto">
            <a:xfrm>
              <a:off x="2843206" y="2049327"/>
              <a:ext cx="890331" cy="2567196"/>
            </a:xfrm>
            <a:prstGeom prst="rect">
              <a:avLst/>
            </a:prstGeom>
            <a:noFill/>
            <a:extLst>
              <a:ext uri="{909E8E84-426E-40dd-AFC4-6F175D3DCCD1}">
                <a14:hiddenFill xmlns="" xmlns:a14="http://schemas.microsoft.com/office/drawing/2010/main">
                  <a:solidFill>
                    <a:srgbClr val="FFFFFF"/>
                  </a:solidFill>
                </a14:hiddenFill>
              </a:ext>
            </a:extLst>
          </p:spPr>
        </p:pic>
        <p:pic>
          <p:nvPicPr>
            <p:cNvPr id="8" name="Picture 2" descr="http://ciencias.buenconsejoicod.com/wp-content/uploads/2012/02/Nutrici%C3%B3n-de-las-planta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1125" t="7969" r="30821"/>
            <a:stretch/>
          </p:blipFill>
          <p:spPr bwMode="auto">
            <a:xfrm>
              <a:off x="3733537" y="1473263"/>
              <a:ext cx="890331" cy="2567196"/>
            </a:xfrm>
            <a:prstGeom prst="rect">
              <a:avLst/>
            </a:prstGeom>
            <a:noFill/>
            <a:extLst>
              <a:ext uri="{909E8E84-426E-40dd-AFC4-6F175D3DCCD1}">
                <a14:hiddenFill xmlns="" xmlns:a14="http://schemas.microsoft.com/office/drawing/2010/main">
                  <a:solidFill>
                    <a:srgbClr val="FFFFFF"/>
                  </a:solidFill>
                </a14:hiddenFill>
              </a:ext>
            </a:extLst>
          </p:spPr>
        </p:pic>
        <p:pic>
          <p:nvPicPr>
            <p:cNvPr id="9" name="Picture 2" descr="http://ciencias.buenconsejoicod.com/wp-content/uploads/2012/02/Nutrici%C3%B3n-de-las-planta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1125" t="7969" r="30821"/>
            <a:stretch/>
          </p:blipFill>
          <p:spPr bwMode="auto">
            <a:xfrm>
              <a:off x="4632389" y="897199"/>
              <a:ext cx="890331" cy="2567196"/>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2" descr="http://ciencias.buenconsejoicod.com/wp-content/uploads/2012/02/Nutrici%C3%B3n-de-las-planta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1125" t="7969" r="30821"/>
            <a:stretch/>
          </p:blipFill>
          <p:spPr bwMode="auto">
            <a:xfrm>
              <a:off x="5533737" y="349075"/>
              <a:ext cx="890331" cy="2567196"/>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3" name="32 Grupo"/>
            <p:cNvGrpSpPr/>
            <p:nvPr/>
          </p:nvGrpSpPr>
          <p:grpSpPr>
            <a:xfrm>
              <a:off x="709515" y="1041215"/>
              <a:ext cx="5448700" cy="1000937"/>
              <a:chOff x="251834" y="908720"/>
              <a:chExt cx="5448700" cy="1000937"/>
            </a:xfrm>
          </p:grpSpPr>
          <p:sp>
            <p:nvSpPr>
              <p:cNvPr id="28" name="27 Cerrar llave"/>
              <p:cNvSpPr/>
              <p:nvPr/>
            </p:nvSpPr>
            <p:spPr>
              <a:xfrm rot="14239917">
                <a:off x="2801085" y="-989792"/>
                <a:ext cx="350198" cy="5448700"/>
              </a:xfrm>
              <a:prstGeom prst="rightBrace">
                <a:avLst>
                  <a:gd name="adj1" fmla="val 0"/>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r"/>
                <a:endParaRPr lang="es-MX"/>
              </a:p>
            </p:txBody>
          </p:sp>
          <p:sp>
            <p:nvSpPr>
              <p:cNvPr id="31" name="30 CuadroTexto"/>
              <p:cNvSpPr txBox="1"/>
              <p:nvPr/>
            </p:nvSpPr>
            <p:spPr>
              <a:xfrm>
                <a:off x="1137787" y="908720"/>
                <a:ext cx="1994053" cy="83099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1600" b="1" dirty="0" smtClean="0">
                    <a:ln>
                      <a:prstDash val="solid"/>
                    </a:ln>
                    <a:solidFill>
                      <a:srgbClr val="0000FF"/>
                    </a:solidFill>
                    <a:latin typeface="Arial Unicode MS" pitchFamily="34" charset="-128"/>
                    <a:ea typeface="Arial Unicode MS" pitchFamily="34" charset="-128"/>
                    <a:cs typeface="Arial Unicode MS" pitchFamily="34" charset="-128"/>
                  </a:rPr>
                  <a:t>Réplicas: </a:t>
                </a:r>
                <a:r>
                  <a:rPr lang="es-MX" sz="1600" b="1" dirty="0" smtClean="0">
                    <a:ln>
                      <a:prstDash val="solid"/>
                    </a:ln>
                    <a:latin typeface="Arial Unicode MS" pitchFamily="34" charset="-128"/>
                    <a:ea typeface="Arial Unicode MS" pitchFamily="34" charset="-128"/>
                    <a:cs typeface="Arial Unicode MS" pitchFamily="34" charset="-128"/>
                  </a:rPr>
                  <a:t>Número de plantas por tratamiento</a:t>
                </a:r>
              </a:p>
            </p:txBody>
          </p:sp>
        </p:grpSp>
      </p:grpSp>
      <p:grpSp>
        <p:nvGrpSpPr>
          <p:cNvPr id="57" name="56 Grupo"/>
          <p:cNvGrpSpPr/>
          <p:nvPr/>
        </p:nvGrpSpPr>
        <p:grpSpPr>
          <a:xfrm>
            <a:off x="5962323" y="332656"/>
            <a:ext cx="1994053" cy="2497146"/>
            <a:chOff x="5504642" y="200161"/>
            <a:chExt cx="1994053" cy="2497146"/>
          </a:xfrm>
        </p:grpSpPr>
        <p:pic>
          <p:nvPicPr>
            <p:cNvPr id="27" name="2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7691125">
              <a:off x="6354160" y="60751"/>
              <a:ext cx="864096" cy="1142916"/>
            </a:xfrm>
            <a:prstGeom prst="rect">
              <a:avLst/>
            </a:prstGeom>
          </p:spPr>
        </p:pic>
        <p:grpSp>
          <p:nvGrpSpPr>
            <p:cNvPr id="29" name="28 Grupo"/>
            <p:cNvGrpSpPr/>
            <p:nvPr/>
          </p:nvGrpSpPr>
          <p:grpSpPr>
            <a:xfrm>
              <a:off x="5504642" y="1086711"/>
              <a:ext cx="1994053" cy="1610596"/>
              <a:chOff x="2075470" y="4031686"/>
              <a:chExt cx="1994053" cy="1610596"/>
            </a:xfrm>
          </p:grpSpPr>
          <p:sp>
            <p:nvSpPr>
              <p:cNvPr id="30" name="29 CuadroTexto"/>
              <p:cNvSpPr txBox="1"/>
              <p:nvPr/>
            </p:nvSpPr>
            <p:spPr>
              <a:xfrm>
                <a:off x="2075470" y="4565064"/>
                <a:ext cx="1994053" cy="1077218"/>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1600" b="1" dirty="0" smtClean="0">
                    <a:ln>
                      <a:prstDash val="solid"/>
                    </a:ln>
                    <a:solidFill>
                      <a:srgbClr val="0000FF"/>
                    </a:solidFill>
                    <a:latin typeface="Arial Unicode MS" pitchFamily="34" charset="-128"/>
                    <a:ea typeface="Arial Unicode MS" pitchFamily="34" charset="-128"/>
                    <a:cs typeface="Arial Unicode MS" pitchFamily="34" charset="-128"/>
                  </a:rPr>
                  <a:t>Tratamiento Control: </a:t>
                </a:r>
                <a:r>
                  <a:rPr lang="es-MX" sz="1600" b="1" dirty="0" smtClean="0">
                    <a:ln>
                      <a:prstDash val="solid"/>
                    </a:ln>
                    <a:latin typeface="Arial Unicode MS" pitchFamily="34" charset="-128"/>
                    <a:ea typeface="Arial Unicode MS" pitchFamily="34" charset="-128"/>
                    <a:cs typeface="Arial Unicode MS" pitchFamily="34" charset="-128"/>
                  </a:rPr>
                  <a:t>Solución sin </a:t>
                </a:r>
                <a:r>
                  <a:rPr lang="es-MX" sz="1600" b="1" dirty="0">
                    <a:ln>
                      <a:prstDash val="solid"/>
                    </a:ln>
                    <a:latin typeface="Arial Unicode MS" pitchFamily="34" charset="-128"/>
                    <a:ea typeface="Arial Unicode MS" pitchFamily="34" charset="-128"/>
                    <a:cs typeface="Arial Unicode MS" pitchFamily="34" charset="-128"/>
                  </a:rPr>
                  <a:t>a</a:t>
                </a:r>
                <a:r>
                  <a:rPr lang="es-MX" sz="1600" b="1" dirty="0" smtClean="0">
                    <a:ln>
                      <a:prstDash val="solid"/>
                    </a:ln>
                    <a:latin typeface="Arial Unicode MS" pitchFamily="34" charset="-128"/>
                    <a:ea typeface="Arial Unicode MS" pitchFamily="34" charset="-128"/>
                    <a:cs typeface="Arial Unicode MS" pitchFamily="34" charset="-128"/>
                  </a:rPr>
                  <a:t>gente activo (Agua)  </a:t>
                </a:r>
                <a:endParaRPr lang="es-MX" sz="1600" b="1" dirty="0">
                  <a:ln>
                    <a:prstDash val="solid"/>
                  </a:ln>
                  <a:latin typeface="Arial Unicode MS" pitchFamily="34" charset="-128"/>
                  <a:ea typeface="Arial Unicode MS" pitchFamily="34" charset="-128"/>
                  <a:cs typeface="Arial Unicode MS" pitchFamily="34" charset="-128"/>
                </a:endParaRPr>
              </a:p>
            </p:txBody>
          </p:sp>
          <p:sp>
            <p:nvSpPr>
              <p:cNvPr id="32" name="31 Forma libre"/>
              <p:cNvSpPr/>
              <p:nvPr/>
            </p:nvSpPr>
            <p:spPr>
              <a:xfrm rot="8821395">
                <a:off x="2761456" y="4031686"/>
                <a:ext cx="507160" cy="475013"/>
              </a:xfrm>
              <a:custGeom>
                <a:avLst/>
                <a:gdLst>
                  <a:gd name="connsiteX0" fmla="*/ 498764 w 507160"/>
                  <a:gd name="connsiteY0" fmla="*/ 0 h 475013"/>
                  <a:gd name="connsiteX1" fmla="*/ 439387 w 507160"/>
                  <a:gd name="connsiteY1" fmla="*/ 391886 h 475013"/>
                  <a:gd name="connsiteX2" fmla="*/ 0 w 507160"/>
                  <a:gd name="connsiteY2" fmla="*/ 475013 h 475013"/>
                </a:gdLst>
                <a:ahLst/>
                <a:cxnLst>
                  <a:cxn ang="0">
                    <a:pos x="connsiteX0" y="connsiteY0"/>
                  </a:cxn>
                  <a:cxn ang="0">
                    <a:pos x="connsiteX1" y="connsiteY1"/>
                  </a:cxn>
                  <a:cxn ang="0">
                    <a:pos x="connsiteX2" y="connsiteY2"/>
                  </a:cxn>
                </a:cxnLst>
                <a:rect l="l" t="t" r="r" b="b"/>
                <a:pathLst>
                  <a:path w="507160" h="475013">
                    <a:moveTo>
                      <a:pt x="498764" y="0"/>
                    </a:moveTo>
                    <a:cubicBezTo>
                      <a:pt x="510639" y="156358"/>
                      <a:pt x="522514" y="312717"/>
                      <a:pt x="439387" y="391886"/>
                    </a:cubicBezTo>
                    <a:cubicBezTo>
                      <a:pt x="356260" y="471055"/>
                      <a:pt x="178130" y="473034"/>
                      <a:pt x="0" y="475013"/>
                    </a:cubicBezTo>
                  </a:path>
                </a:pathLst>
              </a:custGeom>
              <a:noFill/>
              <a:ln w="28575">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58" name="57 Grupo"/>
          <p:cNvGrpSpPr/>
          <p:nvPr/>
        </p:nvGrpSpPr>
        <p:grpSpPr>
          <a:xfrm>
            <a:off x="1826432" y="4727314"/>
            <a:ext cx="2853172" cy="1365624"/>
            <a:chOff x="1368751" y="4594819"/>
            <a:chExt cx="2853172" cy="1365624"/>
          </a:xfrm>
        </p:grpSpPr>
        <p:pic>
          <p:nvPicPr>
            <p:cNvPr id="34" name="3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8238592">
              <a:off x="1529637" y="4951086"/>
              <a:ext cx="848471" cy="1170243"/>
            </a:xfrm>
            <a:prstGeom prst="rect">
              <a:avLst/>
            </a:prstGeom>
          </p:spPr>
        </p:pic>
        <p:sp>
          <p:nvSpPr>
            <p:cNvPr id="35" name="34 CuadroTexto"/>
            <p:cNvSpPr txBox="1"/>
            <p:nvPr/>
          </p:nvSpPr>
          <p:spPr>
            <a:xfrm>
              <a:off x="2227870" y="4594819"/>
              <a:ext cx="1994053" cy="83099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1600" b="1" dirty="0" smtClean="0">
                  <a:ln>
                    <a:prstDash val="solid"/>
                  </a:ln>
                  <a:solidFill>
                    <a:srgbClr val="0000FF"/>
                  </a:solidFill>
                  <a:latin typeface="Arial Unicode MS" pitchFamily="34" charset="-128"/>
                  <a:ea typeface="Arial Unicode MS" pitchFamily="34" charset="-128"/>
                  <a:cs typeface="Arial Unicode MS" pitchFamily="34" charset="-128"/>
                </a:rPr>
                <a:t>Variable Independiente: </a:t>
              </a:r>
              <a:r>
                <a:rPr lang="es-MX" sz="1600" b="1" dirty="0" smtClean="0">
                  <a:ln>
                    <a:prstDash val="solid"/>
                  </a:ln>
                  <a:latin typeface="Arial Unicode MS" pitchFamily="34" charset="-128"/>
                  <a:ea typeface="Arial Unicode MS" pitchFamily="34" charset="-128"/>
                  <a:cs typeface="Arial Unicode MS" pitchFamily="34" charset="-128"/>
                </a:rPr>
                <a:t>Producto aplicado  </a:t>
              </a:r>
              <a:endParaRPr lang="es-MX" sz="1600" b="1" dirty="0">
                <a:ln>
                  <a:prstDash val="solid"/>
                </a:ln>
                <a:latin typeface="Arial Unicode MS" pitchFamily="34" charset="-128"/>
                <a:ea typeface="Arial Unicode MS" pitchFamily="34" charset="-128"/>
                <a:cs typeface="Arial Unicode MS" pitchFamily="34" charset="-128"/>
              </a:endParaRPr>
            </a:p>
          </p:txBody>
        </p:sp>
      </p:grpSp>
      <p:grpSp>
        <p:nvGrpSpPr>
          <p:cNvPr id="61" name="60 Grupo"/>
          <p:cNvGrpSpPr/>
          <p:nvPr/>
        </p:nvGrpSpPr>
        <p:grpSpPr>
          <a:xfrm>
            <a:off x="1295376" y="1435555"/>
            <a:ext cx="5948514" cy="3531482"/>
            <a:chOff x="1295376" y="1435555"/>
            <a:chExt cx="5948514" cy="3531482"/>
          </a:xfrm>
        </p:grpSpPr>
        <p:grpSp>
          <p:nvGrpSpPr>
            <p:cNvPr id="12" name="11 Grupo"/>
            <p:cNvGrpSpPr/>
            <p:nvPr/>
          </p:nvGrpSpPr>
          <p:grpSpPr>
            <a:xfrm>
              <a:off x="1295376" y="1435555"/>
              <a:ext cx="4894612" cy="3531482"/>
              <a:chOff x="837695" y="1303060"/>
              <a:chExt cx="4894612" cy="3531482"/>
            </a:xfrm>
          </p:grpSpPr>
          <p:pic>
            <p:nvPicPr>
              <p:cNvPr id="36" name="Picture 4" descr="http://t1.gstatic.com/images?q=tbn:ANd9GcRF9u09T4ODswj3jN7LbRYygi2xQMLrzkwg6vbiuMLatNRWVilVfA"/>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0" b="99228" l="0" r="97423"/>
                        </a14:imgEffect>
                      </a14:imgLayer>
                    </a14:imgProps>
                  </a:ext>
                  <a:ext uri="{28A0092B-C50C-407E-A947-70E740481C1C}">
                    <a14:useLocalDpi xmlns:a14="http://schemas.microsoft.com/office/drawing/2010/main" val="0"/>
                  </a:ext>
                </a:extLst>
              </a:blip>
              <a:srcRect/>
              <a:stretch>
                <a:fillRect/>
              </a:stretch>
            </p:blipFill>
            <p:spPr bwMode="auto">
              <a:xfrm rot="1842684" flipH="1">
                <a:off x="2611731" y="3394871"/>
                <a:ext cx="228324" cy="291276"/>
              </a:xfrm>
              <a:prstGeom prst="rect">
                <a:avLst/>
              </a:prstGeom>
              <a:noFill/>
              <a:extLst>
                <a:ext uri="{909E8E84-426E-40dd-AFC4-6F175D3DCCD1}">
                  <a14:hiddenFill xmlns="" xmlns:a14="http://schemas.microsoft.com/office/drawing/2010/main">
                    <a:solidFill>
                      <a:srgbClr val="FFFFFF"/>
                    </a:solidFill>
                  </a14:hiddenFill>
                </a:ext>
              </a:extLst>
            </p:spPr>
          </p:pic>
          <p:pic>
            <p:nvPicPr>
              <p:cNvPr id="37" name="Picture 4" descr="http://t1.gstatic.com/images?q=tbn:ANd9GcRF9u09T4ODswj3jN7LbRYygi2xQMLrzkwg6vbiuMLatNRWVilVfA"/>
              <p:cNvPicPr>
                <a:picLocks noChangeAspect="1" noChangeArrowheads="1"/>
              </p:cNvPicPr>
              <p:nvPr/>
            </p:nvPicPr>
            <p:blipFill>
              <a:blip r:embed="rId7" cstate="print">
                <a:extLst>
                  <a:ext uri="{BEBA8EAE-BF5A-486C-A8C5-ECC9F3942E4B}">
                    <a14:imgProps xmlns:a14="http://schemas.microsoft.com/office/drawing/2010/main">
                      <a14:imgLayer r:embed="rId8">
                        <a14:imgEffect>
                          <a14:backgroundRemoval t="0" b="99228" l="0" r="97423"/>
                        </a14:imgEffect>
                      </a14:imgLayer>
                    </a14:imgProps>
                  </a:ext>
                  <a:ext uri="{28A0092B-C50C-407E-A947-70E740481C1C}">
                    <a14:useLocalDpi xmlns:a14="http://schemas.microsoft.com/office/drawing/2010/main" val="0"/>
                  </a:ext>
                </a:extLst>
              </a:blip>
              <a:srcRect/>
              <a:stretch>
                <a:fillRect/>
              </a:stretch>
            </p:blipFill>
            <p:spPr bwMode="auto">
              <a:xfrm rot="18984624">
                <a:off x="2803876" y="2962977"/>
                <a:ext cx="226096" cy="316611"/>
              </a:xfrm>
              <a:prstGeom prst="rect">
                <a:avLst/>
              </a:prstGeom>
              <a:noFill/>
              <a:extLst>
                <a:ext uri="{909E8E84-426E-40dd-AFC4-6F175D3DCCD1}">
                  <a14:hiddenFill xmlns="" xmlns:a14="http://schemas.microsoft.com/office/drawing/2010/main">
                    <a:solidFill>
                      <a:srgbClr val="FFFFFF"/>
                    </a:solidFill>
                  </a14:hiddenFill>
                </a:ext>
              </a:extLst>
            </p:spPr>
          </p:pic>
          <p:pic>
            <p:nvPicPr>
              <p:cNvPr id="38" name="Picture 4" descr="http://t1.gstatic.com/images?q=tbn:ANd9GcRF9u09T4ODswj3jN7LbRYygi2xQMLrzkwg6vbiuMLatNRWVilVfA"/>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0" b="99228" l="0" r="97423"/>
                        </a14:imgEffect>
                      </a14:imgLayer>
                    </a14:imgProps>
                  </a:ext>
                  <a:ext uri="{28A0092B-C50C-407E-A947-70E740481C1C}">
                    <a14:useLocalDpi xmlns:a14="http://schemas.microsoft.com/office/drawing/2010/main" val="0"/>
                  </a:ext>
                </a:extLst>
              </a:blip>
              <a:srcRect/>
              <a:stretch>
                <a:fillRect/>
              </a:stretch>
            </p:blipFill>
            <p:spPr bwMode="auto">
              <a:xfrm rot="1842684" flipH="1">
                <a:off x="3526499" y="2851457"/>
                <a:ext cx="228324" cy="291276"/>
              </a:xfrm>
              <a:prstGeom prst="rect">
                <a:avLst/>
              </a:prstGeom>
              <a:noFill/>
              <a:extLst>
                <a:ext uri="{909E8E84-426E-40dd-AFC4-6F175D3DCCD1}">
                  <a14:hiddenFill xmlns="" xmlns:a14="http://schemas.microsoft.com/office/drawing/2010/main">
                    <a:solidFill>
                      <a:srgbClr val="FFFFFF"/>
                    </a:solidFill>
                  </a14:hiddenFill>
                </a:ext>
              </a:extLst>
            </p:spPr>
          </p:pic>
          <p:pic>
            <p:nvPicPr>
              <p:cNvPr id="39" name="Picture 4" descr="http://t1.gstatic.com/images?q=tbn:ANd9GcRF9u09T4ODswj3jN7LbRYygi2xQMLrzkwg6vbiuMLatNRWVilVfA"/>
              <p:cNvPicPr>
                <a:picLocks noChangeAspect="1" noChangeArrowheads="1"/>
              </p:cNvPicPr>
              <p:nvPr/>
            </p:nvPicPr>
            <p:blipFill>
              <a:blip r:embed="rId7" cstate="print">
                <a:extLst>
                  <a:ext uri="{BEBA8EAE-BF5A-486C-A8C5-ECC9F3942E4B}">
                    <a14:imgProps xmlns:a14="http://schemas.microsoft.com/office/drawing/2010/main">
                      <a14:imgLayer r:embed="rId8">
                        <a14:imgEffect>
                          <a14:backgroundRemoval t="0" b="99228" l="0" r="97423"/>
                        </a14:imgEffect>
                      </a14:imgLayer>
                    </a14:imgProps>
                  </a:ext>
                  <a:ext uri="{28A0092B-C50C-407E-A947-70E740481C1C}">
                    <a14:useLocalDpi xmlns:a14="http://schemas.microsoft.com/office/drawing/2010/main" val="0"/>
                  </a:ext>
                </a:extLst>
              </a:blip>
              <a:srcRect/>
              <a:stretch>
                <a:fillRect/>
              </a:stretch>
            </p:blipFill>
            <p:spPr bwMode="auto">
              <a:xfrm rot="18984624">
                <a:off x="3718644" y="2419563"/>
                <a:ext cx="226096" cy="316611"/>
              </a:xfrm>
              <a:prstGeom prst="rect">
                <a:avLst/>
              </a:prstGeom>
              <a:noFill/>
              <a:extLst>
                <a:ext uri="{909E8E84-426E-40dd-AFC4-6F175D3DCCD1}">
                  <a14:hiddenFill xmlns="" xmlns:a14="http://schemas.microsoft.com/office/drawing/2010/main">
                    <a:solidFill>
                      <a:srgbClr val="FFFFFF"/>
                    </a:solidFill>
                  </a14:hiddenFill>
                </a:ext>
              </a:extLst>
            </p:spPr>
          </p:pic>
          <p:pic>
            <p:nvPicPr>
              <p:cNvPr id="40" name="Picture 4" descr="http://t1.gstatic.com/images?q=tbn:ANd9GcRF9u09T4ODswj3jN7LbRYygi2xQMLrzkwg6vbiuMLatNRWVilVfA"/>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0" b="99228" l="0" r="97423"/>
                        </a14:imgEffect>
                      </a14:imgLayer>
                    </a14:imgProps>
                  </a:ext>
                  <a:ext uri="{28A0092B-C50C-407E-A947-70E740481C1C}">
                    <a14:useLocalDpi xmlns:a14="http://schemas.microsoft.com/office/drawing/2010/main" val="0"/>
                  </a:ext>
                </a:extLst>
              </a:blip>
              <a:srcRect/>
              <a:stretch>
                <a:fillRect/>
              </a:stretch>
            </p:blipFill>
            <p:spPr bwMode="auto">
              <a:xfrm rot="1842684" flipH="1">
                <a:off x="4435816" y="2235749"/>
                <a:ext cx="228324" cy="291276"/>
              </a:xfrm>
              <a:prstGeom prst="rect">
                <a:avLst/>
              </a:prstGeom>
              <a:noFill/>
              <a:extLst>
                <a:ext uri="{909E8E84-426E-40dd-AFC4-6F175D3DCCD1}">
                  <a14:hiddenFill xmlns="" xmlns:a14="http://schemas.microsoft.com/office/drawing/2010/main">
                    <a:solidFill>
                      <a:srgbClr val="FFFFFF"/>
                    </a:solidFill>
                  </a14:hiddenFill>
                </a:ext>
              </a:extLst>
            </p:spPr>
          </p:pic>
          <p:pic>
            <p:nvPicPr>
              <p:cNvPr id="41" name="Picture 4" descr="http://t1.gstatic.com/images?q=tbn:ANd9GcRF9u09T4ODswj3jN7LbRYygi2xQMLrzkwg6vbiuMLatNRWVilVfA"/>
              <p:cNvPicPr>
                <a:picLocks noChangeAspect="1" noChangeArrowheads="1"/>
              </p:cNvPicPr>
              <p:nvPr/>
            </p:nvPicPr>
            <p:blipFill>
              <a:blip r:embed="rId7" cstate="print">
                <a:extLst>
                  <a:ext uri="{BEBA8EAE-BF5A-486C-A8C5-ECC9F3942E4B}">
                    <a14:imgProps xmlns:a14="http://schemas.microsoft.com/office/drawing/2010/main">
                      <a14:imgLayer r:embed="rId8">
                        <a14:imgEffect>
                          <a14:backgroundRemoval t="0" b="99228" l="0" r="97423"/>
                        </a14:imgEffect>
                      </a14:imgLayer>
                    </a14:imgProps>
                  </a:ext>
                  <a:ext uri="{28A0092B-C50C-407E-A947-70E740481C1C}">
                    <a14:useLocalDpi xmlns:a14="http://schemas.microsoft.com/office/drawing/2010/main" val="0"/>
                  </a:ext>
                </a:extLst>
              </a:blip>
              <a:srcRect/>
              <a:stretch>
                <a:fillRect/>
              </a:stretch>
            </p:blipFill>
            <p:spPr bwMode="auto">
              <a:xfrm rot="18984624">
                <a:off x="4627961" y="1803855"/>
                <a:ext cx="226096" cy="316611"/>
              </a:xfrm>
              <a:prstGeom prst="rect">
                <a:avLst/>
              </a:prstGeom>
              <a:noFill/>
              <a:extLst>
                <a:ext uri="{909E8E84-426E-40dd-AFC4-6F175D3DCCD1}">
                  <a14:hiddenFill xmlns="" xmlns:a14="http://schemas.microsoft.com/office/drawing/2010/main">
                    <a:solidFill>
                      <a:srgbClr val="FFFFFF"/>
                    </a:solidFill>
                  </a14:hiddenFill>
                </a:ext>
              </a:extLst>
            </p:spPr>
          </p:pic>
          <p:pic>
            <p:nvPicPr>
              <p:cNvPr id="42" name="Picture 4" descr="http://t1.gstatic.com/images?q=tbn:ANd9GcRF9u09T4ODswj3jN7LbRYygi2xQMLrzkwg6vbiuMLatNRWVilVfA"/>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0" b="99228" l="0" r="97423"/>
                        </a14:imgEffect>
                      </a14:imgLayer>
                    </a14:imgProps>
                  </a:ext>
                  <a:ext uri="{28A0092B-C50C-407E-A947-70E740481C1C}">
                    <a14:useLocalDpi xmlns:a14="http://schemas.microsoft.com/office/drawing/2010/main" val="0"/>
                  </a:ext>
                </a:extLst>
              </a:blip>
              <a:srcRect/>
              <a:stretch>
                <a:fillRect/>
              </a:stretch>
            </p:blipFill>
            <p:spPr bwMode="auto">
              <a:xfrm rot="1842684" flipH="1">
                <a:off x="5314066" y="1734954"/>
                <a:ext cx="228324" cy="291276"/>
              </a:xfrm>
              <a:prstGeom prst="rect">
                <a:avLst/>
              </a:prstGeom>
              <a:noFill/>
              <a:extLst>
                <a:ext uri="{909E8E84-426E-40dd-AFC4-6F175D3DCCD1}">
                  <a14:hiddenFill xmlns="" xmlns:a14="http://schemas.microsoft.com/office/drawing/2010/main">
                    <a:solidFill>
                      <a:srgbClr val="FFFFFF"/>
                    </a:solidFill>
                  </a14:hiddenFill>
                </a:ext>
              </a:extLst>
            </p:spPr>
          </p:pic>
          <p:pic>
            <p:nvPicPr>
              <p:cNvPr id="43" name="Picture 4" descr="http://t1.gstatic.com/images?q=tbn:ANd9GcRF9u09T4ODswj3jN7LbRYygi2xQMLrzkwg6vbiuMLatNRWVilVfA"/>
              <p:cNvPicPr>
                <a:picLocks noChangeAspect="1" noChangeArrowheads="1"/>
              </p:cNvPicPr>
              <p:nvPr/>
            </p:nvPicPr>
            <p:blipFill>
              <a:blip r:embed="rId7" cstate="print">
                <a:extLst>
                  <a:ext uri="{BEBA8EAE-BF5A-486C-A8C5-ECC9F3942E4B}">
                    <a14:imgProps xmlns:a14="http://schemas.microsoft.com/office/drawing/2010/main">
                      <a14:imgLayer r:embed="rId8">
                        <a14:imgEffect>
                          <a14:backgroundRemoval t="0" b="99228" l="0" r="97423"/>
                        </a14:imgEffect>
                      </a14:imgLayer>
                    </a14:imgProps>
                  </a:ext>
                  <a:ext uri="{28A0092B-C50C-407E-A947-70E740481C1C}">
                    <a14:useLocalDpi xmlns:a14="http://schemas.microsoft.com/office/drawing/2010/main" val="0"/>
                  </a:ext>
                </a:extLst>
              </a:blip>
              <a:srcRect/>
              <a:stretch>
                <a:fillRect/>
              </a:stretch>
            </p:blipFill>
            <p:spPr bwMode="auto">
              <a:xfrm rot="18984624">
                <a:off x="5506211" y="1303060"/>
                <a:ext cx="226096" cy="316611"/>
              </a:xfrm>
              <a:prstGeom prst="rect">
                <a:avLst/>
              </a:prstGeom>
              <a:noFill/>
              <a:extLst>
                <a:ext uri="{909E8E84-426E-40dd-AFC4-6F175D3DCCD1}">
                  <a14:hiddenFill xmlns="" xmlns:a14="http://schemas.microsoft.com/office/drawing/2010/main">
                    <a:solidFill>
                      <a:srgbClr val="FFFFFF"/>
                    </a:solidFill>
                  </a14:hiddenFill>
                </a:ext>
              </a:extLst>
            </p:spPr>
          </p:pic>
          <p:pic>
            <p:nvPicPr>
              <p:cNvPr id="44" name="Picture 4" descr="http://t1.gstatic.com/images?q=tbn:ANd9GcRF9u09T4ODswj3jN7LbRYygi2xQMLrzkwg6vbiuMLatNRWVilVfA"/>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0" b="99228" l="0" r="97423"/>
                        </a14:imgEffect>
                      </a14:imgLayer>
                    </a14:imgProps>
                  </a:ext>
                  <a:ext uri="{28A0092B-C50C-407E-A947-70E740481C1C}">
                    <a14:useLocalDpi xmlns:a14="http://schemas.microsoft.com/office/drawing/2010/main" val="0"/>
                  </a:ext>
                </a:extLst>
              </a:blip>
              <a:srcRect/>
              <a:stretch>
                <a:fillRect/>
              </a:stretch>
            </p:blipFill>
            <p:spPr bwMode="auto">
              <a:xfrm rot="1842684" flipH="1">
                <a:off x="1750049" y="4035949"/>
                <a:ext cx="228324" cy="291276"/>
              </a:xfrm>
              <a:prstGeom prst="rect">
                <a:avLst/>
              </a:prstGeom>
              <a:noFill/>
              <a:extLst>
                <a:ext uri="{909E8E84-426E-40dd-AFC4-6F175D3DCCD1}">
                  <a14:hiddenFill xmlns="" xmlns:a14="http://schemas.microsoft.com/office/drawing/2010/main">
                    <a:solidFill>
                      <a:srgbClr val="FFFFFF"/>
                    </a:solidFill>
                  </a14:hiddenFill>
                </a:ext>
              </a:extLst>
            </p:spPr>
          </p:pic>
          <p:pic>
            <p:nvPicPr>
              <p:cNvPr id="45" name="Picture 4" descr="http://t1.gstatic.com/images?q=tbn:ANd9GcRF9u09T4ODswj3jN7LbRYygi2xQMLrzkwg6vbiuMLatNRWVilVfA"/>
              <p:cNvPicPr>
                <a:picLocks noChangeAspect="1" noChangeArrowheads="1"/>
              </p:cNvPicPr>
              <p:nvPr/>
            </p:nvPicPr>
            <p:blipFill>
              <a:blip r:embed="rId7" cstate="print">
                <a:extLst>
                  <a:ext uri="{BEBA8EAE-BF5A-486C-A8C5-ECC9F3942E4B}">
                    <a14:imgProps xmlns:a14="http://schemas.microsoft.com/office/drawing/2010/main">
                      <a14:imgLayer r:embed="rId8">
                        <a14:imgEffect>
                          <a14:backgroundRemoval t="0" b="99228" l="0" r="97423"/>
                        </a14:imgEffect>
                      </a14:imgLayer>
                    </a14:imgProps>
                  </a:ext>
                  <a:ext uri="{28A0092B-C50C-407E-A947-70E740481C1C}">
                    <a14:useLocalDpi xmlns:a14="http://schemas.microsoft.com/office/drawing/2010/main" val="0"/>
                  </a:ext>
                </a:extLst>
              </a:blip>
              <a:srcRect/>
              <a:stretch>
                <a:fillRect/>
              </a:stretch>
            </p:blipFill>
            <p:spPr bwMode="auto">
              <a:xfrm rot="18984624">
                <a:off x="1942194" y="3604055"/>
                <a:ext cx="226096" cy="316611"/>
              </a:xfrm>
              <a:prstGeom prst="rect">
                <a:avLst/>
              </a:prstGeom>
              <a:noFill/>
              <a:extLst>
                <a:ext uri="{909E8E84-426E-40dd-AFC4-6F175D3DCCD1}">
                  <a14:hiddenFill xmlns="" xmlns:a14="http://schemas.microsoft.com/office/drawing/2010/main">
                    <a:solidFill>
                      <a:srgbClr val="FFFFFF"/>
                    </a:solidFill>
                  </a14:hiddenFill>
                </a:ext>
              </a:extLst>
            </p:spPr>
          </p:pic>
          <p:pic>
            <p:nvPicPr>
              <p:cNvPr id="46" name="Picture 4" descr="http://t1.gstatic.com/images?q=tbn:ANd9GcRF9u09T4ODswj3jN7LbRYygi2xQMLrzkwg6vbiuMLatNRWVilVfA"/>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0" b="99228" l="0" r="97423"/>
                        </a14:imgEffect>
                      </a14:imgLayer>
                    </a14:imgProps>
                  </a:ext>
                  <a:ext uri="{28A0092B-C50C-407E-A947-70E740481C1C}">
                    <a14:useLocalDpi xmlns:a14="http://schemas.microsoft.com/office/drawing/2010/main" val="0"/>
                  </a:ext>
                </a:extLst>
              </a:blip>
              <a:srcRect/>
              <a:stretch>
                <a:fillRect/>
              </a:stretch>
            </p:blipFill>
            <p:spPr bwMode="auto">
              <a:xfrm rot="1842684" flipH="1">
                <a:off x="837695" y="4543266"/>
                <a:ext cx="228324" cy="291276"/>
              </a:xfrm>
              <a:prstGeom prst="rect">
                <a:avLst/>
              </a:prstGeom>
              <a:noFill/>
              <a:extLst>
                <a:ext uri="{909E8E84-426E-40dd-AFC4-6F175D3DCCD1}">
                  <a14:hiddenFill xmlns="" xmlns:a14="http://schemas.microsoft.com/office/drawing/2010/main">
                    <a:solidFill>
                      <a:srgbClr val="FFFFFF"/>
                    </a:solidFill>
                  </a14:hiddenFill>
                </a:ext>
              </a:extLst>
            </p:spPr>
          </p:pic>
          <p:pic>
            <p:nvPicPr>
              <p:cNvPr id="47" name="Picture 4" descr="http://t1.gstatic.com/images?q=tbn:ANd9GcRF9u09T4ODswj3jN7LbRYygi2xQMLrzkwg6vbiuMLatNRWVilVfA"/>
              <p:cNvPicPr>
                <a:picLocks noChangeAspect="1" noChangeArrowheads="1"/>
              </p:cNvPicPr>
              <p:nvPr/>
            </p:nvPicPr>
            <p:blipFill>
              <a:blip r:embed="rId7" cstate="print">
                <a:extLst>
                  <a:ext uri="{BEBA8EAE-BF5A-486C-A8C5-ECC9F3942E4B}">
                    <a14:imgProps xmlns:a14="http://schemas.microsoft.com/office/drawing/2010/main">
                      <a14:imgLayer r:embed="rId8">
                        <a14:imgEffect>
                          <a14:backgroundRemoval t="0" b="99228" l="0" r="97423"/>
                        </a14:imgEffect>
                      </a14:imgLayer>
                    </a14:imgProps>
                  </a:ext>
                  <a:ext uri="{28A0092B-C50C-407E-A947-70E740481C1C}">
                    <a14:useLocalDpi xmlns:a14="http://schemas.microsoft.com/office/drawing/2010/main" val="0"/>
                  </a:ext>
                </a:extLst>
              </a:blip>
              <a:srcRect/>
              <a:stretch>
                <a:fillRect/>
              </a:stretch>
            </p:blipFill>
            <p:spPr bwMode="auto">
              <a:xfrm rot="18984624">
                <a:off x="1029840" y="4111372"/>
                <a:ext cx="226096" cy="316611"/>
              </a:xfrm>
              <a:prstGeom prst="rect">
                <a:avLst/>
              </a:prstGeom>
              <a:noFill/>
              <a:extLst>
                <a:ext uri="{909E8E84-426E-40dd-AFC4-6F175D3DCCD1}">
                  <a14:hiddenFill xmlns="" xmlns:a14="http://schemas.microsoft.com/office/drawing/2010/main">
                    <a:solidFill>
                      <a:srgbClr val="FFFFFF"/>
                    </a:solidFill>
                  </a14:hiddenFill>
                </a:ext>
              </a:extLst>
            </p:spPr>
          </p:pic>
        </p:grpSp>
        <p:grpSp>
          <p:nvGrpSpPr>
            <p:cNvPr id="56" name="55 Grupo"/>
            <p:cNvGrpSpPr/>
            <p:nvPr/>
          </p:nvGrpSpPr>
          <p:grpSpPr>
            <a:xfrm>
              <a:off x="2504226" y="2697399"/>
              <a:ext cx="4739664" cy="1775108"/>
              <a:chOff x="2046545" y="2564904"/>
              <a:chExt cx="4739664" cy="1775108"/>
            </a:xfrm>
          </p:grpSpPr>
          <p:sp>
            <p:nvSpPr>
              <p:cNvPr id="23" name="22 CuadroTexto"/>
              <p:cNvSpPr txBox="1"/>
              <p:nvPr/>
            </p:nvSpPr>
            <p:spPr>
              <a:xfrm>
                <a:off x="4792156" y="3509015"/>
                <a:ext cx="1994053" cy="83099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1600" b="1" dirty="0" smtClean="0">
                    <a:ln>
                      <a:prstDash val="solid"/>
                    </a:ln>
                    <a:solidFill>
                      <a:srgbClr val="0000FF"/>
                    </a:solidFill>
                    <a:latin typeface="Arial Unicode MS" pitchFamily="34" charset="-128"/>
                    <a:ea typeface="Arial Unicode MS" pitchFamily="34" charset="-128"/>
                    <a:cs typeface="Arial Unicode MS" pitchFamily="34" charset="-128"/>
                  </a:rPr>
                  <a:t>Variable Dependiente: </a:t>
                </a:r>
                <a:r>
                  <a:rPr lang="es-MX" sz="1600" b="1" dirty="0" smtClean="0">
                    <a:ln>
                      <a:prstDash val="solid"/>
                    </a:ln>
                    <a:latin typeface="Arial Unicode MS" pitchFamily="34" charset="-128"/>
                    <a:ea typeface="Arial Unicode MS" pitchFamily="34" charset="-128"/>
                    <a:cs typeface="Arial Unicode MS" pitchFamily="34" charset="-128"/>
                  </a:rPr>
                  <a:t>Número de frutos</a:t>
                </a:r>
                <a:endParaRPr lang="es-MX" sz="1600" b="1" dirty="0">
                  <a:ln>
                    <a:prstDash val="solid"/>
                  </a:ln>
                  <a:latin typeface="Arial Unicode MS" pitchFamily="34" charset="-128"/>
                  <a:ea typeface="Arial Unicode MS" pitchFamily="34" charset="-128"/>
                  <a:cs typeface="Arial Unicode MS" pitchFamily="34" charset="-128"/>
                </a:endParaRPr>
              </a:p>
            </p:txBody>
          </p:sp>
          <p:cxnSp>
            <p:nvCxnSpPr>
              <p:cNvPr id="24" name="23 Conector recto de flecha"/>
              <p:cNvCxnSpPr/>
              <p:nvPr/>
            </p:nvCxnSpPr>
            <p:spPr>
              <a:xfrm flipV="1">
                <a:off x="2046545" y="4181587"/>
                <a:ext cx="2885495" cy="1"/>
              </a:xfrm>
              <a:prstGeom prst="straightConnector1">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48 Conector recto de flecha"/>
              <p:cNvCxnSpPr>
                <a:stCxn id="37" idx="2"/>
              </p:cNvCxnSpPr>
              <p:nvPr/>
            </p:nvCxnSpPr>
            <p:spPr>
              <a:xfrm>
                <a:off x="3026074" y="3235943"/>
                <a:ext cx="2049982" cy="688570"/>
              </a:xfrm>
              <a:prstGeom prst="straightConnector1">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51 Conector recto de flecha"/>
              <p:cNvCxnSpPr/>
              <p:nvPr/>
            </p:nvCxnSpPr>
            <p:spPr>
              <a:xfrm>
                <a:off x="4499992" y="2564904"/>
                <a:ext cx="755705" cy="1197456"/>
              </a:xfrm>
              <a:prstGeom prst="straightConnector1">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20085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9"/>
                                        </p:tgtEl>
                                        <p:attrNameLst>
                                          <p:attrName>style.visibility</p:attrName>
                                        </p:attrNameLst>
                                      </p:cBhvr>
                                      <p:to>
                                        <p:strVal val="visible"/>
                                      </p:to>
                                    </p:set>
                                    <p:animEffect transition="in" filter="fade">
                                      <p:cBhvr>
                                        <p:cTn id="14" dur="1000"/>
                                        <p:tgtEl>
                                          <p:spTgt spid="59"/>
                                        </p:tgtEl>
                                      </p:cBhvr>
                                    </p:animEffect>
                                    <p:anim calcmode="lin" valueType="num">
                                      <p:cBhvr>
                                        <p:cTn id="15" dur="1000" fill="hold"/>
                                        <p:tgtEl>
                                          <p:spTgt spid="59"/>
                                        </p:tgtEl>
                                        <p:attrNameLst>
                                          <p:attrName>ppt_x</p:attrName>
                                        </p:attrNameLst>
                                      </p:cBhvr>
                                      <p:tavLst>
                                        <p:tav tm="0">
                                          <p:val>
                                            <p:strVal val="#ppt_x"/>
                                          </p:val>
                                        </p:tav>
                                        <p:tav tm="100000">
                                          <p:val>
                                            <p:strVal val="#ppt_x"/>
                                          </p:val>
                                        </p:tav>
                                      </p:tavLst>
                                    </p:anim>
                                    <p:anim calcmode="lin" valueType="num">
                                      <p:cBhvr>
                                        <p:cTn id="16"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fade">
                                      <p:cBhvr>
                                        <p:cTn id="21" dur="1000"/>
                                        <p:tgtEl>
                                          <p:spTgt spid="58"/>
                                        </p:tgtEl>
                                      </p:cBhvr>
                                    </p:animEffect>
                                    <p:anim calcmode="lin" valueType="num">
                                      <p:cBhvr>
                                        <p:cTn id="22" dur="1000" fill="hold"/>
                                        <p:tgtEl>
                                          <p:spTgt spid="58"/>
                                        </p:tgtEl>
                                        <p:attrNameLst>
                                          <p:attrName>ppt_x</p:attrName>
                                        </p:attrNameLst>
                                      </p:cBhvr>
                                      <p:tavLst>
                                        <p:tav tm="0">
                                          <p:val>
                                            <p:strVal val="#ppt_x"/>
                                          </p:val>
                                        </p:tav>
                                        <p:tav tm="100000">
                                          <p:val>
                                            <p:strVal val="#ppt_x"/>
                                          </p:val>
                                        </p:tav>
                                      </p:tavLst>
                                    </p:anim>
                                    <p:anim calcmode="lin" valueType="num">
                                      <p:cBhvr>
                                        <p:cTn id="23"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fade">
                                      <p:cBhvr>
                                        <p:cTn id="28" dur="1000"/>
                                        <p:tgtEl>
                                          <p:spTgt spid="61"/>
                                        </p:tgtEl>
                                      </p:cBhvr>
                                    </p:animEffect>
                                    <p:anim calcmode="lin" valueType="num">
                                      <p:cBhvr>
                                        <p:cTn id="29" dur="1000" fill="hold"/>
                                        <p:tgtEl>
                                          <p:spTgt spid="61"/>
                                        </p:tgtEl>
                                        <p:attrNameLst>
                                          <p:attrName>ppt_x</p:attrName>
                                        </p:attrNameLst>
                                      </p:cBhvr>
                                      <p:tavLst>
                                        <p:tav tm="0">
                                          <p:val>
                                            <p:strVal val="#ppt_x"/>
                                          </p:val>
                                        </p:tav>
                                        <p:tav tm="100000">
                                          <p:val>
                                            <p:strVal val="#ppt_x"/>
                                          </p:val>
                                        </p:tav>
                                      </p:tavLst>
                                    </p:anim>
                                    <p:anim calcmode="lin" valueType="num">
                                      <p:cBhvr>
                                        <p:cTn id="30"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7"/>
                                        </p:tgtEl>
                                        <p:attrNameLst>
                                          <p:attrName>style.visibility</p:attrName>
                                        </p:attrNameLst>
                                      </p:cBhvr>
                                      <p:to>
                                        <p:strVal val="visible"/>
                                      </p:to>
                                    </p:set>
                                    <p:animEffect transition="in" filter="fade">
                                      <p:cBhvr>
                                        <p:cTn id="35" dur="1000"/>
                                        <p:tgtEl>
                                          <p:spTgt spid="57"/>
                                        </p:tgtEl>
                                      </p:cBhvr>
                                    </p:animEffect>
                                    <p:anim calcmode="lin" valueType="num">
                                      <p:cBhvr>
                                        <p:cTn id="36" dur="1000" fill="hold"/>
                                        <p:tgtEl>
                                          <p:spTgt spid="57"/>
                                        </p:tgtEl>
                                        <p:attrNameLst>
                                          <p:attrName>ppt_x</p:attrName>
                                        </p:attrNameLst>
                                      </p:cBhvr>
                                      <p:tavLst>
                                        <p:tav tm="0">
                                          <p:val>
                                            <p:strVal val="#ppt_x"/>
                                          </p:val>
                                        </p:tav>
                                        <p:tav tm="100000">
                                          <p:val>
                                            <p:strVal val="#ppt_x"/>
                                          </p:val>
                                        </p:tav>
                                      </p:tavLst>
                                    </p:anim>
                                    <p:anim calcmode="lin" valueType="num">
                                      <p:cBhvr>
                                        <p:cTn id="37"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a:spLocks noChangeArrowheads="1"/>
          </p:cNvSpPr>
          <p:nvPr/>
        </p:nvSpPr>
        <p:spPr bwMode="auto">
          <a:xfrm>
            <a:off x="50806" y="1"/>
            <a:ext cx="10785889"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Diseño de Experimentos</a:t>
            </a:r>
            <a:endParaRPr lang="de-DE" sz="4400" kern="0" spc="-150" dirty="0">
              <a:solidFill>
                <a:schemeClr val="tx1">
                  <a:lumMod val="50000"/>
                  <a:lumOff val="50000"/>
                </a:schemeClr>
              </a:solidFill>
              <a:latin typeface="+mj-lt"/>
              <a:ea typeface="+mj-ea"/>
              <a:cs typeface="+mj-cs"/>
            </a:endParaRPr>
          </a:p>
        </p:txBody>
      </p:sp>
      <p:grpSp>
        <p:nvGrpSpPr>
          <p:cNvPr id="9" name="8 Grupo"/>
          <p:cNvGrpSpPr/>
          <p:nvPr/>
        </p:nvGrpSpPr>
        <p:grpSpPr>
          <a:xfrm>
            <a:off x="539552" y="1412776"/>
            <a:ext cx="8424936" cy="1560684"/>
            <a:chOff x="388714" y="120551"/>
            <a:chExt cx="8424936" cy="1560684"/>
          </a:xfrm>
        </p:grpSpPr>
        <p:sp>
          <p:nvSpPr>
            <p:cNvPr id="10" name="9 Rectángulo"/>
            <p:cNvSpPr/>
            <p:nvPr/>
          </p:nvSpPr>
          <p:spPr>
            <a:xfrm>
              <a:off x="388714" y="145060"/>
              <a:ext cx="8424936" cy="113931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120551"/>
              <a:ext cx="8280921" cy="156068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El investigador se formula una serie de preguntas,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cuya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respuesta espera tener  al iniciar, conducir y culminar el  experimento.</a:t>
              </a: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2" name="11 Grupo"/>
          <p:cNvGrpSpPr/>
          <p:nvPr/>
        </p:nvGrpSpPr>
        <p:grpSpPr>
          <a:xfrm>
            <a:off x="539552" y="2780928"/>
            <a:ext cx="8424937" cy="1601979"/>
            <a:chOff x="395535" y="4103660"/>
            <a:chExt cx="8424937" cy="1601979"/>
          </a:xfrm>
        </p:grpSpPr>
        <p:sp>
          <p:nvSpPr>
            <p:cNvPr id="13" name="12 Rectángulo"/>
            <p:cNvSpPr/>
            <p:nvPr/>
          </p:nvSpPr>
          <p:spPr>
            <a:xfrm>
              <a:off x="395536" y="4237069"/>
              <a:ext cx="8424936" cy="1468570"/>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103660"/>
              <a:ext cx="8280921" cy="152997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Para que el experimento tenga validez debe aplicarse un diseño de investigación apropiado, y sin importar el tipo de diseño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utilizado,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éste debe cumplir con tres principios básicos</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9349" y="861730"/>
            <a:ext cx="542124" cy="3035252"/>
            <a:chOff x="9349" y="188640"/>
            <a:chExt cx="542124" cy="3035252"/>
          </a:xfrm>
        </p:grpSpPr>
        <p:cxnSp>
          <p:nvCxnSpPr>
            <p:cNvPr id="16" name="15 Conector recto"/>
            <p:cNvCxnSpPr/>
            <p:nvPr/>
          </p:nvCxnSpPr>
          <p:spPr>
            <a:xfrm flipH="1">
              <a:off x="255712" y="1316113"/>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63473" y="296087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188640"/>
              <a:ext cx="0" cy="2772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3057" y="1171297"/>
              <a:ext cx="377162" cy="415857"/>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9349" y="2812152"/>
              <a:ext cx="373428" cy="411740"/>
            </a:xfrm>
            <a:prstGeom prst="rect">
              <a:avLst/>
            </a:prstGeom>
          </p:spPr>
        </p:pic>
      </p:grpSp>
      <p:grpSp>
        <p:nvGrpSpPr>
          <p:cNvPr id="2" name="1 Grupo"/>
          <p:cNvGrpSpPr/>
          <p:nvPr/>
        </p:nvGrpSpPr>
        <p:grpSpPr>
          <a:xfrm>
            <a:off x="3226836" y="4613597"/>
            <a:ext cx="3217372" cy="532850"/>
            <a:chOff x="3226836" y="4613597"/>
            <a:chExt cx="3217372" cy="532850"/>
          </a:xfrm>
        </p:grpSpPr>
        <p:sp>
          <p:nvSpPr>
            <p:cNvPr id="24" name="AutoShape 45"/>
            <p:cNvSpPr>
              <a:spLocks noChangeArrowheads="1"/>
            </p:cNvSpPr>
            <p:nvPr/>
          </p:nvSpPr>
          <p:spPr bwMode="gray">
            <a:xfrm>
              <a:off x="3226836" y="4613597"/>
              <a:ext cx="3217372" cy="5328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lgn="ctr"/>
              <a:endParaRPr lang="es-ES"/>
            </a:p>
          </p:txBody>
        </p:sp>
        <p:sp>
          <p:nvSpPr>
            <p:cNvPr id="25" name="Rectangle 46"/>
            <p:cNvSpPr>
              <a:spLocks noChangeArrowheads="1"/>
            </p:cNvSpPr>
            <p:nvPr/>
          </p:nvSpPr>
          <p:spPr bwMode="auto">
            <a:xfrm>
              <a:off x="3710964" y="4692427"/>
              <a:ext cx="2242089" cy="4044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eaLnBrk="0" hangingPunct="0">
                <a:lnSpc>
                  <a:spcPts val="2400"/>
                </a:lnSpc>
              </a:pPr>
              <a:r>
                <a:rPr lang="en-US" sz="2400" dirty="0" smtClean="0">
                  <a:solidFill>
                    <a:srgbClr val="000000"/>
                  </a:solidFill>
                  <a:latin typeface="Calibri Light" pitchFamily="34" charset="0"/>
                </a:rPr>
                <a:t>La aleatorización</a:t>
              </a:r>
              <a:endParaRPr lang="en-US" sz="2400" dirty="0">
                <a:solidFill>
                  <a:srgbClr val="000000"/>
                </a:solidFill>
                <a:latin typeface="Calibri Light" pitchFamily="34" charset="0"/>
              </a:endParaRPr>
            </a:p>
          </p:txBody>
        </p:sp>
      </p:grpSp>
      <p:grpSp>
        <p:nvGrpSpPr>
          <p:cNvPr id="26" name="25 Grupo"/>
          <p:cNvGrpSpPr/>
          <p:nvPr/>
        </p:nvGrpSpPr>
        <p:grpSpPr>
          <a:xfrm>
            <a:off x="3228558" y="5272414"/>
            <a:ext cx="3217372" cy="532850"/>
            <a:chOff x="3226836" y="4613597"/>
            <a:chExt cx="3217372" cy="532850"/>
          </a:xfrm>
        </p:grpSpPr>
        <p:sp>
          <p:nvSpPr>
            <p:cNvPr id="27" name="AutoShape 45"/>
            <p:cNvSpPr>
              <a:spLocks noChangeArrowheads="1"/>
            </p:cNvSpPr>
            <p:nvPr/>
          </p:nvSpPr>
          <p:spPr bwMode="gray">
            <a:xfrm>
              <a:off x="3226836" y="4613597"/>
              <a:ext cx="3217372" cy="5328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lgn="ctr"/>
              <a:endParaRPr lang="es-ES"/>
            </a:p>
          </p:txBody>
        </p:sp>
        <p:sp>
          <p:nvSpPr>
            <p:cNvPr id="28" name="Rectangle 46"/>
            <p:cNvSpPr>
              <a:spLocks noChangeArrowheads="1"/>
            </p:cNvSpPr>
            <p:nvPr/>
          </p:nvSpPr>
          <p:spPr bwMode="auto">
            <a:xfrm>
              <a:off x="3908292" y="4692427"/>
              <a:ext cx="1847430" cy="4044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eaLnBrk="0" hangingPunct="0">
                <a:lnSpc>
                  <a:spcPts val="2400"/>
                </a:lnSpc>
              </a:pPr>
              <a:r>
                <a:rPr lang="en-US" sz="2400" dirty="0" smtClean="0">
                  <a:solidFill>
                    <a:srgbClr val="000000"/>
                  </a:solidFill>
                  <a:latin typeface="Calibri Light" pitchFamily="34" charset="0"/>
                </a:rPr>
                <a:t>La </a:t>
              </a:r>
              <a:r>
                <a:rPr lang="en-US" sz="2400" dirty="0" err="1" smtClean="0">
                  <a:solidFill>
                    <a:srgbClr val="000000"/>
                  </a:solidFill>
                  <a:latin typeface="Calibri Light" pitchFamily="34" charset="0"/>
                </a:rPr>
                <a:t>repetición</a:t>
              </a:r>
              <a:r>
                <a:rPr lang="en-US" sz="2400" dirty="0" smtClean="0">
                  <a:solidFill>
                    <a:srgbClr val="000000"/>
                  </a:solidFill>
                  <a:latin typeface="Calibri Light" pitchFamily="34" charset="0"/>
                </a:rPr>
                <a:t> </a:t>
              </a:r>
              <a:endParaRPr lang="en-US" sz="2400" dirty="0">
                <a:solidFill>
                  <a:srgbClr val="000000"/>
                </a:solidFill>
                <a:latin typeface="Calibri Light" pitchFamily="34" charset="0"/>
              </a:endParaRPr>
            </a:p>
          </p:txBody>
        </p:sp>
      </p:grpSp>
      <p:grpSp>
        <p:nvGrpSpPr>
          <p:cNvPr id="29" name="28 Grupo"/>
          <p:cNvGrpSpPr/>
          <p:nvPr/>
        </p:nvGrpSpPr>
        <p:grpSpPr>
          <a:xfrm>
            <a:off x="3226836" y="5992494"/>
            <a:ext cx="3217372" cy="532850"/>
            <a:chOff x="3226836" y="4613597"/>
            <a:chExt cx="3217372" cy="532850"/>
          </a:xfrm>
        </p:grpSpPr>
        <p:sp>
          <p:nvSpPr>
            <p:cNvPr id="30" name="AutoShape 45"/>
            <p:cNvSpPr>
              <a:spLocks noChangeArrowheads="1"/>
            </p:cNvSpPr>
            <p:nvPr/>
          </p:nvSpPr>
          <p:spPr bwMode="gray">
            <a:xfrm>
              <a:off x="3226836" y="4613597"/>
              <a:ext cx="3217372" cy="5328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lgn="ctr"/>
              <a:endParaRPr lang="es-ES"/>
            </a:p>
          </p:txBody>
        </p:sp>
        <p:sp>
          <p:nvSpPr>
            <p:cNvPr id="31" name="Rectangle 46"/>
            <p:cNvSpPr>
              <a:spLocks noChangeArrowheads="1"/>
            </p:cNvSpPr>
            <p:nvPr/>
          </p:nvSpPr>
          <p:spPr bwMode="auto">
            <a:xfrm>
              <a:off x="3965842" y="4692427"/>
              <a:ext cx="1732334" cy="4044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eaLnBrk="0" hangingPunct="0">
                <a:lnSpc>
                  <a:spcPts val="2400"/>
                </a:lnSpc>
              </a:pPr>
              <a:r>
                <a:rPr lang="en-US" sz="2400" dirty="0" smtClean="0">
                  <a:solidFill>
                    <a:srgbClr val="000000"/>
                  </a:solidFill>
                  <a:latin typeface="Calibri Light" pitchFamily="34" charset="0"/>
                </a:rPr>
                <a:t>Control local</a:t>
              </a:r>
              <a:endParaRPr lang="en-US" sz="2400" dirty="0">
                <a:solidFill>
                  <a:srgbClr val="000000"/>
                </a:solidFill>
                <a:latin typeface="Calibri Light" pitchFamily="34" charset="0"/>
              </a:endParaRPr>
            </a:p>
          </p:txBody>
        </p:sp>
      </p:grpSp>
    </p:spTree>
    <p:extLst>
      <p:ext uri="{BB962C8B-B14F-4D97-AF65-F5344CB8AC3E}">
        <p14:creationId xmlns:p14="http://schemas.microsoft.com/office/powerpoint/2010/main" val="318456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barn(inVertical)">
                                      <p:cBhvr>
                                        <p:cTn id="19" dur="500"/>
                                        <p:tgtEl>
                                          <p:spTgt spid="26"/>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barn(inVertical)">
                                      <p:cBhvr>
                                        <p:cTn id="2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64 Grupo"/>
          <p:cNvGrpSpPr/>
          <p:nvPr/>
        </p:nvGrpSpPr>
        <p:grpSpPr>
          <a:xfrm>
            <a:off x="2267744" y="2025134"/>
            <a:ext cx="2839972" cy="1619890"/>
            <a:chOff x="3181350" y="1098054"/>
            <a:chExt cx="4414596" cy="2599234"/>
          </a:xfrm>
        </p:grpSpPr>
        <p:grpSp>
          <p:nvGrpSpPr>
            <p:cNvPr id="2" name="Group 3"/>
            <p:cNvGrpSpPr>
              <a:grpSpLocks/>
            </p:cNvGrpSpPr>
            <p:nvPr/>
          </p:nvGrpSpPr>
          <p:grpSpPr bwMode="auto">
            <a:xfrm>
              <a:off x="3181350" y="2559050"/>
              <a:ext cx="2863850" cy="1138238"/>
              <a:chOff x="776039" y="2907050"/>
              <a:chExt cx="6172770" cy="2453210"/>
            </a:xfrm>
          </p:grpSpPr>
          <p:grpSp>
            <p:nvGrpSpPr>
              <p:cNvPr id="3" name="Group 33"/>
              <p:cNvGrpSpPr>
                <a:grpSpLocks/>
              </p:cNvGrpSpPr>
              <p:nvPr/>
            </p:nvGrpSpPr>
            <p:grpSpPr bwMode="auto">
              <a:xfrm>
                <a:off x="776039" y="3160822"/>
                <a:ext cx="6172770" cy="2199438"/>
                <a:chOff x="776039" y="3160822"/>
                <a:chExt cx="6172770" cy="2199438"/>
              </a:xfrm>
            </p:grpSpPr>
            <p:sp>
              <p:nvSpPr>
                <p:cNvPr id="8" name="Oval 9"/>
                <p:cNvSpPr/>
                <p:nvPr/>
              </p:nvSpPr>
              <p:spPr>
                <a:xfrm>
                  <a:off x="776039" y="3160240"/>
                  <a:ext cx="6172770" cy="2200020"/>
                </a:xfrm>
                <a:prstGeom prst="ellipse">
                  <a:avLst/>
                </a:prstGeom>
                <a:gradFill flip="none" rotWithShape="1">
                  <a:gsLst>
                    <a:gs pos="0">
                      <a:srgbClr val="208ECD">
                        <a:alpha val="19000"/>
                      </a:srgbClr>
                    </a:gs>
                    <a:gs pos="100000">
                      <a:srgbClr val="74F4FF">
                        <a:alpha val="19000"/>
                      </a:srgb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Calibri Light" pitchFamily="34" charset="0"/>
                  </a:endParaRPr>
                </a:p>
              </p:txBody>
            </p:sp>
            <p:sp>
              <p:nvSpPr>
                <p:cNvPr id="9" name="Oval 2"/>
                <p:cNvSpPr/>
                <p:nvPr/>
              </p:nvSpPr>
              <p:spPr>
                <a:xfrm>
                  <a:off x="1128477" y="3331315"/>
                  <a:ext cx="5467897" cy="1775755"/>
                </a:xfrm>
                <a:prstGeom prst="ellipse">
                  <a:avLst/>
                </a:prstGeom>
                <a:gradFill flip="none" rotWithShape="1">
                  <a:gsLst>
                    <a:gs pos="0">
                      <a:srgbClr val="208ECD">
                        <a:alpha val="40000"/>
                      </a:srgbClr>
                    </a:gs>
                    <a:gs pos="100000">
                      <a:srgbClr val="74F4FF">
                        <a:alpha val="40000"/>
                      </a:srgb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Calibri Light" pitchFamily="34" charset="0"/>
                  </a:endParaRPr>
                </a:p>
              </p:txBody>
            </p:sp>
            <p:sp>
              <p:nvSpPr>
                <p:cNvPr id="10" name="Oval 3"/>
                <p:cNvSpPr/>
                <p:nvPr/>
              </p:nvSpPr>
              <p:spPr>
                <a:xfrm>
                  <a:off x="1532239" y="3533184"/>
                  <a:ext cx="4660373" cy="1293324"/>
                </a:xfrm>
                <a:prstGeom prst="ellipse">
                  <a:avLst/>
                </a:prstGeom>
                <a:gradFill flip="none" rotWithShape="1">
                  <a:gsLst>
                    <a:gs pos="0">
                      <a:srgbClr val="208ECD">
                        <a:alpha val="62000"/>
                      </a:srgbClr>
                    </a:gs>
                    <a:gs pos="100000">
                      <a:srgbClr val="74F4FF">
                        <a:alpha val="62000"/>
                      </a:srgb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Calibri Light" pitchFamily="34" charset="0"/>
                  </a:endParaRPr>
                </a:p>
              </p:txBody>
            </p:sp>
            <p:sp>
              <p:nvSpPr>
                <p:cNvPr id="11" name="Oval 4"/>
                <p:cNvSpPr/>
                <p:nvPr/>
              </p:nvSpPr>
              <p:spPr>
                <a:xfrm>
                  <a:off x="1929157" y="3711101"/>
                  <a:ext cx="3866536" cy="773257"/>
                </a:xfrm>
                <a:prstGeom prst="ellipse">
                  <a:avLst/>
                </a:prstGeom>
                <a:gradFill flip="none" rotWithShape="1">
                  <a:gsLst>
                    <a:gs pos="0">
                      <a:srgbClr val="208ECD">
                        <a:alpha val="81000"/>
                      </a:srgbClr>
                    </a:gs>
                    <a:gs pos="100000">
                      <a:srgbClr val="74F4FF">
                        <a:alpha val="81000"/>
                      </a:srgb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Calibri Light" pitchFamily="34" charset="0"/>
                  </a:endParaRPr>
                </a:p>
              </p:txBody>
            </p:sp>
            <p:sp>
              <p:nvSpPr>
                <p:cNvPr id="12" name="Oval 6"/>
                <p:cNvSpPr/>
                <p:nvPr/>
              </p:nvSpPr>
              <p:spPr>
                <a:xfrm>
                  <a:off x="2332919" y="3824009"/>
                  <a:ext cx="3059011" cy="489274"/>
                </a:xfrm>
                <a:prstGeom prst="ellipse">
                  <a:avLst/>
                </a:prstGeom>
                <a:gradFill flip="none" rotWithShape="1">
                  <a:gsLst>
                    <a:gs pos="0">
                      <a:srgbClr val="208ECD"/>
                    </a:gs>
                    <a:gs pos="100000">
                      <a:srgbClr val="74F4FF"/>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Calibri Light" pitchFamily="34" charset="0"/>
                  </a:endParaRPr>
                </a:p>
              </p:txBody>
            </p:sp>
          </p:grpSp>
          <p:grpSp>
            <p:nvGrpSpPr>
              <p:cNvPr id="4" name="Gruppe 83"/>
              <p:cNvGrpSpPr>
                <a:grpSpLocks/>
              </p:cNvGrpSpPr>
              <p:nvPr/>
            </p:nvGrpSpPr>
            <p:grpSpPr bwMode="auto">
              <a:xfrm>
                <a:off x="3555278" y="2907050"/>
                <a:ext cx="614292" cy="627071"/>
                <a:chOff x="3717577" y="1040361"/>
                <a:chExt cx="1708847" cy="1742936"/>
              </a:xfrm>
            </p:grpSpPr>
            <p:sp>
              <p:nvSpPr>
                <p:cNvPr id="5" name="Tåre 105"/>
                <p:cNvSpPr/>
                <p:nvPr/>
              </p:nvSpPr>
              <p:spPr bwMode="auto">
                <a:xfrm rot="18900000">
                  <a:off x="3717577" y="1067209"/>
                  <a:ext cx="1708847" cy="1716088"/>
                </a:xfrm>
                <a:prstGeom prst="teardrop">
                  <a:avLst/>
                </a:prstGeom>
                <a:gradFill flip="none" rotWithShape="1">
                  <a:gsLst>
                    <a:gs pos="0">
                      <a:srgbClr val="74F4FF"/>
                    </a:gs>
                    <a:gs pos="100000">
                      <a:srgbClr val="208ECD"/>
                    </a:gs>
                  </a:gsLst>
                  <a:path path="shape">
                    <a:fillToRect l="50000" t="50000" r="50000" b="50000"/>
                  </a:path>
                  <a:tileRect/>
                </a:gradFill>
                <a:ln w="9525" cap="flat" cmpd="sng" algn="ctr">
                  <a:solidFill>
                    <a:srgbClr val="0081BE">
                      <a:lumMod val="75000"/>
                    </a:srgbClr>
                  </a:solidFill>
                  <a:prstDash val="solid"/>
                </a:ln>
                <a:effectLst>
                  <a:innerShdw blurRad="190500" dist="114300" dir="5640000">
                    <a:srgbClr val="000000">
                      <a:alpha val="37000"/>
                    </a:srgbClr>
                  </a:innerShdw>
                </a:effectLst>
              </p:spPr>
              <p:txBody>
                <a:bodyPr anchor="ctr"/>
                <a:lstStyle/>
                <a:p>
                  <a:pPr marL="342900" indent="-342900" algn="ctr" fontAlgn="auto">
                    <a:spcBef>
                      <a:spcPts val="0"/>
                    </a:spcBef>
                    <a:spcAft>
                      <a:spcPts val="0"/>
                    </a:spcAft>
                    <a:buFont typeface="+mj-lt"/>
                    <a:buAutoNum type="arabicPeriod"/>
                    <a:defRPr/>
                  </a:pPr>
                  <a:endParaRPr lang="da-DK" kern="0" dirty="0">
                    <a:solidFill>
                      <a:sysClr val="window" lastClr="FFFFFF"/>
                    </a:solidFill>
                    <a:latin typeface="Calibri Light" pitchFamily="34" charset="0"/>
                    <a:ea typeface="ＭＳ Ｐゴシック" pitchFamily="-105" charset="-128"/>
                    <a:cs typeface="ＭＳ Ｐゴシック" pitchFamily="-105" charset="-128"/>
                  </a:endParaRPr>
                </a:p>
              </p:txBody>
            </p:sp>
            <p:sp>
              <p:nvSpPr>
                <p:cNvPr id="6" name="Tåre 106"/>
                <p:cNvSpPr/>
                <p:nvPr/>
              </p:nvSpPr>
              <p:spPr bwMode="auto">
                <a:xfrm rot="18900000">
                  <a:off x="3827250" y="1040361"/>
                  <a:ext cx="1491398" cy="1497717"/>
                </a:xfrm>
                <a:prstGeom prst="teardrop">
                  <a:avLst/>
                </a:prstGeom>
                <a:gradFill flip="none" rotWithShape="1">
                  <a:gsLst>
                    <a:gs pos="45000">
                      <a:srgbClr val="FFFFFF">
                        <a:lumMod val="40000"/>
                        <a:lumOff val="60000"/>
                        <a:alpha val="0"/>
                      </a:srgbClr>
                    </a:gs>
                    <a:gs pos="100000">
                      <a:srgbClr val="FFFCF9">
                        <a:alpha val="75000"/>
                      </a:srgbClr>
                    </a:gs>
                  </a:gsLst>
                  <a:lin ang="18900000" scaled="1"/>
                  <a:tileRect/>
                </a:gradFill>
                <a:ln w="9525" cap="flat" cmpd="sng" algn="ctr">
                  <a:noFill/>
                  <a:prstDash val="solid"/>
                </a:ln>
                <a:effectLst/>
              </p:spPr>
              <p:txBody>
                <a:bodyPr anchor="ctr"/>
                <a:lstStyle/>
                <a:p>
                  <a:pPr marL="342900" indent="-342900" algn="ctr" fontAlgn="auto">
                    <a:spcBef>
                      <a:spcPts val="0"/>
                    </a:spcBef>
                    <a:spcAft>
                      <a:spcPts val="0"/>
                    </a:spcAft>
                    <a:buFont typeface="+mj-lt"/>
                    <a:buAutoNum type="arabicPeriod"/>
                    <a:defRPr/>
                  </a:pPr>
                  <a:endParaRPr lang="da-DK" kern="0" dirty="0">
                    <a:solidFill>
                      <a:sysClr val="window" lastClr="FFFFFF"/>
                    </a:solidFill>
                    <a:latin typeface="Calibri Light" pitchFamily="34" charset="0"/>
                    <a:ea typeface="ＭＳ Ｐゴシック" pitchFamily="-105" charset="-128"/>
                    <a:cs typeface="ＭＳ Ｐゴシック" pitchFamily="-105" charset="-128"/>
                  </a:endParaRPr>
                </a:p>
              </p:txBody>
            </p:sp>
            <p:sp>
              <p:nvSpPr>
                <p:cNvPr id="7" name="Måne 107"/>
                <p:cNvSpPr/>
                <p:nvPr/>
              </p:nvSpPr>
              <p:spPr bwMode="auto">
                <a:xfrm rot="16045033">
                  <a:off x="4274442" y="1717001"/>
                  <a:ext cx="595116" cy="1477042"/>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Light" pitchFamily="34" charset="0"/>
                    <a:ea typeface="ＭＳ Ｐゴシック" pitchFamily="-105" charset="-128"/>
                    <a:cs typeface="ＭＳ Ｐゴシック" pitchFamily="-105" charset="-128"/>
                  </a:endParaRPr>
                </a:p>
              </p:txBody>
            </p:sp>
          </p:grpSp>
        </p:grpSp>
        <p:sp>
          <p:nvSpPr>
            <p:cNvPr id="41" name="Line 33"/>
            <p:cNvSpPr>
              <a:spLocks noChangeShapeType="1"/>
            </p:cNvSpPr>
            <p:nvPr/>
          </p:nvSpPr>
          <p:spPr bwMode="auto">
            <a:xfrm flipV="1">
              <a:off x="4597401" y="1735237"/>
              <a:ext cx="0" cy="792163"/>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kern="0">
                <a:solidFill>
                  <a:sysClr val="windowText" lastClr="000000"/>
                </a:solidFill>
                <a:latin typeface="Calibri Light" pitchFamily="34" charset="0"/>
                <a:ea typeface="ＭＳ Ｐゴシック" pitchFamily="-105" charset="-128"/>
                <a:cs typeface="ＭＳ Ｐゴシック" pitchFamily="-105" charset="-128"/>
              </a:endParaRPr>
            </a:p>
          </p:txBody>
        </p:sp>
        <p:sp>
          <p:nvSpPr>
            <p:cNvPr id="42" name="Rektangel 64"/>
            <p:cNvSpPr/>
            <p:nvPr/>
          </p:nvSpPr>
          <p:spPr bwMode="auto">
            <a:xfrm>
              <a:off x="4202235" y="1098054"/>
              <a:ext cx="3393711" cy="648382"/>
            </a:xfrm>
            <a:prstGeom prst="rect">
              <a:avLst/>
            </a:prstGeom>
          </p:spPr>
          <p:txBody>
            <a:bodyPr wrap="square">
              <a:spAutoFit/>
            </a:bodyPr>
            <a:lstStyle/>
            <a:p>
              <a:pPr defTabSz="801688" fontAlgn="auto">
                <a:spcBef>
                  <a:spcPct val="20000"/>
                </a:spcBef>
                <a:spcAft>
                  <a:spcPts val="0"/>
                </a:spcAft>
                <a:defRPr/>
              </a:pPr>
              <a:r>
                <a:rPr lang="da-DK" sz="2400" b="1" kern="0" noProof="1" smtClean="0">
                  <a:solidFill>
                    <a:srgbClr val="080808"/>
                  </a:solidFill>
                  <a:latin typeface="Calibri Light" pitchFamily="34" charset="0"/>
                  <a:ea typeface="ＭＳ Ｐゴシック" pitchFamily="-105" charset="-128"/>
                  <a:cs typeface="Arial" pitchFamily="34" charset="0"/>
                </a:rPr>
                <a:t>Sistemática</a:t>
              </a:r>
              <a:r>
                <a:rPr lang="da-DK" sz="2000" kern="0" noProof="1" smtClean="0">
                  <a:solidFill>
                    <a:srgbClr val="080808"/>
                  </a:solidFill>
                  <a:latin typeface="Calibri Light" pitchFamily="34" charset="0"/>
                  <a:ea typeface="ＭＳ Ｐゴシック" pitchFamily="-105" charset="-128"/>
                  <a:cs typeface="Arial" pitchFamily="34" charset="0"/>
                </a:rPr>
                <a:t> </a:t>
              </a:r>
              <a:endParaRPr lang="da-DK" sz="2000" kern="0" noProof="1">
                <a:solidFill>
                  <a:srgbClr val="080808"/>
                </a:solidFill>
                <a:latin typeface="Calibri Light" pitchFamily="34" charset="0"/>
                <a:ea typeface="ＭＳ Ｐゴシック" pitchFamily="-105" charset="-128"/>
                <a:cs typeface="Arial" pitchFamily="34" charset="0"/>
              </a:endParaRPr>
            </a:p>
          </p:txBody>
        </p:sp>
      </p:grpSp>
      <p:grpSp>
        <p:nvGrpSpPr>
          <p:cNvPr id="66" name="65 Grupo"/>
          <p:cNvGrpSpPr/>
          <p:nvPr/>
        </p:nvGrpSpPr>
        <p:grpSpPr>
          <a:xfrm>
            <a:off x="509070" y="2564904"/>
            <a:ext cx="2881383" cy="1907099"/>
            <a:chOff x="131763" y="954088"/>
            <a:chExt cx="3819525" cy="3270250"/>
          </a:xfrm>
        </p:grpSpPr>
        <p:grpSp>
          <p:nvGrpSpPr>
            <p:cNvPr id="54" name="Group 14"/>
            <p:cNvGrpSpPr>
              <a:grpSpLocks/>
            </p:cNvGrpSpPr>
            <p:nvPr/>
          </p:nvGrpSpPr>
          <p:grpSpPr bwMode="auto">
            <a:xfrm>
              <a:off x="131763" y="2693988"/>
              <a:ext cx="3819525" cy="1530350"/>
              <a:chOff x="2708553" y="201613"/>
              <a:chExt cx="6172770" cy="2394005"/>
            </a:xfrm>
          </p:grpSpPr>
          <p:grpSp>
            <p:nvGrpSpPr>
              <p:cNvPr id="55" name="Group 40"/>
              <p:cNvGrpSpPr>
                <a:grpSpLocks/>
              </p:cNvGrpSpPr>
              <p:nvPr/>
            </p:nvGrpSpPr>
            <p:grpSpPr bwMode="auto">
              <a:xfrm>
                <a:off x="2708553" y="396180"/>
                <a:ext cx="6172770" cy="2199438"/>
                <a:chOff x="2708553" y="396180"/>
                <a:chExt cx="6172770" cy="2199438"/>
              </a:xfrm>
            </p:grpSpPr>
            <p:sp>
              <p:nvSpPr>
                <p:cNvPr id="60" name="Oval 20"/>
                <p:cNvSpPr/>
                <p:nvPr/>
              </p:nvSpPr>
              <p:spPr>
                <a:xfrm>
                  <a:off x="2708553" y="395318"/>
                  <a:ext cx="6172770" cy="2200300"/>
                </a:xfrm>
                <a:prstGeom prst="ellipse">
                  <a:avLst/>
                </a:prstGeom>
                <a:gradFill flip="none" rotWithShape="1">
                  <a:gsLst>
                    <a:gs pos="0">
                      <a:srgbClr val="769535">
                        <a:alpha val="20000"/>
                      </a:srgbClr>
                    </a:gs>
                    <a:gs pos="100000">
                      <a:srgbClr val="C0FF4D">
                        <a:alpha val="20000"/>
                      </a:srgbClr>
                    </a:gs>
                  </a:gsLst>
                  <a:lin ang="1608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1" name="Oval 21"/>
                <p:cNvSpPr/>
                <p:nvPr/>
              </p:nvSpPr>
              <p:spPr>
                <a:xfrm>
                  <a:off x="3060036" y="566672"/>
                  <a:ext cx="5469803" cy="1775638"/>
                </a:xfrm>
                <a:prstGeom prst="ellipse">
                  <a:avLst/>
                </a:prstGeom>
                <a:gradFill flip="none" rotWithShape="1">
                  <a:gsLst>
                    <a:gs pos="0">
                      <a:srgbClr val="769535">
                        <a:alpha val="40000"/>
                      </a:srgbClr>
                    </a:gs>
                    <a:gs pos="100000">
                      <a:srgbClr val="C0FF4D">
                        <a:alpha val="40000"/>
                      </a:srgbClr>
                    </a:gs>
                  </a:gsLst>
                  <a:lin ang="1608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2" name="Oval 22"/>
                <p:cNvSpPr/>
                <p:nvPr/>
              </p:nvSpPr>
              <p:spPr>
                <a:xfrm>
                  <a:off x="3465396" y="767829"/>
                  <a:ext cx="4659082" cy="1293855"/>
                </a:xfrm>
                <a:prstGeom prst="ellipse">
                  <a:avLst/>
                </a:prstGeom>
                <a:gradFill flip="none" rotWithShape="1">
                  <a:gsLst>
                    <a:gs pos="0">
                      <a:srgbClr val="769535">
                        <a:alpha val="60000"/>
                      </a:srgbClr>
                    </a:gs>
                    <a:gs pos="100000">
                      <a:srgbClr val="C0FF4D">
                        <a:alpha val="60000"/>
                      </a:srgbClr>
                    </a:gs>
                  </a:gsLst>
                  <a:lin ang="1608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3" name="Oval 23"/>
                <p:cNvSpPr/>
                <p:nvPr/>
              </p:nvSpPr>
              <p:spPr>
                <a:xfrm>
                  <a:off x="3863061" y="949117"/>
                  <a:ext cx="3863754" cy="769857"/>
                </a:xfrm>
                <a:prstGeom prst="ellipse">
                  <a:avLst/>
                </a:prstGeom>
                <a:gradFill flip="none" rotWithShape="1">
                  <a:gsLst>
                    <a:gs pos="0">
                      <a:srgbClr val="769535">
                        <a:alpha val="80000"/>
                      </a:srgbClr>
                    </a:gs>
                    <a:gs pos="100000">
                      <a:srgbClr val="C0FF4D">
                        <a:alpha val="80000"/>
                      </a:srgbClr>
                    </a:gs>
                  </a:gsLst>
                  <a:lin ang="1608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4" name="Oval 24"/>
                <p:cNvSpPr/>
                <p:nvPr/>
              </p:nvSpPr>
              <p:spPr>
                <a:xfrm>
                  <a:off x="4265855" y="1058387"/>
                  <a:ext cx="3058164" cy="491715"/>
                </a:xfrm>
                <a:prstGeom prst="ellipse">
                  <a:avLst/>
                </a:prstGeom>
                <a:gradFill flip="none" rotWithShape="1">
                  <a:gsLst>
                    <a:gs pos="0">
                      <a:srgbClr val="769535"/>
                    </a:gs>
                    <a:gs pos="100000">
                      <a:srgbClr val="C0FF4D"/>
                    </a:gs>
                  </a:gsLst>
                  <a:lin ang="1608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56" name="Gruppe 83"/>
              <p:cNvGrpSpPr>
                <a:grpSpLocks/>
              </p:cNvGrpSpPr>
              <p:nvPr/>
            </p:nvGrpSpPr>
            <p:grpSpPr bwMode="auto">
              <a:xfrm>
                <a:off x="5487792" y="201613"/>
                <a:ext cx="614292" cy="627071"/>
                <a:chOff x="3717577" y="1040361"/>
                <a:chExt cx="1708847" cy="1742936"/>
              </a:xfrm>
            </p:grpSpPr>
            <p:sp>
              <p:nvSpPr>
                <p:cNvPr id="57" name="Tåre 105"/>
                <p:cNvSpPr/>
                <p:nvPr/>
              </p:nvSpPr>
              <p:spPr bwMode="auto">
                <a:xfrm rot="18900000">
                  <a:off x="3717577" y="1067209"/>
                  <a:ext cx="1708847" cy="1716088"/>
                </a:xfrm>
                <a:prstGeom prst="teardrop">
                  <a:avLst/>
                </a:prstGeom>
                <a:gradFill flip="none" rotWithShape="1">
                  <a:gsLst>
                    <a:gs pos="0">
                      <a:srgbClr val="C0FF4D"/>
                    </a:gs>
                    <a:gs pos="100000">
                      <a:srgbClr val="769535"/>
                    </a:gs>
                  </a:gsLst>
                  <a:path path="shape">
                    <a:fillToRect l="50000" t="50000" r="50000" b="50000"/>
                  </a:path>
                  <a:tileRect/>
                </a:gradFill>
                <a:ln w="9525" cap="flat" cmpd="sng" algn="ctr">
                  <a:solidFill>
                    <a:srgbClr val="769535"/>
                  </a:solidFill>
                  <a:prstDash val="solid"/>
                </a:ln>
                <a:effectLst>
                  <a:innerShdw blurRad="190500" dist="114300" dir="5640000">
                    <a:srgbClr val="000000">
                      <a:alpha val="37000"/>
                    </a:srgbClr>
                  </a:innerShdw>
                </a:effectLst>
              </p:spPr>
              <p:txBody>
                <a:bodyPr anchor="ctr"/>
                <a:lstStyle/>
                <a:p>
                  <a:pPr marL="342900" indent="-342900" algn="ctr" fontAlgn="auto">
                    <a:spcBef>
                      <a:spcPts val="0"/>
                    </a:spcBef>
                    <a:spcAft>
                      <a:spcPts val="0"/>
                    </a:spcAft>
                    <a:buFont typeface="+mj-lt"/>
                    <a:buAutoNum type="arabicPeriod"/>
                    <a:defRPr/>
                  </a:pPr>
                  <a:endParaRPr lang="da-DK" kern="0" dirty="0">
                    <a:solidFill>
                      <a:sysClr val="window" lastClr="FFFFFF"/>
                    </a:solidFill>
                    <a:latin typeface="Calibri"/>
                    <a:ea typeface="ＭＳ Ｐゴシック" pitchFamily="-105" charset="-128"/>
                    <a:cs typeface="ＭＳ Ｐゴシック" pitchFamily="-105" charset="-128"/>
                  </a:endParaRPr>
                </a:p>
              </p:txBody>
            </p:sp>
            <p:sp>
              <p:nvSpPr>
                <p:cNvPr id="58" name="Tåre 106"/>
                <p:cNvSpPr/>
                <p:nvPr/>
              </p:nvSpPr>
              <p:spPr bwMode="auto">
                <a:xfrm rot="18900000">
                  <a:off x="3827250" y="1040361"/>
                  <a:ext cx="1491398" cy="1497717"/>
                </a:xfrm>
                <a:prstGeom prst="teardrop">
                  <a:avLst/>
                </a:prstGeom>
                <a:gradFill flip="none" rotWithShape="1">
                  <a:gsLst>
                    <a:gs pos="45000">
                      <a:srgbClr val="FFFFFF">
                        <a:lumMod val="40000"/>
                        <a:lumOff val="60000"/>
                        <a:alpha val="0"/>
                      </a:srgbClr>
                    </a:gs>
                    <a:gs pos="100000">
                      <a:srgbClr val="FFFCF9">
                        <a:alpha val="75000"/>
                      </a:srgbClr>
                    </a:gs>
                  </a:gsLst>
                  <a:lin ang="18900000" scaled="1"/>
                  <a:tileRect/>
                </a:gradFill>
                <a:ln w="9525" cap="flat" cmpd="sng" algn="ctr">
                  <a:noFill/>
                  <a:prstDash val="solid"/>
                </a:ln>
                <a:effectLst/>
              </p:spPr>
              <p:txBody>
                <a:bodyPr anchor="ctr"/>
                <a:lstStyle/>
                <a:p>
                  <a:pPr marL="342900" indent="-342900" algn="ctr" fontAlgn="auto">
                    <a:spcBef>
                      <a:spcPts val="0"/>
                    </a:spcBef>
                    <a:spcAft>
                      <a:spcPts val="0"/>
                    </a:spcAft>
                    <a:buFont typeface="+mj-lt"/>
                    <a:buAutoNum type="arabicPeriod"/>
                    <a:defRPr/>
                  </a:pPr>
                  <a:endParaRPr lang="da-DK" kern="0" dirty="0">
                    <a:solidFill>
                      <a:sysClr val="window" lastClr="FFFFFF"/>
                    </a:solidFill>
                    <a:latin typeface="Calibri"/>
                    <a:ea typeface="ＭＳ Ｐゴシック" pitchFamily="-105" charset="-128"/>
                    <a:cs typeface="ＭＳ Ｐゴシック" pitchFamily="-105" charset="-128"/>
                  </a:endParaRPr>
                </a:p>
              </p:txBody>
            </p:sp>
            <p:sp>
              <p:nvSpPr>
                <p:cNvPr id="59" name="Måne 107"/>
                <p:cNvSpPr/>
                <p:nvPr/>
              </p:nvSpPr>
              <p:spPr bwMode="auto">
                <a:xfrm rot="16045033">
                  <a:off x="4274442" y="1717001"/>
                  <a:ext cx="595116" cy="1477042"/>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ＭＳ Ｐゴシック" pitchFamily="-105" charset="-128"/>
                    <a:cs typeface="ＭＳ Ｐゴシック" pitchFamily="-105" charset="-128"/>
                  </a:endParaRPr>
                </a:p>
              </p:txBody>
            </p:sp>
          </p:grpSp>
        </p:grpSp>
        <p:sp>
          <p:nvSpPr>
            <p:cNvPr id="35" name="Line 33"/>
            <p:cNvSpPr>
              <a:spLocks noChangeShapeType="1"/>
            </p:cNvSpPr>
            <p:nvPr/>
          </p:nvSpPr>
          <p:spPr bwMode="auto">
            <a:xfrm flipV="1">
              <a:off x="2041525" y="1814513"/>
              <a:ext cx="0" cy="792162"/>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kern="0">
                <a:solidFill>
                  <a:sysClr val="windowText" lastClr="000000"/>
                </a:solidFill>
                <a:latin typeface="Calibri Light" pitchFamily="34" charset="0"/>
                <a:ea typeface="ＭＳ Ｐゴシック" pitchFamily="-105" charset="-128"/>
                <a:cs typeface="ＭＳ Ｐゴシック" pitchFamily="-105" charset="-128"/>
              </a:endParaRPr>
            </a:p>
          </p:txBody>
        </p:sp>
        <p:sp>
          <p:nvSpPr>
            <p:cNvPr id="36" name="Rektangel 64"/>
            <p:cNvSpPr/>
            <p:nvPr/>
          </p:nvSpPr>
          <p:spPr bwMode="auto">
            <a:xfrm>
              <a:off x="397841" y="954088"/>
              <a:ext cx="3102729" cy="614360"/>
            </a:xfrm>
            <a:prstGeom prst="rect">
              <a:avLst/>
            </a:prstGeom>
          </p:spPr>
          <p:txBody>
            <a:bodyPr wrap="square">
              <a:spAutoFit/>
            </a:bodyPr>
            <a:lstStyle/>
            <a:p>
              <a:pPr defTabSz="801688" fontAlgn="auto">
                <a:spcBef>
                  <a:spcPct val="20000"/>
                </a:spcBef>
                <a:spcAft>
                  <a:spcPts val="0"/>
                </a:spcAft>
                <a:defRPr/>
              </a:pPr>
              <a:r>
                <a:rPr lang="da-DK" sz="2400" b="1" kern="0" noProof="1" smtClean="0">
                  <a:solidFill>
                    <a:srgbClr val="080808"/>
                  </a:solidFill>
                  <a:latin typeface="Calibri Light" pitchFamily="34" charset="0"/>
                  <a:ea typeface="ＭＳ Ｐゴシック" pitchFamily="-105" charset="-128"/>
                  <a:cs typeface="Arial" pitchFamily="34" charset="0"/>
                </a:rPr>
                <a:t>Controlada</a:t>
              </a:r>
              <a:r>
                <a:rPr lang="da-DK" sz="2000" kern="0" noProof="1" smtClean="0">
                  <a:solidFill>
                    <a:srgbClr val="080808"/>
                  </a:solidFill>
                  <a:latin typeface="Calibri Light" pitchFamily="34" charset="0"/>
                  <a:ea typeface="ＭＳ Ｐゴシック" pitchFamily="-105" charset="-128"/>
                  <a:cs typeface="Arial" pitchFamily="34" charset="0"/>
                </a:rPr>
                <a:t> </a:t>
              </a:r>
              <a:endParaRPr lang="da-DK" sz="2000" kern="0" noProof="1">
                <a:solidFill>
                  <a:srgbClr val="080808"/>
                </a:solidFill>
                <a:latin typeface="Calibri Light" pitchFamily="34" charset="0"/>
                <a:ea typeface="ＭＳ Ｐゴシック" pitchFamily="-105" charset="-128"/>
                <a:cs typeface="Arial" pitchFamily="34" charset="0"/>
              </a:endParaRPr>
            </a:p>
          </p:txBody>
        </p:sp>
      </p:grpSp>
      <p:grpSp>
        <p:nvGrpSpPr>
          <p:cNvPr id="67" name="66 Grupo"/>
          <p:cNvGrpSpPr/>
          <p:nvPr/>
        </p:nvGrpSpPr>
        <p:grpSpPr>
          <a:xfrm>
            <a:off x="2195736" y="3645024"/>
            <a:ext cx="3157071" cy="1693301"/>
            <a:chOff x="668338" y="2759726"/>
            <a:chExt cx="5099884" cy="2915587"/>
          </a:xfrm>
        </p:grpSpPr>
        <p:grpSp>
          <p:nvGrpSpPr>
            <p:cNvPr id="24" name="Group 36"/>
            <p:cNvGrpSpPr>
              <a:grpSpLocks/>
            </p:cNvGrpSpPr>
            <p:nvPr/>
          </p:nvGrpSpPr>
          <p:grpSpPr bwMode="auto">
            <a:xfrm>
              <a:off x="668338" y="3821113"/>
              <a:ext cx="4779962" cy="1854200"/>
              <a:chOff x="2708553" y="201613"/>
              <a:chExt cx="6172770" cy="2394005"/>
            </a:xfrm>
          </p:grpSpPr>
          <p:grpSp>
            <p:nvGrpSpPr>
              <p:cNvPr id="25" name="Group 25"/>
              <p:cNvGrpSpPr>
                <a:grpSpLocks/>
              </p:cNvGrpSpPr>
              <p:nvPr/>
            </p:nvGrpSpPr>
            <p:grpSpPr bwMode="auto">
              <a:xfrm>
                <a:off x="2708553" y="396180"/>
                <a:ext cx="6172770" cy="2199438"/>
                <a:chOff x="2708553" y="396180"/>
                <a:chExt cx="6172770" cy="2199438"/>
              </a:xfrm>
            </p:grpSpPr>
            <p:sp>
              <p:nvSpPr>
                <p:cNvPr id="30" name="Oval 14"/>
                <p:cNvSpPr/>
                <p:nvPr/>
              </p:nvSpPr>
              <p:spPr>
                <a:xfrm>
                  <a:off x="2708553" y="396330"/>
                  <a:ext cx="6172770" cy="2199288"/>
                </a:xfrm>
                <a:prstGeom prst="ellipse">
                  <a:avLst/>
                </a:prstGeom>
                <a:gradFill flip="none" rotWithShape="1">
                  <a:gsLst>
                    <a:gs pos="100000">
                      <a:srgbClr val="FFFF00">
                        <a:alpha val="20000"/>
                      </a:srgbClr>
                    </a:gs>
                    <a:gs pos="0">
                      <a:srgbClr val="FF6600">
                        <a:alpha val="20000"/>
                      </a:srgb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Calibri Light" pitchFamily="34" charset="0"/>
                  </a:endParaRPr>
                </a:p>
              </p:txBody>
            </p:sp>
            <p:sp>
              <p:nvSpPr>
                <p:cNvPr id="31" name="Oval 43"/>
                <p:cNvSpPr/>
                <p:nvPr/>
              </p:nvSpPr>
              <p:spPr>
                <a:xfrm>
                  <a:off x="3061166" y="568501"/>
                  <a:ext cx="5467545" cy="1775008"/>
                </a:xfrm>
                <a:prstGeom prst="ellipse">
                  <a:avLst/>
                </a:prstGeom>
                <a:gradFill flip="none" rotWithShape="1">
                  <a:gsLst>
                    <a:gs pos="100000">
                      <a:srgbClr val="FFFF00">
                        <a:alpha val="40000"/>
                      </a:srgbClr>
                    </a:gs>
                    <a:gs pos="0">
                      <a:srgbClr val="FF6600">
                        <a:alpha val="40000"/>
                      </a:srgb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Calibri Light" pitchFamily="34" charset="0"/>
                  </a:endParaRPr>
                </a:p>
              </p:txBody>
            </p:sp>
            <p:sp>
              <p:nvSpPr>
                <p:cNvPr id="32" name="Oval 44"/>
                <p:cNvSpPr/>
                <p:nvPr/>
              </p:nvSpPr>
              <p:spPr>
                <a:xfrm>
                  <a:off x="3467080" y="769368"/>
                  <a:ext cx="4655716" cy="1291287"/>
                </a:xfrm>
                <a:prstGeom prst="ellipse">
                  <a:avLst/>
                </a:prstGeom>
                <a:gradFill flip="none" rotWithShape="1">
                  <a:gsLst>
                    <a:gs pos="100000">
                      <a:srgbClr val="FFFF00">
                        <a:alpha val="60000"/>
                      </a:srgbClr>
                    </a:gs>
                    <a:gs pos="0">
                      <a:srgbClr val="FF6600">
                        <a:alpha val="60000"/>
                      </a:srgb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Calibri Light" pitchFamily="34" charset="0"/>
                  </a:endParaRPr>
                </a:p>
              </p:txBody>
            </p:sp>
            <p:sp>
              <p:nvSpPr>
                <p:cNvPr id="33" name="Oval 45"/>
                <p:cNvSpPr/>
                <p:nvPr/>
              </p:nvSpPr>
              <p:spPr>
                <a:xfrm>
                  <a:off x="3862744" y="947690"/>
                  <a:ext cx="3864389" cy="772722"/>
                </a:xfrm>
                <a:prstGeom prst="ellipse">
                  <a:avLst/>
                </a:prstGeom>
                <a:gradFill flip="none" rotWithShape="1">
                  <a:gsLst>
                    <a:gs pos="100000">
                      <a:srgbClr val="FFFF00">
                        <a:alpha val="80000"/>
                      </a:srgbClr>
                    </a:gs>
                    <a:gs pos="0">
                      <a:srgbClr val="FF6600">
                        <a:alpha val="80000"/>
                      </a:srgb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Calibri Light" pitchFamily="34" charset="0"/>
                  </a:endParaRPr>
                </a:p>
              </p:txBody>
            </p:sp>
            <p:sp>
              <p:nvSpPr>
                <p:cNvPr id="34" name="Oval 46"/>
                <p:cNvSpPr/>
                <p:nvPr/>
              </p:nvSpPr>
              <p:spPr>
                <a:xfrm>
                  <a:off x="4266609" y="1060420"/>
                  <a:ext cx="3056659" cy="489870"/>
                </a:xfrm>
                <a:prstGeom prst="ellipse">
                  <a:avLst/>
                </a:prstGeom>
                <a:gradFill flip="none" rotWithShape="1">
                  <a:gsLst>
                    <a:gs pos="100000">
                      <a:srgbClr val="FFFF00"/>
                    </a:gs>
                    <a:gs pos="0">
                      <a:srgbClr val="FF6600"/>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Calibri Light" pitchFamily="34" charset="0"/>
                  </a:endParaRPr>
                </a:p>
              </p:txBody>
            </p:sp>
          </p:grpSp>
          <p:grpSp>
            <p:nvGrpSpPr>
              <p:cNvPr id="26" name="Gruppe 83"/>
              <p:cNvGrpSpPr>
                <a:grpSpLocks/>
              </p:cNvGrpSpPr>
              <p:nvPr/>
            </p:nvGrpSpPr>
            <p:grpSpPr bwMode="auto">
              <a:xfrm>
                <a:off x="5487792" y="201613"/>
                <a:ext cx="614292" cy="627071"/>
                <a:chOff x="3717577" y="1040361"/>
                <a:chExt cx="1708847" cy="1742936"/>
              </a:xfrm>
            </p:grpSpPr>
            <p:sp>
              <p:nvSpPr>
                <p:cNvPr id="27" name="Tåre 105"/>
                <p:cNvSpPr/>
                <p:nvPr/>
              </p:nvSpPr>
              <p:spPr bwMode="auto">
                <a:xfrm rot="18900000">
                  <a:off x="3717577" y="1067209"/>
                  <a:ext cx="1708847" cy="1716088"/>
                </a:xfrm>
                <a:prstGeom prst="teardrop">
                  <a:avLst/>
                </a:prstGeom>
                <a:gradFill flip="none" rotWithShape="1">
                  <a:gsLst>
                    <a:gs pos="0">
                      <a:srgbClr val="FFFF00"/>
                    </a:gs>
                    <a:gs pos="100000">
                      <a:srgbClr val="FF6600"/>
                    </a:gs>
                  </a:gsLst>
                  <a:path path="shape">
                    <a:fillToRect l="50000" t="50000" r="50000" b="50000"/>
                  </a:path>
                  <a:tileRect/>
                </a:gradFill>
                <a:ln w="9525" cap="flat" cmpd="sng" algn="ctr">
                  <a:solidFill>
                    <a:srgbClr val="FF6600"/>
                  </a:solidFill>
                  <a:prstDash val="solid"/>
                </a:ln>
                <a:effectLst>
                  <a:innerShdw blurRad="190500" dist="114300" dir="5640000">
                    <a:srgbClr val="000000">
                      <a:alpha val="37000"/>
                    </a:srgbClr>
                  </a:innerShdw>
                </a:effectLst>
              </p:spPr>
              <p:txBody>
                <a:bodyPr anchor="ctr"/>
                <a:lstStyle/>
                <a:p>
                  <a:pPr marL="342900" indent="-342900" algn="ctr" fontAlgn="auto">
                    <a:spcBef>
                      <a:spcPts val="0"/>
                    </a:spcBef>
                    <a:spcAft>
                      <a:spcPts val="0"/>
                    </a:spcAft>
                    <a:buFont typeface="+mj-lt"/>
                    <a:buAutoNum type="arabicPeriod"/>
                    <a:defRPr/>
                  </a:pPr>
                  <a:endParaRPr lang="da-DK" kern="0" dirty="0">
                    <a:solidFill>
                      <a:sysClr val="window" lastClr="FFFFFF"/>
                    </a:solidFill>
                    <a:latin typeface="Calibri Light" pitchFamily="34" charset="0"/>
                    <a:ea typeface="ＭＳ Ｐゴシック" pitchFamily="-105" charset="-128"/>
                    <a:cs typeface="ＭＳ Ｐゴシック" pitchFamily="-105" charset="-128"/>
                  </a:endParaRPr>
                </a:p>
              </p:txBody>
            </p:sp>
            <p:sp>
              <p:nvSpPr>
                <p:cNvPr id="28" name="Tåre 106"/>
                <p:cNvSpPr/>
                <p:nvPr/>
              </p:nvSpPr>
              <p:spPr bwMode="auto">
                <a:xfrm rot="18900000">
                  <a:off x="3827250" y="1040361"/>
                  <a:ext cx="1491398" cy="1497717"/>
                </a:xfrm>
                <a:prstGeom prst="teardrop">
                  <a:avLst/>
                </a:prstGeom>
                <a:gradFill flip="none" rotWithShape="1">
                  <a:gsLst>
                    <a:gs pos="45000">
                      <a:srgbClr val="FFFFFF">
                        <a:lumMod val="40000"/>
                        <a:lumOff val="60000"/>
                        <a:alpha val="0"/>
                      </a:srgbClr>
                    </a:gs>
                    <a:gs pos="100000">
                      <a:srgbClr val="FFFCF9">
                        <a:alpha val="75000"/>
                      </a:srgbClr>
                    </a:gs>
                  </a:gsLst>
                  <a:lin ang="18900000" scaled="1"/>
                  <a:tileRect/>
                </a:gradFill>
                <a:ln w="9525" cap="flat" cmpd="sng" algn="ctr">
                  <a:noFill/>
                  <a:prstDash val="solid"/>
                </a:ln>
                <a:effectLst/>
              </p:spPr>
              <p:txBody>
                <a:bodyPr anchor="ctr"/>
                <a:lstStyle/>
                <a:p>
                  <a:pPr marL="342900" indent="-342900" algn="ctr" fontAlgn="auto">
                    <a:spcBef>
                      <a:spcPts val="0"/>
                    </a:spcBef>
                    <a:spcAft>
                      <a:spcPts val="0"/>
                    </a:spcAft>
                    <a:buFont typeface="+mj-lt"/>
                    <a:buAutoNum type="arabicPeriod"/>
                    <a:defRPr/>
                  </a:pPr>
                  <a:endParaRPr lang="da-DK" kern="0" dirty="0">
                    <a:solidFill>
                      <a:sysClr val="window" lastClr="FFFFFF"/>
                    </a:solidFill>
                    <a:latin typeface="Calibri Light" pitchFamily="34" charset="0"/>
                    <a:ea typeface="ＭＳ Ｐゴシック" pitchFamily="-105" charset="-128"/>
                    <a:cs typeface="ＭＳ Ｐゴシック" pitchFamily="-105" charset="-128"/>
                  </a:endParaRPr>
                </a:p>
              </p:txBody>
            </p:sp>
            <p:sp>
              <p:nvSpPr>
                <p:cNvPr id="29" name="Måne 107"/>
                <p:cNvSpPr/>
                <p:nvPr/>
              </p:nvSpPr>
              <p:spPr bwMode="auto">
                <a:xfrm rot="16045033">
                  <a:off x="4274442" y="1717001"/>
                  <a:ext cx="595116" cy="1477042"/>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Light" pitchFamily="34" charset="0"/>
                    <a:ea typeface="ＭＳ Ｐゴシック" pitchFamily="-105" charset="-128"/>
                    <a:cs typeface="ＭＳ Ｐゴシック" pitchFamily="-105" charset="-128"/>
                  </a:endParaRPr>
                </a:p>
              </p:txBody>
            </p:sp>
          </p:grpSp>
        </p:grpSp>
        <p:sp>
          <p:nvSpPr>
            <p:cNvPr id="37" name="Line 33"/>
            <p:cNvSpPr>
              <a:spLocks noChangeShapeType="1"/>
            </p:cNvSpPr>
            <p:nvPr/>
          </p:nvSpPr>
          <p:spPr bwMode="auto">
            <a:xfrm flipV="1">
              <a:off x="3067050" y="3191086"/>
              <a:ext cx="0" cy="623098"/>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kern="0">
                <a:solidFill>
                  <a:sysClr val="windowText" lastClr="000000"/>
                </a:solidFill>
                <a:latin typeface="Calibri Light" pitchFamily="34" charset="0"/>
                <a:ea typeface="ＭＳ Ｐゴシック" pitchFamily="-105" charset="-128"/>
                <a:cs typeface="ＭＳ Ｐゴシック" pitchFamily="-105" charset="-128"/>
              </a:endParaRPr>
            </a:p>
          </p:txBody>
        </p:sp>
        <p:sp>
          <p:nvSpPr>
            <p:cNvPr id="38" name="Rektangel 64"/>
            <p:cNvSpPr/>
            <p:nvPr/>
          </p:nvSpPr>
          <p:spPr bwMode="auto">
            <a:xfrm>
              <a:off x="2762109" y="2759726"/>
              <a:ext cx="3006113" cy="794912"/>
            </a:xfrm>
            <a:prstGeom prst="rect">
              <a:avLst/>
            </a:prstGeom>
          </p:spPr>
          <p:txBody>
            <a:bodyPr wrap="square">
              <a:spAutoFit/>
            </a:bodyPr>
            <a:lstStyle/>
            <a:p>
              <a:pPr defTabSz="801688" fontAlgn="auto">
                <a:spcBef>
                  <a:spcPct val="20000"/>
                </a:spcBef>
                <a:spcAft>
                  <a:spcPts val="0"/>
                </a:spcAft>
                <a:defRPr/>
              </a:pPr>
              <a:r>
                <a:rPr lang="da-DK" sz="2400" b="1" kern="0" noProof="1" smtClean="0">
                  <a:solidFill>
                    <a:srgbClr val="080808"/>
                  </a:solidFill>
                  <a:latin typeface="Calibri Light" pitchFamily="34" charset="0"/>
                  <a:ea typeface="ＭＳ Ｐゴシック" pitchFamily="-105" charset="-128"/>
                  <a:cs typeface="Arial" pitchFamily="34" charset="0"/>
                </a:rPr>
                <a:t>Reflexiva</a:t>
              </a:r>
              <a:r>
                <a:rPr lang="da-DK" sz="2000" kern="0" noProof="1" smtClean="0">
                  <a:solidFill>
                    <a:srgbClr val="080808"/>
                  </a:solidFill>
                  <a:latin typeface="Calibri Light" pitchFamily="34" charset="0"/>
                  <a:ea typeface="ＭＳ Ｐゴシック" pitchFamily="-105" charset="-128"/>
                  <a:cs typeface="Arial" pitchFamily="34" charset="0"/>
                </a:rPr>
                <a:t> </a:t>
              </a:r>
              <a:endParaRPr lang="da-DK" sz="2000" kern="0" noProof="1">
                <a:solidFill>
                  <a:srgbClr val="080808"/>
                </a:solidFill>
                <a:latin typeface="Calibri Light" pitchFamily="34" charset="0"/>
                <a:ea typeface="ＭＳ Ｐゴシック" pitchFamily="-105" charset="-128"/>
                <a:cs typeface="Arial" pitchFamily="34" charset="0"/>
              </a:endParaRPr>
            </a:p>
          </p:txBody>
        </p:sp>
      </p:grpSp>
      <p:grpSp>
        <p:nvGrpSpPr>
          <p:cNvPr id="68" name="67 Grupo"/>
          <p:cNvGrpSpPr/>
          <p:nvPr/>
        </p:nvGrpSpPr>
        <p:grpSpPr>
          <a:xfrm>
            <a:off x="4976643" y="4046609"/>
            <a:ext cx="2920224" cy="1872152"/>
            <a:chOff x="4186238" y="3746208"/>
            <a:chExt cx="4802187" cy="2894305"/>
          </a:xfrm>
        </p:grpSpPr>
        <p:grpSp>
          <p:nvGrpSpPr>
            <p:cNvPr id="13" name="Group 25"/>
            <p:cNvGrpSpPr>
              <a:grpSpLocks/>
            </p:cNvGrpSpPr>
            <p:nvPr/>
          </p:nvGrpSpPr>
          <p:grpSpPr bwMode="auto">
            <a:xfrm>
              <a:off x="4186238" y="4778375"/>
              <a:ext cx="4802187" cy="1862138"/>
              <a:chOff x="379671" y="3694113"/>
              <a:chExt cx="6172770" cy="2394005"/>
            </a:xfrm>
          </p:grpSpPr>
          <p:grpSp>
            <p:nvGrpSpPr>
              <p:cNvPr id="14" name="Group 23"/>
              <p:cNvGrpSpPr>
                <a:grpSpLocks/>
              </p:cNvGrpSpPr>
              <p:nvPr/>
            </p:nvGrpSpPr>
            <p:grpSpPr bwMode="auto">
              <a:xfrm>
                <a:off x="379671" y="3888680"/>
                <a:ext cx="6172770" cy="2199438"/>
                <a:chOff x="379671" y="3888680"/>
                <a:chExt cx="6172770" cy="2199438"/>
              </a:xfrm>
            </p:grpSpPr>
            <p:sp>
              <p:nvSpPr>
                <p:cNvPr id="19" name="Oval 31"/>
                <p:cNvSpPr/>
                <p:nvPr/>
              </p:nvSpPr>
              <p:spPr>
                <a:xfrm>
                  <a:off x="379671" y="3888001"/>
                  <a:ext cx="6172770" cy="2200117"/>
                </a:xfrm>
                <a:prstGeom prst="ellipse">
                  <a:avLst/>
                </a:prstGeom>
                <a:gradFill flip="none" rotWithShape="1">
                  <a:gsLst>
                    <a:gs pos="0">
                      <a:srgbClr val="800000">
                        <a:alpha val="20000"/>
                      </a:srgbClr>
                    </a:gs>
                    <a:gs pos="100000">
                      <a:srgbClr val="FF0000">
                        <a:alpha val="20000"/>
                      </a:srgb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Calibri Light" pitchFamily="34" charset="0"/>
                  </a:endParaRPr>
                </a:p>
              </p:txBody>
            </p:sp>
            <p:sp>
              <p:nvSpPr>
                <p:cNvPr id="20" name="Oval 32"/>
                <p:cNvSpPr/>
                <p:nvPr/>
              </p:nvSpPr>
              <p:spPr>
                <a:xfrm>
                  <a:off x="732692" y="4059439"/>
                  <a:ext cx="5466729" cy="1775604"/>
                </a:xfrm>
                <a:prstGeom prst="ellipse">
                  <a:avLst/>
                </a:prstGeom>
                <a:gradFill flip="none" rotWithShape="1">
                  <a:gsLst>
                    <a:gs pos="0">
                      <a:srgbClr val="800000">
                        <a:alpha val="40000"/>
                      </a:srgbClr>
                    </a:gs>
                    <a:gs pos="100000">
                      <a:srgbClr val="FF0000">
                        <a:alpha val="40000"/>
                      </a:srgb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Calibri Light" pitchFamily="34" charset="0"/>
                  </a:endParaRPr>
                </a:p>
              </p:txBody>
            </p:sp>
            <p:sp>
              <p:nvSpPr>
                <p:cNvPr id="21" name="Oval 33"/>
                <p:cNvSpPr/>
                <p:nvPr/>
              </p:nvSpPr>
              <p:spPr>
                <a:xfrm>
                  <a:off x="1136728" y="4261490"/>
                  <a:ext cx="4658657" cy="1291906"/>
                </a:xfrm>
                <a:prstGeom prst="ellipse">
                  <a:avLst/>
                </a:prstGeom>
                <a:gradFill flip="none" rotWithShape="1">
                  <a:gsLst>
                    <a:gs pos="0">
                      <a:srgbClr val="800000">
                        <a:alpha val="60000"/>
                      </a:srgbClr>
                    </a:gs>
                    <a:gs pos="100000">
                      <a:srgbClr val="FF0000">
                        <a:alpha val="60000"/>
                      </a:srgb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Calibri Light" pitchFamily="34" charset="0"/>
                  </a:endParaRPr>
                </a:p>
              </p:txBody>
            </p:sp>
            <p:sp>
              <p:nvSpPr>
                <p:cNvPr id="22" name="Oval 34"/>
                <p:cNvSpPr/>
                <p:nvPr/>
              </p:nvSpPr>
              <p:spPr>
                <a:xfrm>
                  <a:off x="1532601" y="4441091"/>
                  <a:ext cx="3866910" cy="771470"/>
                </a:xfrm>
                <a:prstGeom prst="ellipse">
                  <a:avLst/>
                </a:prstGeom>
                <a:gradFill flip="none" rotWithShape="1">
                  <a:gsLst>
                    <a:gs pos="0">
                      <a:srgbClr val="800000">
                        <a:alpha val="80000"/>
                      </a:srgbClr>
                    </a:gs>
                    <a:gs pos="100000">
                      <a:srgbClr val="FF0000">
                        <a:alpha val="80000"/>
                      </a:srgb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Calibri Light" pitchFamily="34" charset="0"/>
                  </a:endParaRPr>
                </a:p>
              </p:txBody>
            </p:sp>
            <p:sp>
              <p:nvSpPr>
                <p:cNvPr id="23" name="Oval 35"/>
                <p:cNvSpPr/>
                <p:nvPr/>
              </p:nvSpPr>
              <p:spPr>
                <a:xfrm>
                  <a:off x="1936637" y="4551301"/>
                  <a:ext cx="3058838" cy="489822"/>
                </a:xfrm>
                <a:prstGeom prst="ellipse">
                  <a:avLst/>
                </a:prstGeom>
                <a:gradFill flip="none" rotWithShape="1">
                  <a:gsLst>
                    <a:gs pos="0">
                      <a:srgbClr val="800000"/>
                    </a:gs>
                    <a:gs pos="100000">
                      <a:srgbClr val="FF0000"/>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Calibri Light" pitchFamily="34" charset="0"/>
                  </a:endParaRPr>
                </a:p>
              </p:txBody>
            </p:sp>
          </p:grpSp>
          <p:grpSp>
            <p:nvGrpSpPr>
              <p:cNvPr id="15" name="Gruppe 83"/>
              <p:cNvGrpSpPr>
                <a:grpSpLocks/>
              </p:cNvGrpSpPr>
              <p:nvPr/>
            </p:nvGrpSpPr>
            <p:grpSpPr bwMode="auto">
              <a:xfrm>
                <a:off x="3158910" y="3694113"/>
                <a:ext cx="614292" cy="627071"/>
                <a:chOff x="3717578" y="1040360"/>
                <a:chExt cx="1708847" cy="1742936"/>
              </a:xfrm>
            </p:grpSpPr>
            <p:sp>
              <p:nvSpPr>
                <p:cNvPr id="16" name="Tåre 105"/>
                <p:cNvSpPr/>
                <p:nvPr/>
              </p:nvSpPr>
              <p:spPr bwMode="auto">
                <a:xfrm rot="18900000">
                  <a:off x="3717578" y="1067207"/>
                  <a:ext cx="1708847" cy="1716089"/>
                </a:xfrm>
                <a:prstGeom prst="teardrop">
                  <a:avLst/>
                </a:prstGeom>
                <a:gradFill flip="none" rotWithShape="1">
                  <a:gsLst>
                    <a:gs pos="0">
                      <a:srgbClr val="FF0000"/>
                    </a:gs>
                    <a:gs pos="100000">
                      <a:srgbClr val="800000"/>
                    </a:gs>
                  </a:gsLst>
                  <a:path path="shape">
                    <a:fillToRect l="50000" t="50000" r="50000" b="50000"/>
                  </a:path>
                  <a:tileRect/>
                </a:gradFill>
                <a:ln w="9525" cap="flat" cmpd="sng" algn="ctr">
                  <a:solidFill>
                    <a:srgbClr val="800000"/>
                  </a:solidFill>
                  <a:prstDash val="solid"/>
                </a:ln>
                <a:effectLst>
                  <a:innerShdw blurRad="190500" dist="114300" dir="5640000">
                    <a:srgbClr val="000000">
                      <a:alpha val="37000"/>
                    </a:srgbClr>
                  </a:innerShdw>
                </a:effectLst>
              </p:spPr>
              <p:txBody>
                <a:bodyPr anchor="ctr"/>
                <a:lstStyle/>
                <a:p>
                  <a:pPr marL="342900" indent="-342900" algn="ctr" fontAlgn="auto">
                    <a:spcBef>
                      <a:spcPts val="0"/>
                    </a:spcBef>
                    <a:spcAft>
                      <a:spcPts val="0"/>
                    </a:spcAft>
                    <a:buFont typeface="+mj-lt"/>
                    <a:buAutoNum type="arabicPeriod"/>
                    <a:defRPr/>
                  </a:pPr>
                  <a:endParaRPr lang="da-DK" kern="0" dirty="0">
                    <a:solidFill>
                      <a:sysClr val="window" lastClr="FFFFFF"/>
                    </a:solidFill>
                    <a:latin typeface="Calibri Light" pitchFamily="34" charset="0"/>
                    <a:ea typeface="ＭＳ Ｐゴシック" pitchFamily="-105" charset="-128"/>
                    <a:cs typeface="ＭＳ Ｐゴシック" pitchFamily="-105" charset="-128"/>
                  </a:endParaRPr>
                </a:p>
              </p:txBody>
            </p:sp>
            <p:sp>
              <p:nvSpPr>
                <p:cNvPr id="17" name="Tåre 106"/>
                <p:cNvSpPr/>
                <p:nvPr/>
              </p:nvSpPr>
              <p:spPr bwMode="auto">
                <a:xfrm rot="18900000">
                  <a:off x="3827251" y="1040360"/>
                  <a:ext cx="1491398" cy="1497716"/>
                </a:xfrm>
                <a:prstGeom prst="teardrop">
                  <a:avLst/>
                </a:prstGeom>
                <a:gradFill flip="none" rotWithShape="1">
                  <a:gsLst>
                    <a:gs pos="45000">
                      <a:srgbClr val="FFFFFF">
                        <a:lumMod val="40000"/>
                        <a:lumOff val="60000"/>
                        <a:alpha val="0"/>
                      </a:srgbClr>
                    </a:gs>
                    <a:gs pos="100000">
                      <a:srgbClr val="FFFCF9">
                        <a:alpha val="75000"/>
                      </a:srgbClr>
                    </a:gs>
                  </a:gsLst>
                  <a:lin ang="18900000" scaled="1"/>
                  <a:tileRect/>
                </a:gradFill>
                <a:ln w="9525" cap="flat" cmpd="sng" algn="ctr">
                  <a:noFill/>
                  <a:prstDash val="solid"/>
                </a:ln>
                <a:effectLst/>
              </p:spPr>
              <p:txBody>
                <a:bodyPr anchor="ctr"/>
                <a:lstStyle/>
                <a:p>
                  <a:pPr marL="342900" indent="-342900" algn="ctr" fontAlgn="auto">
                    <a:spcBef>
                      <a:spcPts val="0"/>
                    </a:spcBef>
                    <a:spcAft>
                      <a:spcPts val="0"/>
                    </a:spcAft>
                    <a:buFont typeface="+mj-lt"/>
                    <a:buAutoNum type="arabicPeriod"/>
                    <a:defRPr/>
                  </a:pPr>
                  <a:endParaRPr lang="da-DK" kern="0" dirty="0">
                    <a:solidFill>
                      <a:sysClr val="window" lastClr="FFFFFF"/>
                    </a:solidFill>
                    <a:latin typeface="Calibri Light" pitchFamily="34" charset="0"/>
                    <a:ea typeface="ＭＳ Ｐゴシック" pitchFamily="-105" charset="-128"/>
                    <a:cs typeface="ＭＳ Ｐゴシック" pitchFamily="-105" charset="-128"/>
                  </a:endParaRPr>
                </a:p>
              </p:txBody>
            </p:sp>
            <p:sp>
              <p:nvSpPr>
                <p:cNvPr id="18" name="Måne 107"/>
                <p:cNvSpPr/>
                <p:nvPr/>
              </p:nvSpPr>
              <p:spPr bwMode="auto">
                <a:xfrm rot="16045033">
                  <a:off x="4274442" y="1717001"/>
                  <a:ext cx="595116" cy="1477041"/>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Light" pitchFamily="34" charset="0"/>
                    <a:ea typeface="ＭＳ Ｐゴシック" pitchFamily="-105" charset="-128"/>
                    <a:cs typeface="ＭＳ Ｐゴシック" pitchFamily="-105" charset="-128"/>
                  </a:endParaRPr>
                </a:p>
              </p:txBody>
            </p:sp>
          </p:grpSp>
        </p:grpSp>
        <p:sp>
          <p:nvSpPr>
            <p:cNvPr id="39" name="Line 33"/>
            <p:cNvSpPr>
              <a:spLocks noChangeShapeType="1"/>
            </p:cNvSpPr>
            <p:nvPr/>
          </p:nvSpPr>
          <p:spPr bwMode="auto">
            <a:xfrm flipV="1">
              <a:off x="6599238" y="4244889"/>
              <a:ext cx="0" cy="644923"/>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kern="0">
                <a:solidFill>
                  <a:sysClr val="windowText" lastClr="000000"/>
                </a:solidFill>
                <a:latin typeface="Calibri Light" pitchFamily="34" charset="0"/>
                <a:ea typeface="ＭＳ Ｐゴシック" pitchFamily="-105" charset="-128"/>
                <a:cs typeface="ＭＳ Ｐゴシック" pitchFamily="-105" charset="-128"/>
              </a:endParaRPr>
            </a:p>
          </p:txBody>
        </p:sp>
        <p:sp>
          <p:nvSpPr>
            <p:cNvPr id="40" name="Rektangel 64"/>
            <p:cNvSpPr/>
            <p:nvPr/>
          </p:nvSpPr>
          <p:spPr bwMode="auto">
            <a:xfrm>
              <a:off x="6136876" y="3746208"/>
              <a:ext cx="2653776" cy="590751"/>
            </a:xfrm>
            <a:prstGeom prst="rect">
              <a:avLst/>
            </a:prstGeom>
          </p:spPr>
          <p:txBody>
            <a:bodyPr wrap="square">
              <a:spAutoFit/>
            </a:bodyPr>
            <a:lstStyle/>
            <a:p>
              <a:pPr defTabSz="801688" fontAlgn="auto">
                <a:spcBef>
                  <a:spcPct val="20000"/>
                </a:spcBef>
                <a:spcAft>
                  <a:spcPts val="0"/>
                </a:spcAft>
                <a:defRPr/>
              </a:pPr>
              <a:r>
                <a:rPr lang="da-DK" sz="2400" b="1" kern="0" noProof="1" smtClean="0">
                  <a:solidFill>
                    <a:srgbClr val="080808"/>
                  </a:solidFill>
                  <a:latin typeface="Calibri Light" pitchFamily="34" charset="0"/>
                  <a:ea typeface="ＭＳ Ｐゴシック" pitchFamily="-105" charset="-128"/>
                  <a:cs typeface="Arial" pitchFamily="34" charset="0"/>
                </a:rPr>
                <a:t>Critíca</a:t>
              </a:r>
              <a:r>
                <a:rPr lang="da-DK" sz="2000" kern="0" noProof="1" smtClean="0">
                  <a:solidFill>
                    <a:srgbClr val="080808"/>
                  </a:solidFill>
                  <a:latin typeface="Calibri Light" pitchFamily="34" charset="0"/>
                  <a:ea typeface="ＭＳ Ｐゴシック" pitchFamily="-105" charset="-128"/>
                  <a:cs typeface="Arial" pitchFamily="34" charset="0"/>
                </a:rPr>
                <a:t> </a:t>
              </a:r>
              <a:endParaRPr lang="da-DK" sz="2000" kern="0" noProof="1">
                <a:solidFill>
                  <a:srgbClr val="080808"/>
                </a:solidFill>
                <a:latin typeface="Calibri Light" pitchFamily="34" charset="0"/>
                <a:ea typeface="ＭＳ Ｐゴシック" pitchFamily="-105" charset="-128"/>
                <a:cs typeface="Arial" pitchFamily="34" charset="0"/>
              </a:endParaRPr>
            </a:p>
          </p:txBody>
        </p:sp>
      </p:grpSp>
      <p:sp>
        <p:nvSpPr>
          <p:cNvPr id="69"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La Ciencia </a:t>
            </a:r>
            <a:endParaRPr lang="de-DE" sz="4400" kern="0" spc="-150" dirty="0">
              <a:solidFill>
                <a:schemeClr val="tx1">
                  <a:lumMod val="50000"/>
                  <a:lumOff val="50000"/>
                </a:schemeClr>
              </a:solidFill>
              <a:latin typeface="+mj-lt"/>
              <a:ea typeface="+mj-ea"/>
              <a:cs typeface="+mj-cs"/>
            </a:endParaRPr>
          </a:p>
        </p:txBody>
      </p:sp>
      <p:sp>
        <p:nvSpPr>
          <p:cNvPr id="70" name="69 CuadroTexto"/>
          <p:cNvSpPr txBox="1"/>
          <p:nvPr/>
        </p:nvSpPr>
        <p:spPr>
          <a:xfrm>
            <a:off x="509070" y="924486"/>
            <a:ext cx="8280921" cy="109260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4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La </a:t>
            </a:r>
            <a:r>
              <a:rPr lang="es-MX" sz="24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ciencia es una </a:t>
            </a:r>
            <a:r>
              <a:rPr lang="es-MX" sz="24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extensión sistemática </a:t>
            </a:r>
            <a:r>
              <a:rPr lang="es-MX" sz="24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y controlada del </a:t>
            </a:r>
            <a:r>
              <a:rPr lang="es-MX" sz="24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sentido común. Se caracteriza por ser: </a:t>
            </a:r>
            <a:endParaRPr lang="es-MX" sz="24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92483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500"/>
                                        <p:tgtEl>
                                          <p:spTgt spid="6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fade">
                                      <p:cBhvr>
                                        <p:cTn id="11" dur="500"/>
                                        <p:tgtEl>
                                          <p:spTgt spid="6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7"/>
                                        </p:tgtEl>
                                        <p:attrNameLst>
                                          <p:attrName>style.visibility</p:attrName>
                                        </p:attrNameLst>
                                      </p:cBhvr>
                                      <p:to>
                                        <p:strVal val="visible"/>
                                      </p:to>
                                    </p:set>
                                    <p:animEffect transition="in" filter="fade">
                                      <p:cBhvr>
                                        <p:cTn id="15" dur="500"/>
                                        <p:tgtEl>
                                          <p:spTgt spid="67"/>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fade">
                                      <p:cBhvr>
                                        <p:cTn id="19"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539552" y="2852936"/>
            <a:ext cx="8424936" cy="1062939"/>
            <a:chOff x="388714" y="860928"/>
            <a:chExt cx="8424936" cy="1062939"/>
          </a:xfrm>
        </p:grpSpPr>
        <p:sp>
          <p:nvSpPr>
            <p:cNvPr id="3" name="2 Rectángulo"/>
            <p:cNvSpPr/>
            <p:nvPr/>
          </p:nvSpPr>
          <p:spPr>
            <a:xfrm>
              <a:off x="388714" y="907962"/>
              <a:ext cx="8424936" cy="1015905"/>
            </a:xfrm>
            <a:prstGeom prst="rect">
              <a:avLst/>
            </a:prstGeom>
            <a:gradFill flip="none" rotWithShape="1">
              <a:gsLst>
                <a:gs pos="0">
                  <a:srgbClr val="8A3CC4">
                    <a:tint val="66000"/>
                    <a:satMod val="160000"/>
                  </a:srgbClr>
                </a:gs>
                <a:gs pos="50000">
                  <a:srgbClr val="8A3CC4">
                    <a:tint val="44500"/>
                    <a:satMod val="160000"/>
                  </a:srgbClr>
                </a:gs>
                <a:gs pos="100000">
                  <a:srgbClr val="8A3CC4">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CuadroTexto"/>
            <p:cNvSpPr txBox="1"/>
            <p:nvPr/>
          </p:nvSpPr>
          <p:spPr>
            <a:xfrm>
              <a:off x="395536" y="860928"/>
              <a:ext cx="8280921" cy="102983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H</a:t>
              </a:r>
              <a:r>
                <a:rPr lang="es-MX" sz="2000" b="1" baseline="-25000"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0</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(Hipótesis Nula) representa la afirmación de lo que se supone está sucediendo en el momento. </a:t>
              </a:r>
            </a:p>
          </p:txBody>
        </p:sp>
      </p:grpSp>
      <p:grpSp>
        <p:nvGrpSpPr>
          <p:cNvPr id="5" name="4 Grupo"/>
          <p:cNvGrpSpPr/>
          <p:nvPr/>
        </p:nvGrpSpPr>
        <p:grpSpPr>
          <a:xfrm>
            <a:off x="539552" y="4077072"/>
            <a:ext cx="8424937" cy="1175662"/>
            <a:chOff x="395535" y="4128190"/>
            <a:chExt cx="8424937" cy="1175662"/>
          </a:xfrm>
        </p:grpSpPr>
        <p:sp>
          <p:nvSpPr>
            <p:cNvPr id="6" name="5 Rectángulo"/>
            <p:cNvSpPr/>
            <p:nvPr/>
          </p:nvSpPr>
          <p:spPr>
            <a:xfrm>
              <a:off x="395536" y="4237070"/>
              <a:ext cx="8424936" cy="1066782"/>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CuadroTexto"/>
            <p:cNvSpPr txBox="1"/>
            <p:nvPr/>
          </p:nvSpPr>
          <p:spPr>
            <a:xfrm>
              <a:off x="395535" y="4128190"/>
              <a:ext cx="8280921" cy="102983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H</a:t>
              </a:r>
              <a:r>
                <a:rPr lang="es-MX" sz="2000" b="1" baseline="-25000"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(Hipótesis Alternativa) o Hipótesis de Investigación  contradice lo afirmado en H</a:t>
              </a:r>
              <a:r>
                <a:rPr lang="es-MX" sz="2000" b="1" baseline="-25000"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0</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Es la Hipótesis del experimentador.</a:t>
              </a:r>
            </a:p>
          </p:txBody>
        </p:sp>
      </p:grpSp>
      <p:grpSp>
        <p:nvGrpSpPr>
          <p:cNvPr id="8" name="7 Grupo"/>
          <p:cNvGrpSpPr/>
          <p:nvPr/>
        </p:nvGrpSpPr>
        <p:grpSpPr>
          <a:xfrm>
            <a:off x="14924" y="1124744"/>
            <a:ext cx="547838" cy="3843414"/>
            <a:chOff x="14924" y="188640"/>
            <a:chExt cx="547838" cy="3843414"/>
          </a:xfrm>
        </p:grpSpPr>
        <p:cxnSp>
          <p:nvCxnSpPr>
            <p:cNvPr id="9" name="8 Conector recto"/>
            <p:cNvCxnSpPr/>
            <p:nvPr/>
          </p:nvCxnSpPr>
          <p:spPr>
            <a:xfrm flipH="1">
              <a:off x="255712" y="2491638"/>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H="1">
              <a:off x="274762" y="3769034"/>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182588" y="188640"/>
              <a:ext cx="0" cy="3564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2" name="11 Imagen" descr="1.png"/>
            <p:cNvPicPr>
              <a:picLocks noChangeAspect="1"/>
            </p:cNvPicPr>
            <p:nvPr/>
          </p:nvPicPr>
          <p:blipFill>
            <a:blip r:embed="rId2" cstate="print">
              <a:lum bright="10000" contrast="-10000"/>
            </a:blip>
            <a:stretch>
              <a:fillRect/>
            </a:stretch>
          </p:blipFill>
          <p:spPr>
            <a:xfrm>
              <a:off x="14924" y="2348880"/>
              <a:ext cx="373428" cy="411740"/>
            </a:xfrm>
            <a:prstGeom prst="rect">
              <a:avLst/>
            </a:prstGeom>
          </p:spPr>
        </p:pic>
        <p:pic>
          <p:nvPicPr>
            <p:cNvPr id="13" name="12 Imagen" descr="1.png"/>
            <p:cNvPicPr>
              <a:picLocks noChangeAspect="1"/>
            </p:cNvPicPr>
            <p:nvPr/>
          </p:nvPicPr>
          <p:blipFill>
            <a:blip r:embed="rId2" cstate="print">
              <a:lum bright="10000" contrast="-10000"/>
            </a:blip>
            <a:stretch>
              <a:fillRect/>
            </a:stretch>
          </p:blipFill>
          <p:spPr>
            <a:xfrm>
              <a:off x="20638" y="3620314"/>
              <a:ext cx="373428" cy="411740"/>
            </a:xfrm>
            <a:prstGeom prst="rect">
              <a:avLst/>
            </a:prstGeom>
          </p:spPr>
        </p:pic>
      </p:grpSp>
      <p:sp>
        <p:nvSpPr>
          <p:cNvPr id="14" name="Textfeld 7"/>
          <p:cNvSpPr txBox="1">
            <a:spLocks noChangeArrowheads="1"/>
          </p:cNvSpPr>
          <p:nvPr/>
        </p:nvSpPr>
        <p:spPr bwMode="auto">
          <a:xfrm>
            <a:off x="50806" y="1"/>
            <a:ext cx="10785889" cy="685800"/>
          </a:xfrm>
          <a:prstGeom prst="rect">
            <a:avLst/>
          </a:prstGeom>
          <a:noFill/>
          <a:ln/>
        </p:spPr>
        <p:txBody>
          <a:bodyPr/>
          <a:lstStyle/>
          <a:p>
            <a:pPr>
              <a:defRPr/>
            </a:pPr>
            <a:r>
              <a:rPr lang="es-MX" sz="4400" kern="0" spc="-150" dirty="0">
                <a:solidFill>
                  <a:schemeClr val="tx1">
                    <a:lumMod val="50000"/>
                    <a:lumOff val="50000"/>
                  </a:schemeClr>
                </a:solidFill>
              </a:rPr>
              <a:t>Prueba de Hipótesis</a:t>
            </a:r>
            <a:endParaRPr lang="de-DE" sz="4400" kern="0" spc="-150" dirty="0">
              <a:solidFill>
                <a:schemeClr val="tx1">
                  <a:lumMod val="50000"/>
                  <a:lumOff val="50000"/>
                </a:schemeClr>
              </a:solidFill>
            </a:endParaRPr>
          </a:p>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  </a:t>
            </a:r>
            <a:endParaRPr lang="de-DE" sz="4400" kern="0" spc="-150" dirty="0">
              <a:solidFill>
                <a:schemeClr val="tx1">
                  <a:lumMod val="50000"/>
                  <a:lumOff val="50000"/>
                </a:schemeClr>
              </a:solidFill>
              <a:latin typeface="+mj-lt"/>
              <a:ea typeface="+mj-ea"/>
              <a:cs typeface="+mj-cs"/>
            </a:endParaRPr>
          </a:p>
        </p:txBody>
      </p:sp>
      <p:cxnSp>
        <p:nvCxnSpPr>
          <p:cNvPr id="15" name="14 Conector recto"/>
          <p:cNvCxnSpPr/>
          <p:nvPr/>
        </p:nvCxnSpPr>
        <p:spPr>
          <a:xfrm flipH="1">
            <a:off x="239901" y="2059590"/>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16" name="15 Imagen" descr="1.png"/>
          <p:cNvPicPr>
            <a:picLocks noChangeAspect="1"/>
          </p:cNvPicPr>
          <p:nvPr/>
        </p:nvPicPr>
        <p:blipFill>
          <a:blip r:embed="rId2" cstate="print">
            <a:lum bright="10000" contrast="-10000"/>
          </a:blip>
          <a:stretch>
            <a:fillRect/>
          </a:stretch>
        </p:blipFill>
        <p:spPr>
          <a:xfrm>
            <a:off x="-887" y="1916832"/>
            <a:ext cx="373428" cy="411740"/>
          </a:xfrm>
          <a:prstGeom prst="rect">
            <a:avLst/>
          </a:prstGeom>
        </p:spPr>
      </p:pic>
      <p:grpSp>
        <p:nvGrpSpPr>
          <p:cNvPr id="17" name="16 Grupo"/>
          <p:cNvGrpSpPr/>
          <p:nvPr/>
        </p:nvGrpSpPr>
        <p:grpSpPr>
          <a:xfrm>
            <a:off x="539552" y="1492459"/>
            <a:ext cx="8424936" cy="1529971"/>
            <a:chOff x="388714" y="860928"/>
            <a:chExt cx="8424936" cy="1529971"/>
          </a:xfrm>
        </p:grpSpPr>
        <p:sp>
          <p:nvSpPr>
            <p:cNvPr id="18" name="17 Rectángulo"/>
            <p:cNvSpPr/>
            <p:nvPr/>
          </p:nvSpPr>
          <p:spPr>
            <a:xfrm>
              <a:off x="388714" y="951572"/>
              <a:ext cx="8424936" cy="102930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18 CuadroTexto"/>
            <p:cNvSpPr txBox="1"/>
            <p:nvPr/>
          </p:nvSpPr>
          <p:spPr>
            <a:xfrm>
              <a:off x="395536" y="860928"/>
              <a:ext cx="8280921" cy="152997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Prueba (validación) de Hipótesis: es un procedimiento para decidir si se rechaza o acepta una hipótesis H</a:t>
              </a:r>
              <a:r>
                <a:rPr lang="es-MX" sz="2000" b="1" baseline="-25000"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0</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sp>
        <p:nvSpPr>
          <p:cNvPr id="20" name="19 CuadroTexto"/>
          <p:cNvSpPr txBox="1"/>
          <p:nvPr/>
        </p:nvSpPr>
        <p:spPr>
          <a:xfrm>
            <a:off x="505643" y="5673442"/>
            <a:ext cx="8280921" cy="707886"/>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El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propósito del experimento es decidir si la prueba tiende a apoyar o a refutar la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hipótesis nula</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207299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par>
                                <p:cTn id="12" presetID="22" presetClass="entr" presetSubtype="4" fill="hold"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down)">
                                      <p:cBhvr>
                                        <p:cTn id="1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a:spLocks noChangeArrowheads="1"/>
          </p:cNvSpPr>
          <p:nvPr/>
        </p:nvSpPr>
        <p:spPr bwMode="auto">
          <a:xfrm>
            <a:off x="50806" y="1"/>
            <a:ext cx="10785889" cy="685800"/>
          </a:xfrm>
          <a:prstGeom prst="rect">
            <a:avLst/>
          </a:prstGeom>
          <a:noFill/>
          <a:ln/>
        </p:spPr>
        <p:txBody>
          <a:bodyPr/>
          <a:lstStyle/>
          <a:p>
            <a:pPr>
              <a:defRPr/>
            </a:pPr>
            <a:r>
              <a:rPr lang="es-MX" sz="4400" kern="0" spc="-150" dirty="0">
                <a:solidFill>
                  <a:schemeClr val="tx1">
                    <a:lumMod val="50000"/>
                    <a:lumOff val="50000"/>
                  </a:schemeClr>
                </a:solidFill>
              </a:rPr>
              <a:t>Prueba de Hipótesis</a:t>
            </a:r>
            <a:endParaRPr lang="de-DE" sz="4400" kern="0" spc="-150" dirty="0">
              <a:solidFill>
                <a:schemeClr val="tx1">
                  <a:lumMod val="50000"/>
                  <a:lumOff val="50000"/>
                </a:schemeClr>
              </a:solidFill>
            </a:endParaRPr>
          </a:p>
          <a:p>
            <a:pPr fontAlgn="auto">
              <a:spcBef>
                <a:spcPts val="0"/>
              </a:spcBef>
              <a:spcAft>
                <a:spcPts val="0"/>
              </a:spcAft>
              <a:defRPr/>
            </a:pPr>
            <a:endParaRPr lang="de-DE" sz="4400" kern="0" spc="-150" dirty="0">
              <a:solidFill>
                <a:schemeClr val="tx1">
                  <a:lumMod val="50000"/>
                  <a:lumOff val="50000"/>
                </a:schemeClr>
              </a:solidFill>
              <a:latin typeface="+mj-lt"/>
              <a:ea typeface="+mj-ea"/>
              <a:cs typeface="+mj-cs"/>
            </a:endParaRPr>
          </a:p>
        </p:txBody>
      </p:sp>
      <p:grpSp>
        <p:nvGrpSpPr>
          <p:cNvPr id="9" name="8 Grupo"/>
          <p:cNvGrpSpPr/>
          <p:nvPr/>
        </p:nvGrpSpPr>
        <p:grpSpPr>
          <a:xfrm>
            <a:off x="539552" y="1340768"/>
            <a:ext cx="8424936" cy="3030381"/>
            <a:chOff x="388714" y="120551"/>
            <a:chExt cx="8424936" cy="3030381"/>
          </a:xfrm>
        </p:grpSpPr>
        <p:sp>
          <p:nvSpPr>
            <p:cNvPr id="10" name="9 Rectángulo"/>
            <p:cNvSpPr/>
            <p:nvPr/>
          </p:nvSpPr>
          <p:spPr>
            <a:xfrm>
              <a:off x="388714" y="145059"/>
              <a:ext cx="8424936" cy="262849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120551"/>
              <a:ext cx="8280921" cy="303038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i="1" u="sng"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Estadístico de prueba</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Es una función determinada a partir de una muestra de datos para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determinar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una estimación de un parámetro de la población o para extraer conclusiones de los datos. Por ejemplo para determinar una estimación de la media poblacional, calculamos la media </a:t>
              </a:r>
              <a:r>
                <a:rPr lang="es-MX" sz="2000" b="1" dirty="0" err="1">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muestral</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con los datos de una muestra y a partir de ese valor.</a:t>
              </a: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2" name="11 Grupo"/>
          <p:cNvGrpSpPr/>
          <p:nvPr/>
        </p:nvGrpSpPr>
        <p:grpSpPr>
          <a:xfrm>
            <a:off x="539552" y="4557214"/>
            <a:ext cx="8424937" cy="1322094"/>
            <a:chOff x="395535" y="4237069"/>
            <a:chExt cx="8424937" cy="1468570"/>
          </a:xfrm>
        </p:grpSpPr>
        <p:sp>
          <p:nvSpPr>
            <p:cNvPr id="13" name="12 Rectángulo"/>
            <p:cNvSpPr/>
            <p:nvPr/>
          </p:nvSpPr>
          <p:spPr>
            <a:xfrm>
              <a:off x="395536" y="4237069"/>
              <a:ext cx="8424936" cy="1468570"/>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326152"/>
              <a:ext cx="8280921" cy="102983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i="1" u="sng"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Región Crítica.</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Define los valores del estadístico de prueba paro los cuales se contradice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H</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0</a:t>
              </a:r>
              <a:endParaRPr lang="es-MX" sz="2000" b="1" baseline="-25000"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9349" y="908720"/>
            <a:ext cx="542124" cy="4516196"/>
            <a:chOff x="9349" y="188640"/>
            <a:chExt cx="542124" cy="4516196"/>
          </a:xfrm>
        </p:grpSpPr>
        <p:cxnSp>
          <p:nvCxnSpPr>
            <p:cNvPr id="16" name="15 Conector recto"/>
            <p:cNvCxnSpPr/>
            <p:nvPr/>
          </p:nvCxnSpPr>
          <p:spPr>
            <a:xfrm flipH="1">
              <a:off x="255712" y="1615667"/>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63473" y="4441816"/>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188640"/>
              <a:ext cx="0" cy="4248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4924" y="1472909"/>
              <a:ext cx="373428" cy="411740"/>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9349" y="4293096"/>
              <a:ext cx="373428" cy="411740"/>
            </a:xfrm>
            <a:prstGeom prst="rect">
              <a:avLst/>
            </a:prstGeom>
          </p:spPr>
        </p:pic>
      </p:grpSp>
    </p:spTree>
    <p:extLst>
      <p:ext uri="{BB962C8B-B14F-4D97-AF65-F5344CB8AC3E}">
        <p14:creationId xmlns:p14="http://schemas.microsoft.com/office/powerpoint/2010/main" val="82066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a:spLocks noChangeArrowheads="1"/>
          </p:cNvSpPr>
          <p:nvPr/>
        </p:nvSpPr>
        <p:spPr bwMode="auto">
          <a:xfrm>
            <a:off x="50806" y="1"/>
            <a:ext cx="10785889" cy="685800"/>
          </a:xfrm>
          <a:prstGeom prst="rect">
            <a:avLst/>
          </a:prstGeom>
          <a:noFill/>
          <a:ln/>
        </p:spPr>
        <p:txBody>
          <a:bodyPr/>
          <a:lstStyle/>
          <a:p>
            <a:pPr>
              <a:defRPr/>
            </a:pPr>
            <a:r>
              <a:rPr lang="es-MX" sz="4400" kern="0" spc="-150" dirty="0">
                <a:solidFill>
                  <a:schemeClr val="tx1">
                    <a:lumMod val="50000"/>
                    <a:lumOff val="50000"/>
                  </a:schemeClr>
                </a:solidFill>
              </a:rPr>
              <a:t>Prueba de Hipótesis</a:t>
            </a:r>
            <a:endParaRPr lang="de-DE" sz="4400" kern="0" spc="-150" dirty="0">
              <a:solidFill>
                <a:schemeClr val="tx1">
                  <a:lumMod val="50000"/>
                  <a:lumOff val="50000"/>
                </a:schemeClr>
              </a:solidFill>
            </a:endParaRPr>
          </a:p>
          <a:p>
            <a:pPr fontAlgn="auto">
              <a:spcBef>
                <a:spcPts val="0"/>
              </a:spcBef>
              <a:spcAft>
                <a:spcPts val="0"/>
              </a:spcAft>
              <a:defRPr/>
            </a:pPr>
            <a:endParaRPr lang="de-DE" sz="4400" kern="0" spc="-150" dirty="0">
              <a:solidFill>
                <a:schemeClr val="tx1">
                  <a:lumMod val="50000"/>
                  <a:lumOff val="50000"/>
                </a:schemeClr>
              </a:solidFill>
              <a:latin typeface="+mj-lt"/>
              <a:ea typeface="+mj-ea"/>
              <a:cs typeface="+mj-cs"/>
            </a:endParaRPr>
          </a:p>
        </p:txBody>
      </p:sp>
      <p:grpSp>
        <p:nvGrpSpPr>
          <p:cNvPr id="9" name="8 Grupo"/>
          <p:cNvGrpSpPr/>
          <p:nvPr/>
        </p:nvGrpSpPr>
        <p:grpSpPr>
          <a:xfrm>
            <a:off x="539552" y="1840175"/>
            <a:ext cx="8424936" cy="2092881"/>
            <a:chOff x="388714" y="120551"/>
            <a:chExt cx="8424936" cy="2092881"/>
          </a:xfrm>
        </p:grpSpPr>
        <p:sp>
          <p:nvSpPr>
            <p:cNvPr id="10" name="9 Rectángulo"/>
            <p:cNvSpPr/>
            <p:nvPr/>
          </p:nvSpPr>
          <p:spPr>
            <a:xfrm>
              <a:off x="388714" y="145059"/>
              <a:ext cx="8424936" cy="123945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120551"/>
              <a:ext cx="8280921" cy="209288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i="1" u="sng"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Regla de decisión.</a:t>
              </a:r>
              <a:r>
                <a:rPr lang="es-MX" sz="2000" b="1" i="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Procedimiento que acepta o rechaza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Ho,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dependiendo del valor del estadístico de prueba.</a:t>
              </a: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a:p>
              <a:pPr algn="just">
                <a:lnSpc>
                  <a:spcPts val="3900"/>
                </a:lnSpc>
              </a:pP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2" name="11 Grupo"/>
          <p:cNvGrpSpPr/>
          <p:nvPr/>
        </p:nvGrpSpPr>
        <p:grpSpPr>
          <a:xfrm>
            <a:off x="539552" y="4557214"/>
            <a:ext cx="8424937" cy="1322094"/>
            <a:chOff x="395535" y="4237069"/>
            <a:chExt cx="8424937" cy="1468570"/>
          </a:xfrm>
        </p:grpSpPr>
        <p:sp>
          <p:nvSpPr>
            <p:cNvPr id="13" name="12 Rectángulo"/>
            <p:cNvSpPr/>
            <p:nvPr/>
          </p:nvSpPr>
          <p:spPr>
            <a:xfrm>
              <a:off x="395536" y="4237069"/>
              <a:ext cx="8424936" cy="1468570"/>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645338"/>
              <a:ext cx="8280921" cy="658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i="1" u="sng"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Nivel de Significancia (</a:t>
              </a:r>
              <a:r>
                <a:rPr lang="el-GR" sz="2000" b="1" i="1" u="sng"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α</a:t>
              </a:r>
              <a:r>
                <a:rPr lang="es-MX" sz="2000" b="1" i="1" u="sng"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Este valor determina un valor crítico (c)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endParaRPr lang="es-MX" sz="2000" b="1" baseline="-25000"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9349" y="908720"/>
            <a:ext cx="542124" cy="4516196"/>
            <a:chOff x="9349" y="188640"/>
            <a:chExt cx="542124" cy="4516196"/>
          </a:xfrm>
        </p:grpSpPr>
        <p:cxnSp>
          <p:nvCxnSpPr>
            <p:cNvPr id="16" name="15 Conector recto"/>
            <p:cNvCxnSpPr/>
            <p:nvPr/>
          </p:nvCxnSpPr>
          <p:spPr>
            <a:xfrm flipH="1">
              <a:off x="255712" y="1615667"/>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63473" y="4441816"/>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188640"/>
              <a:ext cx="0" cy="4248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4924" y="1472909"/>
              <a:ext cx="373428" cy="411740"/>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9349" y="4293096"/>
              <a:ext cx="373428" cy="411740"/>
            </a:xfrm>
            <a:prstGeom prst="rect">
              <a:avLst/>
            </a:prstGeom>
          </p:spPr>
        </p:pic>
      </p:grpSp>
    </p:spTree>
    <p:extLst>
      <p:ext uri="{BB962C8B-B14F-4D97-AF65-F5344CB8AC3E}">
        <p14:creationId xmlns:p14="http://schemas.microsoft.com/office/powerpoint/2010/main" val="330609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82401" y="1412776"/>
            <a:ext cx="8280921" cy="707886"/>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i="1" u="sng"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Regla de decisión.</a:t>
            </a:r>
            <a:r>
              <a:rPr lang="es-MX" sz="2000" b="1" i="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Procedimiento que acepta o rechaza H0, dependiendo del valor del estadístico de prueba.</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3" name="2 CuadroTexto"/>
          <p:cNvSpPr txBox="1"/>
          <p:nvPr/>
        </p:nvSpPr>
        <p:spPr>
          <a:xfrm>
            <a:off x="467544" y="3722256"/>
            <a:ext cx="8280921"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i="1" u="sng"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Nivel de Significancia (</a:t>
            </a:r>
            <a:r>
              <a:rPr lang="el-GR" sz="2000" b="1" i="1" u="sng"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α</a:t>
            </a:r>
            <a:r>
              <a:rPr lang="es-MX" sz="2000" b="1" i="1" u="sng"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Este valor determina un valor crítico (c)  </a:t>
            </a:r>
            <a:endParaRPr lang="es-MX" sz="2000" b="1" baseline="-25000"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1796245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Ejemplo de Prueba de Hipótesis</a:t>
            </a:r>
            <a:endParaRPr lang="de-DE" sz="4400" kern="0" spc="-150" dirty="0">
              <a:solidFill>
                <a:schemeClr val="tx1">
                  <a:lumMod val="50000"/>
                  <a:lumOff val="50000"/>
                </a:schemeClr>
              </a:solidFill>
              <a:latin typeface="+mj-lt"/>
              <a:ea typeface="+mj-ea"/>
              <a:cs typeface="+mj-cs"/>
            </a:endParaRPr>
          </a:p>
        </p:txBody>
      </p:sp>
      <p:sp>
        <p:nvSpPr>
          <p:cNvPr id="3" name="2 CuadroTexto"/>
          <p:cNvSpPr txBox="1"/>
          <p:nvPr/>
        </p:nvSpPr>
        <p:spPr>
          <a:xfrm>
            <a:off x="323528" y="1196752"/>
            <a:ext cx="8280921" cy="1015663"/>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Supongamos que se quieren evaluar dos productos de nutrición vegetal, los cuales, según los proveedores, incrementan los rendimientos en la producción.</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9" name="8 CuadroTexto"/>
          <p:cNvSpPr txBox="1"/>
          <p:nvPr/>
        </p:nvSpPr>
        <p:spPr>
          <a:xfrm>
            <a:off x="323528" y="2557353"/>
            <a:ext cx="8280921" cy="1323439"/>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Los agricultores que utilizaron el producto A, obtuvieron un rendimiento promedio de 4.41 ton/ha. Mientras los que utilizaron el producto B, tuvieron un rendimiento promedio de 3.31 ton/ha, o sea 1.1 ton/ha de diferencia.</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10" name="9 CuadroTexto"/>
          <p:cNvSpPr txBox="1"/>
          <p:nvPr/>
        </p:nvSpPr>
        <p:spPr>
          <a:xfrm>
            <a:off x="323528" y="4409817"/>
            <a:ext cx="8280921" cy="1938992"/>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Para probar si realmente existen diferencias significativas entre los rendimientos obtenidos al usar el producto A o el B, se usó la prueba de comparación de medias, a través de la prueba “t”, básicamente lo que se quiere probar (H</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0</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es que las medias de rendimiento son iguales para ambos productos, frente a la alternativa (H</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de que son diferentes</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2203279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Ejemplo de Prueba de Hipótesis</a:t>
            </a:r>
            <a:endParaRPr lang="de-DE" sz="4400" kern="0" spc="-150" dirty="0">
              <a:solidFill>
                <a:schemeClr val="tx1">
                  <a:lumMod val="50000"/>
                  <a:lumOff val="50000"/>
                </a:schemeClr>
              </a:solidFill>
              <a:latin typeface="+mj-lt"/>
              <a:ea typeface="+mj-ea"/>
              <a:cs typeface="+mj-cs"/>
            </a:endParaRPr>
          </a:p>
        </p:txBody>
      </p:sp>
      <mc:AlternateContent xmlns:mc="http://schemas.openxmlformats.org/markup-compatibility/2006" xmlns:a14="http://schemas.microsoft.com/office/drawing/2010/main">
        <mc:Choice Requires="a14">
          <p:sp>
            <p:nvSpPr>
              <p:cNvPr id="3" name="2 CuadroTexto"/>
              <p:cNvSpPr txBox="1"/>
              <p:nvPr/>
            </p:nvSpPr>
            <p:spPr>
              <a:xfrm>
                <a:off x="323527" y="1424970"/>
                <a:ext cx="8280921"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H</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0</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1</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(Producto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 =</a:t>
                </a:r>
                <a:r>
                  <a:rPr lang="es-MX" sz="2000" b="1" dirty="0" smtClean="0">
                    <a:ln>
                      <a:prstDash val="solid"/>
                    </a:ln>
                    <a:solidFill>
                      <a:schemeClr val="tx1">
                        <a:lumMod val="85000"/>
                        <a:lumOff val="15000"/>
                      </a:schemeClr>
                    </a:solidFill>
                    <a:ea typeface="Arial Unicode MS" pitchFamily="34" charset="-128"/>
                    <a:cs typeface="Arial Unicode MS" pitchFamily="34" charset="-128"/>
                  </a:rPr>
                  <a:t> </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2</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(Producto B) </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endParaRPr lang="es-MX" sz="2000" b="1" baseline="-25000"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mc:Choice>
        <mc:Fallback xmlns="">
          <p:sp>
            <p:nvSpPr>
              <p:cNvPr id="3" name="2 CuadroTexto"/>
              <p:cNvSpPr txBox="1">
                <a:spLocks noRot="1" noChangeAspect="1" noMove="1" noResize="1" noEditPoints="1" noAdjustHandles="1" noChangeArrowheads="1" noChangeShapeType="1" noTextEdit="1"/>
              </p:cNvSpPr>
              <p:nvPr/>
            </p:nvSpPr>
            <p:spPr>
              <a:xfrm>
                <a:off x="323527" y="1424970"/>
                <a:ext cx="8280921" cy="400110"/>
              </a:xfrm>
              <a:prstGeom prst="rect">
                <a:avLst/>
              </a:prstGeom>
              <a:blipFill rotWithShape="1">
                <a:blip r:embed="rId2"/>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4" name="3 CuadroTexto"/>
              <p:cNvSpPr txBox="1"/>
              <p:nvPr/>
            </p:nvSpPr>
            <p:spPr>
              <a:xfrm>
                <a:off x="323528" y="2164794"/>
                <a:ext cx="8280921"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H</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1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(Producto A)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r>
                  <a:rPr lang="es-MX" sz="2000" b="1" dirty="0" smtClean="0">
                    <a:ln>
                      <a:prstDash val="solid"/>
                    </a:ln>
                    <a:solidFill>
                      <a:schemeClr val="tx1">
                        <a:lumMod val="85000"/>
                        <a:lumOff val="15000"/>
                      </a:schemeClr>
                    </a:solidFill>
                    <a:ea typeface="Arial Unicode MS" pitchFamily="34" charset="-128"/>
                    <a:cs typeface="Arial Unicode MS" pitchFamily="34" charset="-128"/>
                  </a:rPr>
                  <a:t> </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2</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(Producto B) </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endParaRPr lang="es-MX" sz="2000" b="1" baseline="-25000"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mc:Choice>
        <mc:Fallback xmlns="">
          <p:sp>
            <p:nvSpPr>
              <p:cNvPr id="4" name="3 CuadroTexto"/>
              <p:cNvSpPr txBox="1">
                <a:spLocks noRot="1" noChangeAspect="1" noMove="1" noResize="1" noEditPoints="1" noAdjustHandles="1" noChangeArrowheads="1" noChangeShapeType="1" noTextEdit="1"/>
              </p:cNvSpPr>
              <p:nvPr/>
            </p:nvSpPr>
            <p:spPr>
              <a:xfrm>
                <a:off x="323528" y="2164794"/>
                <a:ext cx="8280921" cy="400110"/>
              </a:xfrm>
              <a:prstGeom prst="rect">
                <a:avLst/>
              </a:prstGeom>
              <a:blipFill rotWithShape="1">
                <a:blip r:embed="rId3"/>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5" name="4 CuadroTexto"/>
              <p:cNvSpPr txBox="1"/>
              <p:nvPr/>
            </p:nvSpPr>
            <p:spPr>
              <a:xfrm>
                <a:off x="342578" y="5117122"/>
                <a:ext cx="8280921"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14:m>
                  <m:oMath xmlns:m="http://schemas.openxmlformats.org/officeDocument/2006/math">
                    <m:acc>
                      <m:accPr>
                        <m:chr m:val="̅"/>
                        <m:ctrlPr>
                          <a:rPr lang="es-MX" sz="2000" b="1" i="1" smtClean="0">
                            <a:ln>
                              <a:prstDash val="solid"/>
                            </a:ln>
                            <a:solidFill>
                              <a:schemeClr val="tx1">
                                <a:lumMod val="85000"/>
                                <a:lumOff val="15000"/>
                              </a:schemeClr>
                            </a:solidFill>
                            <a:latin typeface="Cambria Math" panose="02040503050406030204" pitchFamily="18" charset="0"/>
                            <a:ea typeface="Arial Unicode MS" pitchFamily="34" charset="-128"/>
                            <a:cs typeface="Arial Unicode MS" pitchFamily="34" charset="-128"/>
                          </a:rPr>
                        </m:ctrlPr>
                      </m:accPr>
                      <m:e>
                        <m:r>
                          <a:rPr lang="es-MX" sz="2000" b="1" i="1" smtClean="0">
                            <a:ln>
                              <a:prstDash val="solid"/>
                            </a:ln>
                            <a:solidFill>
                              <a:schemeClr val="tx1">
                                <a:lumMod val="85000"/>
                                <a:lumOff val="15000"/>
                              </a:schemeClr>
                            </a:solidFill>
                            <a:latin typeface="Cambria Math"/>
                            <a:ea typeface="Arial Unicode MS" pitchFamily="34" charset="-128"/>
                            <a:cs typeface="Arial Unicode MS" pitchFamily="34" charset="-128"/>
                          </a:rPr>
                          <m:t>𝒙</m:t>
                        </m:r>
                        <m:r>
                          <a:rPr lang="es-MX" sz="2000" b="1" i="1" smtClean="0">
                            <a:ln>
                              <a:prstDash val="solid"/>
                            </a:ln>
                            <a:solidFill>
                              <a:schemeClr val="tx1">
                                <a:lumMod val="85000"/>
                                <a:lumOff val="15000"/>
                              </a:schemeClr>
                            </a:solidFill>
                            <a:latin typeface="Cambria Math"/>
                            <a:ea typeface="Arial Unicode MS" pitchFamily="34" charset="-128"/>
                            <a:cs typeface="Arial Unicode MS" pitchFamily="34" charset="-128"/>
                          </a:rPr>
                          <m:t> </m:t>
                        </m:r>
                      </m:e>
                    </m:acc>
                  </m:oMath>
                </a14:m>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1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r>
                  <a:rPr lang="es-ES" sz="2000" b="1" dirty="0" smtClean="0"/>
                  <a:t> </a:t>
                </a:r>
                <a:r>
                  <a:rPr lang="es-MX" sz="2000" b="1" dirty="0" smtClean="0">
                    <a:ln>
                      <a:prstDash val="solid"/>
                    </a:ln>
                    <a:solidFill>
                      <a:schemeClr val="tx1">
                        <a:lumMod val="85000"/>
                        <a:lumOff val="15000"/>
                      </a:schemeClr>
                    </a:solidFill>
                    <a:ea typeface="Arial Unicode MS" pitchFamily="34" charset="-128"/>
                    <a:cs typeface="Arial Unicode MS" pitchFamily="34" charset="-128"/>
                  </a:rPr>
                  <a:t> </a:t>
                </a:r>
                <a14:m>
                  <m:oMath xmlns:m="http://schemas.openxmlformats.org/officeDocument/2006/math">
                    <m:acc>
                      <m:accPr>
                        <m:chr m:val="̅"/>
                        <m:ctrlPr>
                          <a:rPr lang="es-MX" sz="2000" b="1" i="1">
                            <a:ln>
                              <a:prstDash val="solid"/>
                            </a:ln>
                            <a:solidFill>
                              <a:schemeClr val="tx1">
                                <a:lumMod val="85000"/>
                                <a:lumOff val="15000"/>
                              </a:schemeClr>
                            </a:solidFill>
                            <a:latin typeface="Cambria Math" panose="02040503050406030204" pitchFamily="18" charset="0"/>
                            <a:ea typeface="Arial Unicode MS" pitchFamily="34" charset="-128"/>
                            <a:cs typeface="Arial Unicode MS" pitchFamily="34" charset="-128"/>
                          </a:rPr>
                        </m:ctrlPr>
                      </m:accPr>
                      <m:e>
                        <m:r>
                          <a:rPr lang="es-MX" sz="2000" b="1" i="1">
                            <a:ln>
                              <a:prstDash val="solid"/>
                            </a:ln>
                            <a:solidFill>
                              <a:schemeClr val="tx1">
                                <a:lumMod val="85000"/>
                                <a:lumOff val="15000"/>
                              </a:schemeClr>
                            </a:solidFill>
                            <a:latin typeface="Cambria Math"/>
                            <a:ea typeface="Arial Unicode MS" pitchFamily="34" charset="-128"/>
                            <a:cs typeface="Arial Unicode MS" pitchFamily="34" charset="-128"/>
                          </a:rPr>
                          <m:t>𝒙</m:t>
                        </m:r>
                        <m:r>
                          <a:rPr lang="es-MX" sz="2000" b="1" i="1">
                            <a:ln>
                              <a:prstDash val="solid"/>
                            </a:ln>
                            <a:solidFill>
                              <a:schemeClr val="tx1">
                                <a:lumMod val="85000"/>
                                <a:lumOff val="15000"/>
                              </a:schemeClr>
                            </a:solidFill>
                            <a:latin typeface="Cambria Math"/>
                            <a:ea typeface="Arial Unicode MS" pitchFamily="34" charset="-128"/>
                            <a:cs typeface="Arial Unicode MS" pitchFamily="34" charset="-128"/>
                          </a:rPr>
                          <m:t> </m:t>
                        </m:r>
                      </m:e>
                    </m:acc>
                  </m:oMath>
                </a14:m>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2</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ES" sz="2000" b="1" dirty="0" smtClean="0"/>
                  <a:t>= 4.41-3.31</a:t>
                </a:r>
                <a:r>
                  <a:rPr lang="es-ES" sz="2000" b="1" dirty="0"/>
                  <a:t> </a:t>
                </a:r>
                <a:r>
                  <a:rPr lang="es-ES" sz="2000" b="1" dirty="0" smtClean="0"/>
                  <a:t>=1.1 ton/ha</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endParaRPr lang="es-MX" sz="2000" b="1" baseline="-25000"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mc:Choice>
        <mc:Fallback xmlns="">
          <p:sp>
            <p:nvSpPr>
              <p:cNvPr id="5" name="4 CuadroTexto"/>
              <p:cNvSpPr txBox="1">
                <a:spLocks noRot="1" noChangeAspect="1" noMove="1" noResize="1" noEditPoints="1" noAdjustHandles="1" noChangeArrowheads="1" noChangeShapeType="1" noTextEdit="1"/>
              </p:cNvSpPr>
              <p:nvPr/>
            </p:nvSpPr>
            <p:spPr>
              <a:xfrm>
                <a:off x="342578" y="5117122"/>
                <a:ext cx="8280921" cy="400110"/>
              </a:xfrm>
              <a:prstGeom prst="rect">
                <a:avLst/>
              </a:prstGeom>
              <a:blipFill rotWithShape="1">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5 CuadroTexto"/>
              <p:cNvSpPr txBox="1"/>
              <p:nvPr/>
            </p:nvSpPr>
            <p:spPr>
              <a:xfrm>
                <a:off x="395535" y="3082220"/>
                <a:ext cx="8280921" cy="1323439"/>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ES" sz="2000" b="1" dirty="0" smtClean="0"/>
                  <a:t>Suponiendo los siguientes datos en  la producción:</a:t>
                </a:r>
              </a:p>
              <a:p>
                <a:pPr algn="just"/>
                <a:endParaRPr lang="es-ES" sz="2000" b="1" dirty="0" smtClean="0"/>
              </a:p>
              <a:p>
                <a:pPr algn="just"/>
                <a14:m>
                  <m:oMath xmlns:m="http://schemas.openxmlformats.org/officeDocument/2006/math">
                    <m:acc>
                      <m:accPr>
                        <m:chr m:val="̅"/>
                        <m:ctrlPr>
                          <a:rPr lang="es-MX" sz="2000" b="1" i="1">
                            <a:ln>
                              <a:prstDash val="solid"/>
                            </a:ln>
                            <a:solidFill>
                              <a:schemeClr val="tx1">
                                <a:lumMod val="85000"/>
                                <a:lumOff val="15000"/>
                              </a:schemeClr>
                            </a:solidFill>
                            <a:latin typeface="Cambria Math" panose="02040503050406030204" pitchFamily="18" charset="0"/>
                            <a:ea typeface="Arial Unicode MS" pitchFamily="34" charset="-128"/>
                            <a:cs typeface="Arial Unicode MS" pitchFamily="34" charset="-128"/>
                          </a:rPr>
                        </m:ctrlPr>
                      </m:accPr>
                      <m:e>
                        <m:r>
                          <a:rPr lang="es-MX" sz="2000" b="1" i="1">
                            <a:ln>
                              <a:prstDash val="solid"/>
                            </a:ln>
                            <a:solidFill>
                              <a:schemeClr val="tx1">
                                <a:lumMod val="85000"/>
                                <a:lumOff val="15000"/>
                              </a:schemeClr>
                            </a:solidFill>
                            <a:latin typeface="Cambria Math"/>
                            <a:ea typeface="Arial Unicode MS" pitchFamily="34" charset="-128"/>
                            <a:cs typeface="Arial Unicode MS" pitchFamily="34" charset="-128"/>
                          </a:rPr>
                          <m:t>𝒙</m:t>
                        </m:r>
                        <m:r>
                          <a:rPr lang="es-MX" sz="2000" b="1" i="1">
                            <a:ln>
                              <a:prstDash val="solid"/>
                            </a:ln>
                            <a:solidFill>
                              <a:schemeClr val="tx1">
                                <a:lumMod val="85000"/>
                                <a:lumOff val="15000"/>
                              </a:schemeClr>
                            </a:solidFill>
                            <a:latin typeface="Cambria Math"/>
                            <a:ea typeface="Arial Unicode MS" pitchFamily="34" charset="-128"/>
                            <a:cs typeface="Arial Unicode MS" pitchFamily="34" charset="-128"/>
                          </a:rPr>
                          <m:t> </m:t>
                        </m:r>
                      </m:e>
                    </m:acc>
                  </m:oMath>
                </a14:m>
                <a:r>
                  <a:rPr lang="es-MX" sz="2000" b="1" baseline="-25000"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1 </a:t>
                </a:r>
                <a:r>
                  <a:rPr lang="es-ES" sz="2000" b="1" dirty="0" smtClean="0"/>
                  <a:t>= 4.41 ton/ha;   s</a:t>
                </a:r>
                <a:r>
                  <a:rPr lang="es-ES" sz="2000" b="1" baseline="30000" dirty="0" smtClean="0"/>
                  <a:t>2</a:t>
                </a:r>
                <a:r>
                  <a:rPr lang="es-ES" sz="2000" b="1" dirty="0"/>
                  <a:t> </a:t>
                </a:r>
                <a:r>
                  <a:rPr lang="es-ES" sz="2000" b="1" dirty="0" smtClean="0"/>
                  <a:t>=0.169386      n</a:t>
                </a:r>
                <a:r>
                  <a:rPr lang="es-ES" sz="2000" b="1" baseline="-25000" dirty="0" smtClean="0"/>
                  <a:t>1</a:t>
                </a:r>
                <a:r>
                  <a:rPr lang="es-ES" sz="2000" b="1" dirty="0" smtClean="0"/>
                  <a:t>=33</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p>
              <a:p>
                <a:pPr algn="just"/>
                <a14:m>
                  <m:oMath xmlns:m="http://schemas.openxmlformats.org/officeDocument/2006/math">
                    <m:acc>
                      <m:accPr>
                        <m:chr m:val="̅"/>
                        <m:ctrlPr>
                          <a:rPr lang="es-MX" sz="2000" b="1" i="1">
                            <a:ln>
                              <a:prstDash val="solid"/>
                            </a:ln>
                            <a:solidFill>
                              <a:schemeClr val="tx1">
                                <a:lumMod val="85000"/>
                                <a:lumOff val="15000"/>
                              </a:schemeClr>
                            </a:solidFill>
                            <a:latin typeface="Cambria Math" panose="02040503050406030204" pitchFamily="18" charset="0"/>
                            <a:ea typeface="Arial Unicode MS" pitchFamily="34" charset="-128"/>
                            <a:cs typeface="Arial Unicode MS" pitchFamily="34" charset="-128"/>
                          </a:rPr>
                        </m:ctrlPr>
                      </m:accPr>
                      <m:e>
                        <m:r>
                          <a:rPr lang="es-MX" sz="2000" b="1" i="1">
                            <a:ln>
                              <a:prstDash val="solid"/>
                            </a:ln>
                            <a:solidFill>
                              <a:schemeClr val="tx1">
                                <a:lumMod val="85000"/>
                                <a:lumOff val="15000"/>
                              </a:schemeClr>
                            </a:solidFill>
                            <a:latin typeface="Cambria Math"/>
                            <a:ea typeface="Arial Unicode MS" pitchFamily="34" charset="-128"/>
                            <a:cs typeface="Arial Unicode MS" pitchFamily="34" charset="-128"/>
                          </a:rPr>
                          <m:t>𝒙</m:t>
                        </m:r>
                        <m:r>
                          <a:rPr lang="es-MX" sz="2000" b="1" i="1">
                            <a:ln>
                              <a:prstDash val="solid"/>
                            </a:ln>
                            <a:solidFill>
                              <a:schemeClr val="tx1">
                                <a:lumMod val="85000"/>
                                <a:lumOff val="15000"/>
                              </a:schemeClr>
                            </a:solidFill>
                            <a:latin typeface="Cambria Math"/>
                            <a:ea typeface="Arial Unicode MS" pitchFamily="34" charset="-128"/>
                            <a:cs typeface="Arial Unicode MS" pitchFamily="34" charset="-128"/>
                          </a:rPr>
                          <m:t> </m:t>
                        </m:r>
                      </m:e>
                    </m:acc>
                  </m:oMath>
                </a14:m>
                <a:r>
                  <a:rPr lang="es-MX" sz="2000" b="1" baseline="-25000"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2</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ES" sz="2000" b="1" dirty="0"/>
                  <a:t>= </a:t>
                </a:r>
                <a:r>
                  <a:rPr lang="es-ES" sz="2000" b="1" dirty="0" smtClean="0"/>
                  <a:t>3.31 </a:t>
                </a:r>
                <a:r>
                  <a:rPr lang="es-ES" sz="2000" b="1" dirty="0"/>
                  <a:t>ton/ha;   s</a:t>
                </a:r>
                <a:r>
                  <a:rPr lang="es-ES" sz="2000" b="1" baseline="30000" dirty="0"/>
                  <a:t>2</a:t>
                </a:r>
                <a:r>
                  <a:rPr lang="es-ES" sz="2000" b="1" dirty="0"/>
                  <a:t> =</a:t>
                </a:r>
                <a:r>
                  <a:rPr lang="es-ES" sz="2000" b="1" dirty="0" smtClean="0"/>
                  <a:t>0.113636      n</a:t>
                </a:r>
                <a:r>
                  <a:rPr lang="es-ES" sz="2000" b="1" baseline="-25000" dirty="0" smtClean="0"/>
                  <a:t>2</a:t>
                </a:r>
                <a:r>
                  <a:rPr lang="es-ES" sz="2000" b="1" dirty="0" smtClean="0"/>
                  <a:t> =11</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endParaRPr lang="es-MX" sz="2000" b="1" baseline="-25000"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mc:Choice>
        <mc:Fallback xmlns="">
          <p:sp>
            <p:nvSpPr>
              <p:cNvPr id="6" name="5 CuadroTexto"/>
              <p:cNvSpPr txBox="1">
                <a:spLocks noRot="1" noChangeAspect="1" noMove="1" noResize="1" noEditPoints="1" noAdjustHandles="1" noChangeArrowheads="1" noChangeShapeType="1" noTextEdit="1"/>
              </p:cNvSpPr>
              <p:nvPr/>
            </p:nvSpPr>
            <p:spPr>
              <a:xfrm>
                <a:off x="395535" y="3082220"/>
                <a:ext cx="8280921" cy="1323439"/>
              </a:xfrm>
              <a:prstGeom prst="rect">
                <a:avLst/>
              </a:prstGeom>
              <a:blipFill rotWithShape="1">
                <a:blip r:embed="rId5"/>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16084696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Ejemplo de Prueba de Hipótesis</a:t>
            </a:r>
            <a:endParaRPr lang="de-DE" sz="4400" kern="0" spc="-150" dirty="0">
              <a:solidFill>
                <a:schemeClr val="tx1">
                  <a:lumMod val="50000"/>
                  <a:lumOff val="50000"/>
                </a:schemeClr>
              </a:solidFill>
              <a:latin typeface="+mj-lt"/>
              <a:ea typeface="+mj-ea"/>
              <a:cs typeface="+mj-cs"/>
            </a:endParaRPr>
          </a:p>
        </p:txBody>
      </p:sp>
      <p:sp>
        <p:nvSpPr>
          <p:cNvPr id="3" name="2 CuadroTexto"/>
          <p:cNvSpPr txBox="1"/>
          <p:nvPr/>
        </p:nvSpPr>
        <p:spPr>
          <a:xfrm>
            <a:off x="323528" y="764704"/>
            <a:ext cx="8280921"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El estadístico de prueba es:</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nvGrpSpPr>
          <p:cNvPr id="19" name="18 Grupo"/>
          <p:cNvGrpSpPr/>
          <p:nvPr/>
        </p:nvGrpSpPr>
        <p:grpSpPr>
          <a:xfrm>
            <a:off x="1011211" y="1268760"/>
            <a:ext cx="2552677" cy="973548"/>
            <a:chOff x="1011211" y="3604954"/>
            <a:chExt cx="2552677" cy="973548"/>
          </a:xfrm>
        </p:grpSpPr>
        <p:sp>
          <p:nvSpPr>
            <p:cNvPr id="5" name="4 CuadroTexto"/>
            <p:cNvSpPr txBox="1"/>
            <p:nvPr/>
          </p:nvSpPr>
          <p:spPr>
            <a:xfrm>
              <a:off x="1011211" y="3778282"/>
              <a:ext cx="773993"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t</a:t>
              </a:r>
              <a:r>
                <a:rPr lang="es-ES" sz="2000" b="1" dirty="0" smtClean="0"/>
                <a:t> =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mc:AlternateContent xmlns:mc="http://schemas.openxmlformats.org/markup-compatibility/2006" xmlns:a14="http://schemas.microsoft.com/office/drawing/2010/main">
          <mc:Choice Requires="a14">
            <p:sp>
              <p:nvSpPr>
                <p:cNvPr id="7" name="6 CuadroTexto"/>
                <p:cNvSpPr txBox="1"/>
                <p:nvPr/>
              </p:nvSpPr>
              <p:spPr>
                <a:xfrm>
                  <a:off x="1475656" y="3604954"/>
                  <a:ext cx="2088232"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2000" b="1" dirty="0">
                      <a:ln>
                        <a:prstDash val="solid"/>
                      </a:ln>
                      <a:solidFill>
                        <a:schemeClr val="tx1">
                          <a:lumMod val="85000"/>
                          <a:lumOff val="15000"/>
                        </a:schemeClr>
                      </a:solidFill>
                      <a:ea typeface="Arial Unicode MS" pitchFamily="34" charset="-128"/>
                      <a:cs typeface="Arial Unicode MS" pitchFamily="34" charset="-128"/>
                    </a:rPr>
                    <a:t>(</a:t>
                  </a:r>
                  <a14:m>
                    <m:oMath xmlns:m="http://schemas.openxmlformats.org/officeDocument/2006/math">
                      <m:acc>
                        <m:accPr>
                          <m:chr m:val="̅"/>
                          <m:ctrlPr>
                            <a:rPr lang="es-MX" sz="2000" b="1" i="1" smtClean="0">
                              <a:ln>
                                <a:prstDash val="solid"/>
                              </a:ln>
                              <a:solidFill>
                                <a:schemeClr val="tx1">
                                  <a:lumMod val="85000"/>
                                  <a:lumOff val="15000"/>
                                </a:schemeClr>
                              </a:solidFill>
                              <a:latin typeface="Cambria Math" panose="02040503050406030204" pitchFamily="18" charset="0"/>
                              <a:ea typeface="Arial Unicode MS" pitchFamily="34" charset="-128"/>
                              <a:cs typeface="Arial Unicode MS" pitchFamily="34" charset="-128"/>
                            </a:rPr>
                          </m:ctrlPr>
                        </m:accPr>
                        <m:e>
                          <m:r>
                            <a:rPr lang="es-MX" sz="2000" b="1" i="1" smtClean="0">
                              <a:ln>
                                <a:prstDash val="solid"/>
                              </a:ln>
                              <a:solidFill>
                                <a:schemeClr val="tx1">
                                  <a:lumMod val="85000"/>
                                  <a:lumOff val="15000"/>
                                </a:schemeClr>
                              </a:solidFill>
                              <a:latin typeface="Cambria Math"/>
                              <a:ea typeface="Arial Unicode MS" pitchFamily="34" charset="-128"/>
                              <a:cs typeface="Arial Unicode MS" pitchFamily="34" charset="-128"/>
                            </a:rPr>
                            <m:t>𝒙</m:t>
                          </m:r>
                          <m:r>
                            <a:rPr lang="es-MX" sz="2000" b="1" i="1" smtClean="0">
                              <a:ln>
                                <a:prstDash val="solid"/>
                              </a:ln>
                              <a:solidFill>
                                <a:schemeClr val="tx1">
                                  <a:lumMod val="85000"/>
                                  <a:lumOff val="15000"/>
                                </a:schemeClr>
                              </a:solidFill>
                              <a:latin typeface="Cambria Math"/>
                              <a:ea typeface="Arial Unicode MS" pitchFamily="34" charset="-128"/>
                              <a:cs typeface="Arial Unicode MS" pitchFamily="34" charset="-128"/>
                            </a:rPr>
                            <m:t> </m:t>
                          </m:r>
                        </m:e>
                      </m:acc>
                    </m:oMath>
                  </a14:m>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1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r>
                    <a:rPr lang="es-ES" sz="2000" b="1" dirty="0" smtClean="0"/>
                    <a:t> </a:t>
                  </a:r>
                  <a:r>
                    <a:rPr lang="es-MX" sz="2000" b="1" dirty="0" smtClean="0">
                      <a:ln>
                        <a:prstDash val="solid"/>
                      </a:ln>
                      <a:solidFill>
                        <a:schemeClr val="tx1">
                          <a:lumMod val="85000"/>
                          <a:lumOff val="15000"/>
                        </a:schemeClr>
                      </a:solidFill>
                      <a:ea typeface="Arial Unicode MS" pitchFamily="34" charset="-128"/>
                      <a:cs typeface="Arial Unicode MS" pitchFamily="34" charset="-128"/>
                    </a:rPr>
                    <a:t> </a:t>
                  </a:r>
                  <a14:m>
                    <m:oMath xmlns:m="http://schemas.openxmlformats.org/officeDocument/2006/math">
                      <m:acc>
                        <m:accPr>
                          <m:chr m:val="̅"/>
                          <m:ctrlPr>
                            <a:rPr lang="es-MX" sz="2000" b="1" i="1">
                              <a:ln>
                                <a:prstDash val="solid"/>
                              </a:ln>
                              <a:solidFill>
                                <a:schemeClr val="tx1">
                                  <a:lumMod val="85000"/>
                                  <a:lumOff val="15000"/>
                                </a:schemeClr>
                              </a:solidFill>
                              <a:latin typeface="Cambria Math" panose="02040503050406030204" pitchFamily="18" charset="0"/>
                              <a:ea typeface="Arial Unicode MS" pitchFamily="34" charset="-128"/>
                              <a:cs typeface="Arial Unicode MS" pitchFamily="34" charset="-128"/>
                            </a:rPr>
                          </m:ctrlPr>
                        </m:accPr>
                        <m:e>
                          <m:r>
                            <a:rPr lang="es-MX" sz="2000" b="1" i="1">
                              <a:ln>
                                <a:prstDash val="solid"/>
                              </a:ln>
                              <a:solidFill>
                                <a:schemeClr val="tx1">
                                  <a:lumMod val="85000"/>
                                  <a:lumOff val="15000"/>
                                </a:schemeClr>
                              </a:solidFill>
                              <a:latin typeface="Cambria Math"/>
                              <a:ea typeface="Arial Unicode MS" pitchFamily="34" charset="-128"/>
                              <a:cs typeface="Arial Unicode MS" pitchFamily="34" charset="-128"/>
                            </a:rPr>
                            <m:t>𝒙</m:t>
                          </m:r>
                          <m:r>
                            <a:rPr lang="es-MX" sz="2000" b="1" i="1">
                              <a:ln>
                                <a:prstDash val="solid"/>
                              </a:ln>
                              <a:solidFill>
                                <a:schemeClr val="tx1">
                                  <a:lumMod val="85000"/>
                                  <a:lumOff val="15000"/>
                                </a:schemeClr>
                              </a:solidFill>
                              <a:latin typeface="Cambria Math"/>
                              <a:ea typeface="Arial Unicode MS" pitchFamily="34" charset="-128"/>
                              <a:cs typeface="Arial Unicode MS" pitchFamily="34" charset="-128"/>
                            </a:rPr>
                            <m:t> </m:t>
                          </m:r>
                        </m:e>
                      </m:acc>
                    </m:oMath>
                  </a14:m>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2</a:t>
                  </a:r>
                  <a:r>
                    <a:rPr lang="es-ES" sz="2000" b="1" dirty="0" smtClean="0"/>
                    <a:t>)</a:t>
                  </a:r>
                  <a:endParaRPr lang="es-MX" sz="2000" b="1" baseline="-25000"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mc:Choice>
          <mc:Fallback xmlns="">
            <p:sp>
              <p:nvSpPr>
                <p:cNvPr id="7" name="6 CuadroTexto"/>
                <p:cNvSpPr txBox="1">
                  <a:spLocks noRot="1" noChangeAspect="1" noMove="1" noResize="1" noEditPoints="1" noAdjustHandles="1" noChangeArrowheads="1" noChangeShapeType="1" noTextEdit="1"/>
                </p:cNvSpPr>
                <p:nvPr/>
              </p:nvSpPr>
              <p:spPr>
                <a:xfrm>
                  <a:off x="1475656" y="3604954"/>
                  <a:ext cx="2088232" cy="400110"/>
                </a:xfrm>
                <a:prstGeom prst="rect">
                  <a:avLst/>
                </a:prstGeom>
                <a:blipFill rotWithShape="1">
                  <a:blip r:embed="rId2"/>
                  <a:stretch>
                    <a:fillRect/>
                  </a:stretch>
                </a:blipFill>
              </p:spPr>
              <p:txBody>
                <a:bodyPr/>
                <a:lstStyle/>
                <a:p>
                  <a:r>
                    <a:rPr lang="es-MX">
                      <a:noFill/>
                    </a:rPr>
                    <a:t> </a:t>
                  </a:r>
                </a:p>
              </p:txBody>
            </p:sp>
          </mc:Fallback>
        </mc:AlternateContent>
        <p:grpSp>
          <p:nvGrpSpPr>
            <p:cNvPr id="18" name="17 Grupo"/>
            <p:cNvGrpSpPr/>
            <p:nvPr/>
          </p:nvGrpSpPr>
          <p:grpSpPr>
            <a:xfrm>
              <a:off x="1475656" y="4077072"/>
              <a:ext cx="1944016" cy="384448"/>
              <a:chOff x="3563888" y="4797152"/>
              <a:chExt cx="1944016" cy="384448"/>
            </a:xfrm>
          </p:grpSpPr>
          <p:cxnSp>
            <p:nvCxnSpPr>
              <p:cNvPr id="8" name="7 Conector recto"/>
              <p:cNvCxnSpPr/>
              <p:nvPr/>
            </p:nvCxnSpPr>
            <p:spPr>
              <a:xfrm>
                <a:off x="3707904" y="4797152"/>
                <a:ext cx="180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H="1">
                <a:off x="3581401" y="4802554"/>
                <a:ext cx="134814" cy="3790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flipH="1" flipV="1">
                <a:off x="3563888" y="5085184"/>
                <a:ext cx="17512" cy="964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0" name="19 Conector recto"/>
            <p:cNvCxnSpPr/>
            <p:nvPr/>
          </p:nvCxnSpPr>
          <p:spPr>
            <a:xfrm>
              <a:off x="1475656" y="3996375"/>
              <a:ext cx="20882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1603830" y="4178392"/>
              <a:ext cx="1960058"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s</a:t>
              </a:r>
              <a:r>
                <a:rPr lang="es-MX" sz="2000" b="1" baseline="30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2</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a:t>
              </a:r>
              <a:r>
                <a:rPr lang="es-ES" sz="2000" b="1" dirty="0" smtClean="0"/>
                <a:t> (1/n</a:t>
              </a:r>
              <a:r>
                <a:rPr lang="es-ES" sz="2000" b="1" baseline="-25000" dirty="0" smtClean="0"/>
                <a:t>1</a:t>
              </a:r>
              <a:r>
                <a:rPr lang="es-ES" sz="2000" b="1" dirty="0" smtClean="0"/>
                <a:t> </a:t>
              </a:r>
              <a:r>
                <a:rPr lang="en-US" sz="2000" b="1" dirty="0" smtClean="0"/>
                <a:t>+</a:t>
              </a:r>
              <a:r>
                <a:rPr lang="es-MX" sz="2000" b="1" dirty="0" smtClean="0"/>
                <a:t> 1/n</a:t>
              </a:r>
              <a:r>
                <a:rPr lang="es-MX" sz="2000" b="1" baseline="-25000" dirty="0" smtClean="0"/>
                <a:t>2</a:t>
              </a:r>
              <a:r>
                <a:rPr lang="es-MX" sz="2000" b="1" dirty="0" smtClean="0"/>
                <a:t>)</a:t>
              </a:r>
              <a:r>
                <a:rPr lang="es-ES" sz="2000" b="1" dirty="0" smtClean="0"/>
                <a:t>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26" name="25 Grupo"/>
          <p:cNvGrpSpPr/>
          <p:nvPr/>
        </p:nvGrpSpPr>
        <p:grpSpPr>
          <a:xfrm>
            <a:off x="755576" y="2564904"/>
            <a:ext cx="3816424" cy="803182"/>
            <a:chOff x="755576" y="4951590"/>
            <a:chExt cx="3816424" cy="803182"/>
          </a:xfrm>
        </p:grpSpPr>
        <p:sp>
          <p:nvSpPr>
            <p:cNvPr id="22" name="21 CuadroTexto"/>
            <p:cNvSpPr txBox="1"/>
            <p:nvPr/>
          </p:nvSpPr>
          <p:spPr>
            <a:xfrm>
              <a:off x="755576" y="5117122"/>
              <a:ext cx="773993"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s</a:t>
              </a:r>
              <a:r>
                <a:rPr lang="es-MX" sz="2000" b="1" baseline="30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2</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a:t>
              </a:r>
              <a:r>
                <a:rPr lang="es-ES" sz="2000" b="1" dirty="0" smtClean="0"/>
                <a:t> =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cxnSp>
          <p:nvCxnSpPr>
            <p:cNvPr id="23" name="22 Conector recto"/>
            <p:cNvCxnSpPr/>
            <p:nvPr/>
          </p:nvCxnSpPr>
          <p:spPr>
            <a:xfrm>
              <a:off x="1486537" y="5335215"/>
              <a:ext cx="273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23 CuadroTexto"/>
                <p:cNvSpPr txBox="1"/>
                <p:nvPr/>
              </p:nvSpPr>
              <p:spPr>
                <a:xfrm>
                  <a:off x="1403648" y="4951590"/>
                  <a:ext cx="3168352"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ES" sz="2000" b="1" dirty="0" smtClean="0"/>
                    <a:t>(n</a:t>
                  </a:r>
                  <a:r>
                    <a:rPr lang="es-ES" sz="2000" b="1" baseline="-25000" dirty="0"/>
                    <a:t>1</a:t>
                  </a:r>
                  <a:r>
                    <a:rPr lang="es-ES" sz="2000" b="1" dirty="0"/>
                    <a:t> </a:t>
                  </a:r>
                  <a:r>
                    <a:rPr lang="en-US" sz="2000" b="1" dirty="0"/>
                    <a:t>-</a:t>
                  </a:r>
                  <a:r>
                    <a:rPr lang="es-MX" sz="2000" b="1" dirty="0"/>
                    <a:t> </a:t>
                  </a:r>
                  <a:r>
                    <a:rPr lang="es-MX" sz="2000" b="1" dirty="0" smtClean="0"/>
                    <a:t>1)s</a:t>
                  </a:r>
                  <a:r>
                    <a:rPr lang="es-MX" sz="2000" b="1" baseline="30000" dirty="0" smtClean="0"/>
                    <a:t>2</a:t>
                  </a:r>
                  <a14:m>
                    <m:oMath xmlns:m="http://schemas.openxmlformats.org/officeDocument/2006/math">
                      <m:acc>
                        <m:accPr>
                          <m:chr m:val="̅"/>
                          <m:ctrlPr>
                            <a:rPr lang="es-MX" sz="2000" b="1" i="1">
                              <a:ln>
                                <a:prstDash val="solid"/>
                              </a:ln>
                              <a:solidFill>
                                <a:schemeClr val="tx1">
                                  <a:lumMod val="85000"/>
                                  <a:lumOff val="15000"/>
                                </a:schemeClr>
                              </a:solidFill>
                              <a:latin typeface="Cambria Math" panose="02040503050406030204" pitchFamily="18" charset="0"/>
                              <a:ea typeface="Arial Unicode MS" pitchFamily="34" charset="-128"/>
                              <a:cs typeface="Arial Unicode MS" pitchFamily="34" charset="-128"/>
                            </a:rPr>
                          </m:ctrlPr>
                        </m:accPr>
                        <m:e>
                          <m:r>
                            <a:rPr lang="es-MX" sz="2000" b="1" i="1">
                              <a:ln>
                                <a:prstDash val="solid"/>
                              </a:ln>
                              <a:solidFill>
                                <a:schemeClr val="tx1">
                                  <a:lumMod val="85000"/>
                                  <a:lumOff val="15000"/>
                                </a:schemeClr>
                              </a:solidFill>
                              <a:latin typeface="Cambria Math"/>
                              <a:ea typeface="Arial Unicode MS" pitchFamily="34" charset="-128"/>
                              <a:cs typeface="Arial Unicode MS" pitchFamily="34" charset="-128"/>
                            </a:rPr>
                            <m:t>𝒙</m:t>
                          </m:r>
                          <m:r>
                            <a:rPr lang="es-MX" sz="2000" b="1" i="1">
                              <a:ln>
                                <a:prstDash val="solid"/>
                              </a:ln>
                              <a:solidFill>
                                <a:schemeClr val="tx1">
                                  <a:lumMod val="85000"/>
                                  <a:lumOff val="15000"/>
                                </a:schemeClr>
                              </a:solidFill>
                              <a:latin typeface="Cambria Math"/>
                              <a:ea typeface="Arial Unicode MS" pitchFamily="34" charset="-128"/>
                              <a:cs typeface="Arial Unicode MS" pitchFamily="34" charset="-128"/>
                            </a:rPr>
                            <m:t> </m:t>
                          </m:r>
                        </m:e>
                      </m:acc>
                    </m:oMath>
                  </a14:m>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1</a:t>
                  </a:r>
                  <a:r>
                    <a:rPr lang="en-US" sz="2000" b="1" dirty="0"/>
                    <a:t> +</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ES" sz="2000" b="1" dirty="0" smtClean="0"/>
                    <a:t> </a:t>
                  </a:r>
                  <a:r>
                    <a:rPr lang="es-ES" sz="2000" b="1" dirty="0"/>
                    <a:t>(</a:t>
                  </a:r>
                  <a:r>
                    <a:rPr lang="es-ES" sz="2000" b="1" dirty="0" smtClean="0"/>
                    <a:t>n</a:t>
                  </a:r>
                  <a:r>
                    <a:rPr lang="es-ES" sz="2000" b="1" baseline="-25000" dirty="0" smtClean="0"/>
                    <a:t>2</a:t>
                  </a:r>
                  <a:r>
                    <a:rPr lang="es-ES" sz="2000" b="1" dirty="0" smtClean="0"/>
                    <a:t> </a:t>
                  </a:r>
                  <a:r>
                    <a:rPr lang="en-US" sz="2000" b="1" dirty="0"/>
                    <a:t>-</a:t>
                  </a:r>
                  <a:r>
                    <a:rPr lang="es-MX" sz="2000" b="1" dirty="0"/>
                    <a:t> 1</a:t>
                  </a:r>
                  <a:r>
                    <a:rPr lang="es-MX" sz="2000" b="1" dirty="0" smtClean="0"/>
                    <a:t>)</a:t>
                  </a:r>
                  <a:r>
                    <a:rPr lang="es-MX" sz="2000" b="1" dirty="0"/>
                    <a:t> s</a:t>
                  </a:r>
                  <a:r>
                    <a:rPr lang="es-MX" sz="2000" b="1" baseline="30000" dirty="0"/>
                    <a:t>2</a:t>
                  </a:r>
                  <a14:m>
                    <m:oMath xmlns:m="http://schemas.openxmlformats.org/officeDocument/2006/math">
                      <m:acc>
                        <m:accPr>
                          <m:chr m:val="̅"/>
                          <m:ctrlPr>
                            <a:rPr lang="es-MX" sz="2000" b="1" i="1">
                              <a:ln>
                                <a:prstDash val="solid"/>
                              </a:ln>
                              <a:solidFill>
                                <a:schemeClr val="tx1">
                                  <a:lumMod val="85000"/>
                                  <a:lumOff val="15000"/>
                                </a:schemeClr>
                              </a:solidFill>
                              <a:latin typeface="Cambria Math" panose="02040503050406030204" pitchFamily="18" charset="0"/>
                              <a:ea typeface="Arial Unicode MS" pitchFamily="34" charset="-128"/>
                              <a:cs typeface="Arial Unicode MS" pitchFamily="34" charset="-128"/>
                            </a:rPr>
                          </m:ctrlPr>
                        </m:accPr>
                        <m:e>
                          <m:r>
                            <a:rPr lang="es-MX" sz="2000" b="1" i="1">
                              <a:ln>
                                <a:prstDash val="solid"/>
                              </a:ln>
                              <a:solidFill>
                                <a:schemeClr val="tx1">
                                  <a:lumMod val="85000"/>
                                  <a:lumOff val="15000"/>
                                </a:schemeClr>
                              </a:solidFill>
                              <a:latin typeface="Cambria Math"/>
                              <a:ea typeface="Arial Unicode MS" pitchFamily="34" charset="-128"/>
                              <a:cs typeface="Arial Unicode MS" pitchFamily="34" charset="-128"/>
                            </a:rPr>
                            <m:t>𝒙</m:t>
                          </m:r>
                          <m:r>
                            <a:rPr lang="es-MX" sz="2000" b="1" i="1">
                              <a:ln>
                                <a:prstDash val="solid"/>
                              </a:ln>
                              <a:solidFill>
                                <a:schemeClr val="tx1">
                                  <a:lumMod val="85000"/>
                                  <a:lumOff val="15000"/>
                                </a:schemeClr>
                              </a:solidFill>
                              <a:latin typeface="Cambria Math"/>
                              <a:ea typeface="Arial Unicode MS" pitchFamily="34" charset="-128"/>
                              <a:cs typeface="Arial Unicode MS" pitchFamily="34" charset="-128"/>
                            </a:rPr>
                            <m:t> </m:t>
                          </m:r>
                        </m:e>
                      </m:acc>
                    </m:oMath>
                  </a14:m>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2</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mc:Choice>
          <mc:Fallback xmlns="">
            <p:sp>
              <p:nvSpPr>
                <p:cNvPr id="24" name="23 CuadroTexto"/>
                <p:cNvSpPr txBox="1">
                  <a:spLocks noRot="1" noChangeAspect="1" noMove="1" noResize="1" noEditPoints="1" noAdjustHandles="1" noChangeArrowheads="1" noChangeShapeType="1" noTextEdit="1"/>
                </p:cNvSpPr>
                <p:nvPr/>
              </p:nvSpPr>
              <p:spPr>
                <a:xfrm>
                  <a:off x="1403648" y="4951590"/>
                  <a:ext cx="3168352" cy="400110"/>
                </a:xfrm>
                <a:prstGeom prst="rect">
                  <a:avLst/>
                </a:prstGeom>
                <a:blipFill rotWithShape="1">
                  <a:blip r:embed="rId3"/>
                  <a:stretch>
                    <a:fillRect/>
                  </a:stretch>
                </a:blipFill>
              </p:spPr>
              <p:txBody>
                <a:bodyPr/>
                <a:lstStyle/>
                <a:p>
                  <a:r>
                    <a:rPr lang="es-MX">
                      <a:noFill/>
                    </a:rPr>
                    <a:t> </a:t>
                  </a:r>
                </a:p>
              </p:txBody>
            </p:sp>
          </mc:Fallback>
        </mc:AlternateContent>
        <p:sp>
          <p:nvSpPr>
            <p:cNvPr id="25" name="24 CuadroTexto"/>
            <p:cNvSpPr txBox="1"/>
            <p:nvPr/>
          </p:nvSpPr>
          <p:spPr>
            <a:xfrm>
              <a:off x="2051720" y="5354662"/>
              <a:ext cx="1584176"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ES" sz="2000" b="1" dirty="0" smtClean="0"/>
                <a:t>n</a:t>
              </a:r>
              <a:r>
                <a:rPr lang="es-ES" sz="2000" b="1" baseline="-25000" dirty="0" smtClean="0"/>
                <a:t>1</a:t>
              </a:r>
              <a:r>
                <a:rPr lang="es-ES" sz="2000" b="1" dirty="0" smtClean="0"/>
                <a:t> </a:t>
              </a:r>
              <a:r>
                <a:rPr lang="en-US" sz="2000" b="1" dirty="0"/>
                <a:t>+</a:t>
              </a:r>
              <a:r>
                <a:rPr lang="es-MX" sz="2000" b="1" dirty="0" smtClean="0"/>
                <a:t> </a:t>
              </a:r>
              <a:r>
                <a:rPr lang="es-ES" sz="2000" b="1" dirty="0" smtClean="0"/>
                <a:t>n</a:t>
              </a:r>
              <a:r>
                <a:rPr lang="es-ES" sz="2000" b="1" baseline="-25000" dirty="0" smtClean="0"/>
                <a:t>2</a:t>
              </a:r>
              <a:r>
                <a:rPr lang="es-ES" sz="2000" b="1" dirty="0" smtClean="0"/>
                <a:t> </a:t>
              </a:r>
              <a:r>
                <a:rPr lang="en-US" sz="2000" b="1" dirty="0"/>
                <a:t>-</a:t>
              </a:r>
              <a:r>
                <a:rPr lang="es-MX" sz="2000" b="1" dirty="0"/>
                <a:t> </a:t>
              </a:r>
              <a:r>
                <a:rPr lang="es-MX" sz="2000" b="1" dirty="0" smtClean="0"/>
                <a:t>2</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27" name="26 Grupo"/>
          <p:cNvGrpSpPr/>
          <p:nvPr/>
        </p:nvGrpSpPr>
        <p:grpSpPr>
          <a:xfrm>
            <a:off x="755576" y="3573016"/>
            <a:ext cx="5688632" cy="803518"/>
            <a:chOff x="755576" y="5228864"/>
            <a:chExt cx="5688632" cy="803518"/>
          </a:xfrm>
        </p:grpSpPr>
        <p:grpSp>
          <p:nvGrpSpPr>
            <p:cNvPr id="28" name="27 Grupo"/>
            <p:cNvGrpSpPr/>
            <p:nvPr/>
          </p:nvGrpSpPr>
          <p:grpSpPr>
            <a:xfrm>
              <a:off x="755576" y="5228864"/>
              <a:ext cx="4824536" cy="803518"/>
              <a:chOff x="755576" y="4951254"/>
              <a:chExt cx="4824536" cy="803518"/>
            </a:xfrm>
          </p:grpSpPr>
          <p:sp>
            <p:nvSpPr>
              <p:cNvPr id="29" name="28 CuadroTexto"/>
              <p:cNvSpPr txBox="1"/>
              <p:nvPr/>
            </p:nvSpPr>
            <p:spPr>
              <a:xfrm>
                <a:off x="755576" y="5117122"/>
                <a:ext cx="773993"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s</a:t>
                </a:r>
                <a:r>
                  <a:rPr lang="es-MX" sz="2000" b="1" baseline="30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2</a:t>
                </a:r>
                <a:r>
                  <a:rPr lang="es-MX" sz="2000" b="1" baseline="-25000"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a:t>
                </a:r>
                <a:r>
                  <a:rPr lang="es-ES" sz="2000" b="1" dirty="0" smtClean="0"/>
                  <a:t> =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cxnSp>
            <p:nvCxnSpPr>
              <p:cNvPr id="30" name="29 Conector recto"/>
              <p:cNvCxnSpPr/>
              <p:nvPr/>
            </p:nvCxnSpPr>
            <p:spPr>
              <a:xfrm>
                <a:off x="1486537" y="5335215"/>
                <a:ext cx="363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30 CuadroTexto"/>
              <p:cNvSpPr txBox="1"/>
              <p:nvPr/>
            </p:nvSpPr>
            <p:spPr>
              <a:xfrm>
                <a:off x="1403648" y="4951254"/>
                <a:ext cx="4176464"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ES" sz="2000" b="1" dirty="0" smtClean="0"/>
                  <a:t>(32</a:t>
                </a:r>
                <a:r>
                  <a:rPr lang="es-MX" sz="2000" b="1" dirty="0" smtClean="0"/>
                  <a:t>)</a:t>
                </a:r>
                <a:r>
                  <a:rPr lang="es-ES" sz="2000" b="1" dirty="0" smtClean="0"/>
                  <a:t> (0.169386</a:t>
                </a:r>
                <a:r>
                  <a:rPr lang="es-MX" sz="2000" b="1" dirty="0" smtClean="0"/>
                  <a:t>) </a:t>
                </a:r>
                <a:r>
                  <a:rPr lang="en-US" sz="2000" b="1" dirty="0" smtClean="0"/>
                  <a:t>+ </a:t>
                </a:r>
                <a:r>
                  <a:rPr lang="es-ES" sz="2000" b="1" dirty="0" smtClean="0"/>
                  <a:t>(10</a:t>
                </a:r>
                <a:r>
                  <a:rPr lang="es-MX" sz="2000" b="1" dirty="0" smtClean="0"/>
                  <a:t>)</a:t>
                </a:r>
                <a:r>
                  <a:rPr lang="es-ES" sz="2000" b="1" dirty="0" smtClean="0"/>
                  <a:t> </a:t>
                </a:r>
                <a:r>
                  <a:rPr lang="es-ES" sz="2000" b="1" dirty="0"/>
                  <a:t>(</a:t>
                </a:r>
                <a:r>
                  <a:rPr lang="es-ES" sz="2000" b="1" dirty="0" smtClean="0"/>
                  <a:t>0.113636</a:t>
                </a:r>
                <a:r>
                  <a:rPr lang="es-MX" sz="2000" b="1" dirty="0" smtClean="0"/>
                  <a:t>)</a:t>
                </a:r>
                <a:r>
                  <a:rPr lang="en-US" sz="2000" b="1" dirty="0" smtClean="0"/>
                  <a:t>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32" name="31 CuadroTexto"/>
              <p:cNvSpPr txBox="1"/>
              <p:nvPr/>
            </p:nvSpPr>
            <p:spPr>
              <a:xfrm>
                <a:off x="2339752" y="5354662"/>
                <a:ext cx="1584176"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ES" sz="2000" b="1" dirty="0" smtClean="0"/>
                  <a:t>33 </a:t>
                </a:r>
                <a:r>
                  <a:rPr lang="en-US" sz="2000" b="1" dirty="0"/>
                  <a:t>+</a:t>
                </a:r>
                <a:r>
                  <a:rPr lang="es-MX" sz="2000" b="1" dirty="0" smtClean="0"/>
                  <a:t> </a:t>
                </a:r>
                <a:r>
                  <a:rPr lang="es-ES" sz="2000" b="1" dirty="0" smtClean="0"/>
                  <a:t>11 </a:t>
                </a:r>
                <a:r>
                  <a:rPr lang="en-US" sz="2000" b="1" dirty="0"/>
                  <a:t>-</a:t>
                </a:r>
                <a:r>
                  <a:rPr lang="es-MX" sz="2000" b="1" dirty="0"/>
                  <a:t> </a:t>
                </a:r>
                <a:r>
                  <a:rPr lang="es-MX" sz="2000" b="1" dirty="0" smtClean="0"/>
                  <a:t>2</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sp>
          <p:nvSpPr>
            <p:cNvPr id="33" name="32 CuadroTexto"/>
            <p:cNvSpPr txBox="1"/>
            <p:nvPr/>
          </p:nvSpPr>
          <p:spPr>
            <a:xfrm>
              <a:off x="5022143" y="5405154"/>
              <a:ext cx="1422065"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ES" sz="2000" b="1" dirty="0" smtClean="0"/>
                <a:t> = 0.1561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34" name="33 Grupo"/>
          <p:cNvGrpSpPr/>
          <p:nvPr/>
        </p:nvGrpSpPr>
        <p:grpSpPr>
          <a:xfrm>
            <a:off x="1022092" y="4509120"/>
            <a:ext cx="4755949" cy="994392"/>
            <a:chOff x="1022092" y="4797152"/>
            <a:chExt cx="4755949" cy="994392"/>
          </a:xfrm>
        </p:grpSpPr>
        <p:grpSp>
          <p:nvGrpSpPr>
            <p:cNvPr id="35" name="34 Grupo"/>
            <p:cNvGrpSpPr/>
            <p:nvPr/>
          </p:nvGrpSpPr>
          <p:grpSpPr>
            <a:xfrm>
              <a:off x="1022092" y="4797152"/>
              <a:ext cx="4197979" cy="994392"/>
              <a:chOff x="1011211" y="3584110"/>
              <a:chExt cx="4197979" cy="994392"/>
            </a:xfrm>
          </p:grpSpPr>
          <p:sp>
            <p:nvSpPr>
              <p:cNvPr id="36" name="35 CuadroTexto"/>
              <p:cNvSpPr txBox="1"/>
              <p:nvPr/>
            </p:nvSpPr>
            <p:spPr>
              <a:xfrm>
                <a:off x="1011211" y="3778282"/>
                <a:ext cx="773993"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t</a:t>
                </a:r>
                <a:r>
                  <a:rPr lang="es-ES" sz="2000" b="1" dirty="0" smtClean="0"/>
                  <a:t> =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37" name="36 CuadroTexto"/>
              <p:cNvSpPr txBox="1"/>
              <p:nvPr/>
            </p:nvSpPr>
            <p:spPr>
              <a:xfrm>
                <a:off x="1968831" y="3584110"/>
                <a:ext cx="2088232"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2000" b="1" dirty="0" smtClean="0"/>
                  <a:t>(4.41 </a:t>
                </a:r>
                <a:r>
                  <a:rPr lang="en-US" sz="2000" b="1" dirty="0" smtClean="0"/>
                  <a:t>-</a:t>
                </a:r>
                <a:r>
                  <a:rPr lang="es-MX" sz="2000" b="1" dirty="0" smtClean="0"/>
                  <a:t>3.31)</a:t>
                </a:r>
                <a:endParaRPr lang="es-MX" sz="2000" b="1" baseline="-25000"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nvGrpSpPr>
              <p:cNvPr id="38" name="37 Grupo"/>
              <p:cNvGrpSpPr/>
              <p:nvPr/>
            </p:nvGrpSpPr>
            <p:grpSpPr>
              <a:xfrm>
                <a:off x="1475656" y="4077072"/>
                <a:ext cx="2844016" cy="384448"/>
                <a:chOff x="3563888" y="4797152"/>
                <a:chExt cx="2844016" cy="384448"/>
              </a:xfrm>
            </p:grpSpPr>
            <p:cxnSp>
              <p:nvCxnSpPr>
                <p:cNvPr id="41" name="40 Conector recto"/>
                <p:cNvCxnSpPr/>
                <p:nvPr/>
              </p:nvCxnSpPr>
              <p:spPr>
                <a:xfrm>
                  <a:off x="3707904" y="4797152"/>
                  <a:ext cx="270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flipH="1">
                  <a:off x="3581401" y="4802554"/>
                  <a:ext cx="134814" cy="3790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flipH="1" flipV="1">
                  <a:off x="3563888" y="5085184"/>
                  <a:ext cx="17512" cy="964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9" name="38 Conector recto"/>
              <p:cNvCxnSpPr/>
              <p:nvPr/>
            </p:nvCxnSpPr>
            <p:spPr>
              <a:xfrm>
                <a:off x="1475656" y="3996375"/>
                <a:ext cx="295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39 CuadroTexto"/>
              <p:cNvSpPr txBox="1"/>
              <p:nvPr/>
            </p:nvSpPr>
            <p:spPr>
              <a:xfrm>
                <a:off x="1603829" y="4178392"/>
                <a:ext cx="3605361"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0.1561 </a:t>
                </a:r>
                <a:r>
                  <a:rPr lang="es-ES" sz="2000" b="1" dirty="0" smtClean="0"/>
                  <a:t>(1/33  </a:t>
                </a:r>
                <a:r>
                  <a:rPr lang="en-US" sz="2000" b="1" dirty="0" smtClean="0"/>
                  <a:t>+</a:t>
                </a:r>
                <a:r>
                  <a:rPr lang="es-MX" sz="2000" b="1" dirty="0" smtClean="0"/>
                  <a:t> 1/11)</a:t>
                </a:r>
                <a:r>
                  <a:rPr lang="es-ES" sz="2000" b="1" dirty="0" smtClean="0"/>
                  <a:t>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sp>
          <p:nvSpPr>
            <p:cNvPr id="44" name="43 CuadroTexto"/>
            <p:cNvSpPr txBox="1"/>
            <p:nvPr/>
          </p:nvSpPr>
          <p:spPr>
            <a:xfrm>
              <a:off x="4355976" y="5013176"/>
              <a:ext cx="1422065" cy="40011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ES" sz="2000" b="1" dirty="0" smtClean="0"/>
                <a:t> = 7.99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sp>
        <p:nvSpPr>
          <p:cNvPr id="46" name="45 CuadroTexto"/>
          <p:cNvSpPr txBox="1"/>
          <p:nvPr/>
        </p:nvSpPr>
        <p:spPr>
          <a:xfrm>
            <a:off x="323528" y="5621178"/>
            <a:ext cx="8280921" cy="1015663"/>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Si consideramos </a:t>
            </a:r>
            <a:r>
              <a:rPr lang="el-GR"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α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0.01, por lo tanto t0.005 (44)</a:t>
            </a:r>
            <a:r>
              <a:rPr lang="es-ES" sz="2000" b="1" dirty="0"/>
              <a:t> </a:t>
            </a:r>
            <a:r>
              <a:rPr lang="es-ES" sz="2000" b="1" dirty="0" smtClean="0"/>
              <a:t>= 2.69. La regla de decisión es rechazar H</a:t>
            </a:r>
            <a:r>
              <a:rPr lang="es-ES" sz="2000" b="1" baseline="-25000" dirty="0" smtClean="0"/>
              <a:t>0</a:t>
            </a:r>
            <a:r>
              <a:rPr lang="es-ES" sz="2000" b="1" dirty="0" smtClean="0"/>
              <a:t> si t </a:t>
            </a:r>
            <a:r>
              <a:rPr lang="en-US" sz="2000" b="1" dirty="0" smtClean="0"/>
              <a:t>&gt; 2.69, </a:t>
            </a:r>
            <a:r>
              <a:rPr lang="en-US" sz="2000" b="1" dirty="0" err="1" smtClean="0"/>
              <a:t>como</a:t>
            </a:r>
            <a:r>
              <a:rPr lang="en-US" sz="2000" b="1" dirty="0" smtClean="0"/>
              <a:t> </a:t>
            </a:r>
            <a:r>
              <a:rPr lang="en-US" sz="2000" b="1" dirty="0" err="1" smtClean="0"/>
              <a:t>tenemos</a:t>
            </a:r>
            <a:r>
              <a:rPr lang="en-US" sz="2000" b="1" dirty="0" smtClean="0"/>
              <a:t> </a:t>
            </a:r>
            <a:r>
              <a:rPr lang="en-US" sz="2000" b="1" dirty="0" err="1" smtClean="0"/>
              <a:t>que</a:t>
            </a:r>
            <a:r>
              <a:rPr lang="en-US" sz="2000" b="1" dirty="0" smtClean="0"/>
              <a:t> 7.99 &gt; 2.69, </a:t>
            </a:r>
            <a:r>
              <a:rPr lang="en-US" sz="2000" b="1" dirty="0" err="1" smtClean="0"/>
              <a:t>entonces</a:t>
            </a:r>
            <a:r>
              <a:rPr lang="en-US" sz="2000" b="1" dirty="0" smtClean="0"/>
              <a:t> </a:t>
            </a:r>
            <a:r>
              <a:rPr lang="en-US" sz="2000" b="1" dirty="0" err="1" smtClean="0"/>
              <a:t>rechazamos</a:t>
            </a:r>
            <a:r>
              <a:rPr lang="en-US" sz="2000" b="1" dirty="0" smtClean="0"/>
              <a:t> H</a:t>
            </a:r>
            <a:r>
              <a:rPr lang="en-US" sz="2000" b="1" baseline="-25000" dirty="0" smtClean="0"/>
              <a:t>0</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5394652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286000" y="2967335"/>
            <a:ext cx="4572000" cy="923330"/>
          </a:xfrm>
          <a:prstGeom prst="rect">
            <a:avLst/>
          </a:prstGeom>
        </p:spPr>
        <p:txBody>
          <a:bodyPr>
            <a:spAutoFit/>
          </a:bodyPr>
          <a:lstStyle/>
          <a:p>
            <a:r>
              <a:rPr lang="es-ES" dirty="0">
                <a:hlinkClick r:id="rId2"/>
              </a:rPr>
              <a:t>http://</a:t>
            </a:r>
            <a:r>
              <a:rPr lang="es-ES" dirty="0" err="1">
                <a:hlinkClick r:id="rId2"/>
              </a:rPr>
              <a:t>www.slideshare.net</a:t>
            </a:r>
            <a:r>
              <a:rPr lang="es-ES" dirty="0">
                <a:hlinkClick r:id="rId2"/>
              </a:rPr>
              <a:t>/jab2801/t-de-student-para-dos-muestras-independientes-9249928</a:t>
            </a:r>
            <a:endParaRPr lang="es-ES" dirty="0"/>
          </a:p>
        </p:txBody>
      </p:sp>
    </p:spTree>
    <p:extLst>
      <p:ext uri="{BB962C8B-B14F-4D97-AF65-F5344CB8AC3E}">
        <p14:creationId xmlns:p14="http://schemas.microsoft.com/office/powerpoint/2010/main" val="959108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67543" y="1124744"/>
            <a:ext cx="8280921" cy="59247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1. El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conocimiento científico es fáctico (verdadero</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3"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El Proceso de la Investigación Científica</a:t>
            </a:r>
            <a:endParaRPr lang="de-DE" sz="4400" kern="0" spc="-150" dirty="0">
              <a:solidFill>
                <a:schemeClr val="tx1">
                  <a:lumMod val="50000"/>
                  <a:lumOff val="50000"/>
                </a:schemeClr>
              </a:solidFill>
              <a:latin typeface="+mj-lt"/>
              <a:ea typeface="+mj-ea"/>
              <a:cs typeface="+mj-cs"/>
            </a:endParaRPr>
          </a:p>
        </p:txBody>
      </p:sp>
      <p:sp>
        <p:nvSpPr>
          <p:cNvPr id="4" name="3 CuadroTexto"/>
          <p:cNvSpPr txBox="1"/>
          <p:nvPr/>
        </p:nvSpPr>
        <p:spPr>
          <a:xfrm>
            <a:off x="467544" y="1675167"/>
            <a:ext cx="8280921" cy="59247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2. El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conocimiento trasciende de los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hechos</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6" name="5 CuadroTexto"/>
          <p:cNvSpPr txBox="1"/>
          <p:nvPr/>
        </p:nvSpPr>
        <p:spPr>
          <a:xfrm>
            <a:off x="467544" y="2251231"/>
            <a:ext cx="8280921" cy="59247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3. La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ciencia es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analítica</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7" name="6 CuadroTexto"/>
          <p:cNvSpPr txBox="1"/>
          <p:nvPr/>
        </p:nvSpPr>
        <p:spPr>
          <a:xfrm>
            <a:off x="467544" y="2770277"/>
            <a:ext cx="8280921" cy="59247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4. La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investigación científica es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especializada</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8" name="7 CuadroTexto"/>
          <p:cNvSpPr txBox="1"/>
          <p:nvPr/>
        </p:nvSpPr>
        <p:spPr>
          <a:xfrm>
            <a:off x="467544" y="3331351"/>
            <a:ext cx="8280921" cy="59247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5. El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conocimiento científico es claro y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preciso</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9" name="8 CuadroTexto"/>
          <p:cNvSpPr txBox="1"/>
          <p:nvPr/>
        </p:nvSpPr>
        <p:spPr>
          <a:xfrm>
            <a:off x="467544" y="3892425"/>
            <a:ext cx="8280921" cy="59247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6. El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conocimiento científico es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comunicable</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10" name="9 CuadroTexto"/>
          <p:cNvSpPr txBox="1"/>
          <p:nvPr/>
        </p:nvSpPr>
        <p:spPr>
          <a:xfrm>
            <a:off x="467544" y="4483479"/>
            <a:ext cx="8280921" cy="52969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7. El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conocimiento científico es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verificable</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11" name="10 CuadroTexto"/>
          <p:cNvSpPr txBox="1"/>
          <p:nvPr/>
        </p:nvSpPr>
        <p:spPr>
          <a:xfrm>
            <a:off x="467544" y="5101571"/>
            <a:ext cx="8280921" cy="59247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8</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a:t>
            </a: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La investigación científica es </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metódica y sistemática</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12" name="11 CuadroTexto"/>
          <p:cNvSpPr txBox="1"/>
          <p:nvPr/>
        </p:nvSpPr>
        <p:spPr>
          <a:xfrm>
            <a:off x="467544" y="5701860"/>
            <a:ext cx="8280921" cy="59247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9</a:t>
            </a: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 La ciencia es útil y se basa en la investigación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04488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23"/>
          <p:cNvGrpSpPr>
            <a:grpSpLocks/>
          </p:cNvGrpSpPr>
          <p:nvPr/>
        </p:nvGrpSpPr>
        <p:grpSpPr bwMode="gray">
          <a:xfrm>
            <a:off x="0" y="3068960"/>
            <a:ext cx="9144000" cy="1844040"/>
            <a:chOff x="0" y="2086"/>
            <a:chExt cx="5760" cy="1056"/>
          </a:xfrm>
        </p:grpSpPr>
        <p:sp>
          <p:nvSpPr>
            <p:cNvPr id="36" name="Rectangle 3"/>
            <p:cNvSpPr>
              <a:spLocks noChangeArrowheads="1"/>
            </p:cNvSpPr>
            <p:nvPr/>
          </p:nvSpPr>
          <p:spPr bwMode="gray">
            <a:xfrm>
              <a:off x="0" y="2325"/>
              <a:ext cx="5760" cy="817"/>
            </a:xfrm>
            <a:prstGeom prst="rect">
              <a:avLst/>
            </a:prstGeom>
            <a:gradFill rotWithShape="1">
              <a:gsLst>
                <a:gs pos="0">
                  <a:srgbClr val="DDDDDD"/>
                </a:gs>
                <a:gs pos="100000">
                  <a:srgbClr val="FFFFFF"/>
                </a:gs>
              </a:gsLst>
              <a:lin ang="5400000" scaled="1"/>
            </a:gradFill>
            <a:ln w="9525">
              <a:noFill/>
              <a:miter lim="800000"/>
              <a:headEnd/>
              <a:tailEnd/>
            </a:ln>
          </p:spPr>
          <p:txBody>
            <a:bodyPr wrap="none" lIns="90000" tIns="90000" rIns="72000" bIns="90000" anchor="ctr"/>
            <a:lstStyle/>
            <a:p>
              <a:pPr algn="ctr" eaLnBrk="0" hangingPunct="0"/>
              <a:endParaRPr lang="en-US" noProof="1"/>
            </a:p>
          </p:txBody>
        </p:sp>
        <p:sp>
          <p:nvSpPr>
            <p:cNvPr id="37" name="Rectangle 25"/>
            <p:cNvSpPr>
              <a:spLocks noChangeArrowheads="1"/>
            </p:cNvSpPr>
            <p:nvPr/>
          </p:nvSpPr>
          <p:spPr bwMode="gray">
            <a:xfrm flipV="1">
              <a:off x="0" y="2086"/>
              <a:ext cx="5760" cy="246"/>
            </a:xfrm>
            <a:prstGeom prst="rect">
              <a:avLst/>
            </a:prstGeom>
            <a:gradFill rotWithShape="1">
              <a:gsLst>
                <a:gs pos="0">
                  <a:srgbClr val="DBDBDB"/>
                </a:gs>
                <a:gs pos="100000">
                  <a:srgbClr val="FFFFFF"/>
                </a:gs>
              </a:gsLst>
              <a:lin ang="5400000" scaled="1"/>
            </a:gradFill>
            <a:ln w="9525">
              <a:noFill/>
              <a:miter lim="800000"/>
              <a:headEnd/>
              <a:tailEnd/>
            </a:ln>
          </p:spPr>
          <p:txBody>
            <a:bodyPr rot="10800000" wrap="none" lIns="90000" tIns="90000" rIns="72000" bIns="90000" anchor="ctr"/>
            <a:lstStyle/>
            <a:p>
              <a:pPr algn="ctr" eaLnBrk="0" hangingPunct="0"/>
              <a:endParaRPr lang="en-US" noProof="1"/>
            </a:p>
          </p:txBody>
        </p:sp>
      </p:grpSp>
      <p:sp>
        <p:nvSpPr>
          <p:cNvPr id="2"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Investigación</a:t>
            </a:r>
            <a:endParaRPr lang="de-DE" sz="4400" kern="0" spc="-150" dirty="0">
              <a:solidFill>
                <a:schemeClr val="tx1">
                  <a:lumMod val="50000"/>
                  <a:lumOff val="50000"/>
                </a:schemeClr>
              </a:solidFill>
              <a:latin typeface="+mj-lt"/>
              <a:ea typeface="+mj-ea"/>
              <a:cs typeface="+mj-cs"/>
            </a:endParaRPr>
          </a:p>
        </p:txBody>
      </p:sp>
      <p:sp>
        <p:nvSpPr>
          <p:cNvPr id="19" name="18 CuadroTexto"/>
          <p:cNvSpPr txBox="1"/>
          <p:nvPr/>
        </p:nvSpPr>
        <p:spPr>
          <a:xfrm>
            <a:off x="395536" y="836712"/>
            <a:ext cx="8280921" cy="109260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La investigación es un conjunto de procesos sistemáticos críticos que se aplican al estudio de un fenómeno. Existen tres enfoques:</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nvGrpSpPr>
          <p:cNvPr id="20" name="19 Grupo"/>
          <p:cNvGrpSpPr/>
          <p:nvPr/>
        </p:nvGrpSpPr>
        <p:grpSpPr>
          <a:xfrm>
            <a:off x="1217133" y="2543779"/>
            <a:ext cx="6284045" cy="999728"/>
            <a:chOff x="1217133" y="2255747"/>
            <a:chExt cx="6284045" cy="999728"/>
          </a:xfrm>
        </p:grpSpPr>
        <p:grpSp>
          <p:nvGrpSpPr>
            <p:cNvPr id="21" name="20 Grupo"/>
            <p:cNvGrpSpPr/>
            <p:nvPr/>
          </p:nvGrpSpPr>
          <p:grpSpPr>
            <a:xfrm>
              <a:off x="1217133" y="2255747"/>
              <a:ext cx="3714907" cy="999728"/>
              <a:chOff x="1217133" y="2255747"/>
              <a:chExt cx="3714907" cy="999728"/>
            </a:xfrm>
          </p:grpSpPr>
          <p:sp>
            <p:nvSpPr>
              <p:cNvPr id="23" name="Abgerundetes Rechteck 40"/>
              <p:cNvSpPr/>
              <p:nvPr/>
            </p:nvSpPr>
            <p:spPr bwMode="gray">
              <a:xfrm rot="209450">
                <a:off x="1217133" y="2255747"/>
                <a:ext cx="999728" cy="999728"/>
              </a:xfrm>
              <a:prstGeom prst="roundRect">
                <a:avLst>
                  <a:gd name="adj" fmla="val 9083"/>
                </a:avLst>
              </a:prstGeom>
              <a:gradFill>
                <a:gsLst>
                  <a:gs pos="0">
                    <a:srgbClr val="D9D9D9"/>
                  </a:gs>
                  <a:gs pos="100000">
                    <a:srgbClr val="A6A6A6"/>
                  </a:gs>
                </a:gsLst>
                <a:lin ang="5400000" scaled="0"/>
              </a:gradFill>
              <a:ln w="12700">
                <a:noFill/>
                <a:round/>
                <a:headEnd/>
                <a:tailEnd/>
              </a:ln>
              <a:scene3d>
                <a:camera prst="perspectiveRelaxed" fov="3600000">
                  <a:rot lat="570471" lon="578314" rev="198000"/>
                </a:camera>
                <a:lightRig rig="threePt" dir="t">
                  <a:rot lat="0" lon="0" rev="6600000"/>
                </a:lightRig>
              </a:scene3d>
              <a:sp3d extrusionH="1263650">
                <a:bevelT w="63500" h="63500"/>
                <a:bevelB w="63500" h="63500"/>
              </a:sp3d>
            </p:spPr>
            <p:txBody>
              <a:bodyPr rtlCol="0" anchor="ctr"/>
              <a:lstStyle/>
              <a:p>
                <a:pPr algn="ctr"/>
                <a:r>
                  <a:rPr lang="de-DE" sz="3600" b="1" dirty="0">
                    <a:solidFill>
                      <a:srgbClr val="404040"/>
                    </a:solidFill>
                    <a:effectLst>
                      <a:innerShdw blurRad="63500" dist="50800" dir="18900000">
                        <a:prstClr val="black">
                          <a:alpha val="50000"/>
                        </a:prstClr>
                      </a:innerShdw>
                    </a:effectLst>
                    <a:latin typeface="Arial Narrow" pitchFamily="34" charset="0"/>
                  </a:rPr>
                  <a:t>3</a:t>
                </a:r>
              </a:p>
            </p:txBody>
          </p:sp>
          <p:cxnSp>
            <p:nvCxnSpPr>
              <p:cNvPr id="24" name="23 Conector recto"/>
              <p:cNvCxnSpPr/>
              <p:nvPr/>
            </p:nvCxnSpPr>
            <p:spPr>
              <a:xfrm>
                <a:off x="2664040" y="2636912"/>
                <a:ext cx="2268000" cy="0"/>
              </a:xfrm>
              <a:prstGeom prst="line">
                <a:avLst/>
              </a:prstGeom>
              <a:ln w="1905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2" name="21 CuadroTexto"/>
            <p:cNvSpPr txBox="1"/>
            <p:nvPr/>
          </p:nvSpPr>
          <p:spPr>
            <a:xfrm>
              <a:off x="4980898" y="2386980"/>
              <a:ext cx="2520280" cy="52322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s-MX" sz="2800" b="1" dirty="0" smtClean="0">
                  <a:ln>
                    <a:prstDash val="solid"/>
                  </a:ln>
                  <a:latin typeface="Arial Unicode MS" pitchFamily="34" charset="-128"/>
                  <a:ea typeface="Arial Unicode MS" pitchFamily="34" charset="-128"/>
                  <a:cs typeface="Arial Unicode MS" pitchFamily="34" charset="-128"/>
                </a:rPr>
                <a:t>Mixta </a:t>
              </a:r>
              <a:endParaRPr lang="es-MX" sz="2800" b="1" dirty="0">
                <a:ln>
                  <a:prstDash val="solid"/>
                </a:ln>
                <a:latin typeface="Arial Unicode MS" pitchFamily="34" charset="-128"/>
                <a:ea typeface="Arial Unicode MS" pitchFamily="34" charset="-128"/>
                <a:cs typeface="Arial Unicode MS" pitchFamily="34" charset="-128"/>
              </a:endParaRPr>
            </a:p>
          </p:txBody>
        </p:sp>
      </p:grpSp>
      <p:grpSp>
        <p:nvGrpSpPr>
          <p:cNvPr id="25" name="24 Grupo"/>
          <p:cNvGrpSpPr/>
          <p:nvPr/>
        </p:nvGrpSpPr>
        <p:grpSpPr>
          <a:xfrm>
            <a:off x="611560" y="3501008"/>
            <a:ext cx="6875485" cy="1172318"/>
            <a:chOff x="611560" y="3212976"/>
            <a:chExt cx="6875485" cy="1172318"/>
          </a:xfrm>
        </p:grpSpPr>
        <p:grpSp>
          <p:nvGrpSpPr>
            <p:cNvPr id="26" name="25 Grupo"/>
            <p:cNvGrpSpPr/>
            <p:nvPr/>
          </p:nvGrpSpPr>
          <p:grpSpPr>
            <a:xfrm>
              <a:off x="611560" y="3212976"/>
              <a:ext cx="4356176" cy="1172318"/>
              <a:chOff x="611560" y="3212976"/>
              <a:chExt cx="4356176" cy="1172318"/>
            </a:xfrm>
          </p:grpSpPr>
          <p:sp>
            <p:nvSpPr>
              <p:cNvPr id="28" name="Abgerundetes Rechteck 37"/>
              <p:cNvSpPr/>
              <p:nvPr/>
            </p:nvSpPr>
            <p:spPr bwMode="gray">
              <a:xfrm>
                <a:off x="611560" y="3212976"/>
                <a:ext cx="1260140" cy="1172318"/>
              </a:xfrm>
              <a:prstGeom prst="roundRect">
                <a:avLst>
                  <a:gd name="adj" fmla="val 9083"/>
                </a:avLst>
              </a:prstGeom>
              <a:solidFill>
                <a:srgbClr val="65B2FF"/>
              </a:solidFill>
              <a:ln w="12700">
                <a:noFill/>
                <a:round/>
                <a:headEnd/>
                <a:tailEnd/>
              </a:ln>
              <a:scene3d>
                <a:camera prst="perspectiveRelaxed" fov="3600000">
                  <a:rot lat="1176743" lon="20774814" rev="21431770"/>
                </a:camera>
                <a:lightRig rig="threePt" dir="t"/>
              </a:scene3d>
              <a:sp3d extrusionH="901700">
                <a:bevelT w="63500" h="63500"/>
                <a:bevelB w="63500" h="63500"/>
              </a:sp3d>
            </p:spPr>
            <p:txBody>
              <a:bodyPr rtlCol="0" anchor="ctr"/>
              <a:lstStyle/>
              <a:p>
                <a:pPr algn="ctr"/>
                <a:r>
                  <a:rPr lang="de-DE" sz="5400" b="1" dirty="0" smtClean="0">
                    <a:solidFill>
                      <a:srgbClr val="FFFFFF"/>
                    </a:solidFill>
                    <a:effectLst>
                      <a:innerShdw blurRad="63500" dist="50800" dir="18900000">
                        <a:prstClr val="black">
                          <a:alpha val="50000"/>
                        </a:prstClr>
                      </a:innerShdw>
                    </a:effectLst>
                    <a:latin typeface="Arial Narrow" pitchFamily="34" charset="0"/>
                  </a:rPr>
                  <a:t>2</a:t>
                </a:r>
                <a:endParaRPr lang="de-DE" sz="4000" b="1" dirty="0">
                  <a:solidFill>
                    <a:srgbClr val="FFFFFF"/>
                  </a:solidFill>
                  <a:effectLst>
                    <a:innerShdw blurRad="63500" dist="50800" dir="18900000">
                      <a:prstClr val="black">
                        <a:alpha val="50000"/>
                      </a:prstClr>
                    </a:innerShdw>
                  </a:effectLst>
                  <a:latin typeface="Arial Narrow" pitchFamily="34" charset="0"/>
                </a:endParaRPr>
              </a:p>
            </p:txBody>
          </p:sp>
          <p:cxnSp>
            <p:nvCxnSpPr>
              <p:cNvPr id="29" name="28 Conector recto"/>
              <p:cNvCxnSpPr/>
              <p:nvPr/>
            </p:nvCxnSpPr>
            <p:spPr>
              <a:xfrm>
                <a:off x="2195736" y="3717032"/>
                <a:ext cx="2772000" cy="0"/>
              </a:xfrm>
              <a:prstGeom prst="line">
                <a:avLst/>
              </a:prstGeom>
              <a:ln w="1905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7" name="26 CuadroTexto"/>
            <p:cNvSpPr txBox="1"/>
            <p:nvPr/>
          </p:nvSpPr>
          <p:spPr>
            <a:xfrm>
              <a:off x="4966765" y="3443858"/>
              <a:ext cx="2520280" cy="52322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s-MX" sz="2800" b="1" dirty="0" smtClean="0">
                  <a:ln>
                    <a:prstDash val="solid"/>
                  </a:ln>
                  <a:latin typeface="Arial Unicode MS" pitchFamily="34" charset="-128"/>
                  <a:ea typeface="Arial Unicode MS" pitchFamily="34" charset="-128"/>
                  <a:cs typeface="Arial Unicode MS" pitchFamily="34" charset="-128"/>
                </a:rPr>
                <a:t>Cualitativa   </a:t>
              </a:r>
              <a:endParaRPr lang="es-MX" sz="2800" b="1" dirty="0">
                <a:ln>
                  <a:prstDash val="solid"/>
                </a:ln>
                <a:latin typeface="Arial Unicode MS" pitchFamily="34" charset="-128"/>
                <a:ea typeface="Arial Unicode MS" pitchFamily="34" charset="-128"/>
                <a:cs typeface="Arial Unicode MS" pitchFamily="34" charset="-128"/>
              </a:endParaRPr>
            </a:p>
          </p:txBody>
        </p:sp>
      </p:grpSp>
      <p:grpSp>
        <p:nvGrpSpPr>
          <p:cNvPr id="30" name="29 Grupo"/>
          <p:cNvGrpSpPr/>
          <p:nvPr/>
        </p:nvGrpSpPr>
        <p:grpSpPr>
          <a:xfrm>
            <a:off x="1835696" y="4653136"/>
            <a:ext cx="5688632" cy="1368152"/>
            <a:chOff x="1835696" y="4365104"/>
            <a:chExt cx="5688632" cy="1368152"/>
          </a:xfrm>
        </p:grpSpPr>
        <p:grpSp>
          <p:nvGrpSpPr>
            <p:cNvPr id="31" name="30 Grupo"/>
            <p:cNvGrpSpPr/>
            <p:nvPr/>
          </p:nvGrpSpPr>
          <p:grpSpPr>
            <a:xfrm>
              <a:off x="1835696" y="4365104"/>
              <a:ext cx="3132184" cy="1368152"/>
              <a:chOff x="1835696" y="4365104"/>
              <a:chExt cx="3132184" cy="1368152"/>
            </a:xfrm>
          </p:grpSpPr>
          <p:sp>
            <p:nvSpPr>
              <p:cNvPr id="33" name="Abgerundetes Rechteck 37"/>
              <p:cNvSpPr/>
              <p:nvPr/>
            </p:nvSpPr>
            <p:spPr bwMode="gray">
              <a:xfrm>
                <a:off x="1835696" y="4365104"/>
                <a:ext cx="1512168" cy="1368152"/>
              </a:xfrm>
              <a:prstGeom prst="roundRect">
                <a:avLst>
                  <a:gd name="adj" fmla="val 9083"/>
                </a:avLst>
              </a:prstGeom>
              <a:gradFill flip="none" rotWithShape="1">
                <a:gsLst>
                  <a:gs pos="0">
                    <a:srgbClr val="3399FF">
                      <a:shade val="30000"/>
                      <a:satMod val="115000"/>
                    </a:srgbClr>
                  </a:gs>
                  <a:gs pos="50000">
                    <a:srgbClr val="3399FF">
                      <a:shade val="67500"/>
                      <a:satMod val="115000"/>
                    </a:srgbClr>
                  </a:gs>
                  <a:gs pos="100000">
                    <a:srgbClr val="3399FF">
                      <a:shade val="100000"/>
                      <a:satMod val="115000"/>
                    </a:srgbClr>
                  </a:gs>
                </a:gsLst>
                <a:lin ang="16200000" scaled="1"/>
                <a:tileRect/>
              </a:gradFill>
              <a:ln w="12700">
                <a:noFill/>
                <a:round/>
                <a:headEnd/>
                <a:tailEnd/>
              </a:ln>
              <a:scene3d>
                <a:camera prst="perspectiveRelaxed" fov="3600000">
                  <a:rot lat="1181010" lon="20137638" rev="21516983"/>
                </a:camera>
                <a:lightRig rig="threePt" dir="t"/>
              </a:scene3d>
              <a:sp3d extrusionH="1339850">
                <a:bevelT w="63500" h="63500"/>
                <a:bevelB w="63500" h="63500"/>
              </a:sp3d>
            </p:spPr>
            <p:txBody>
              <a:bodyPr rtlCol="0" anchor="ctr"/>
              <a:lstStyle/>
              <a:p>
                <a:pPr algn="ctr"/>
                <a:r>
                  <a:rPr lang="de-DE" sz="6600" b="1" dirty="0">
                    <a:solidFill>
                      <a:srgbClr val="FFFFFF"/>
                    </a:solidFill>
                    <a:effectLst>
                      <a:innerShdw blurRad="63500" dist="50800" dir="18900000">
                        <a:prstClr val="black">
                          <a:alpha val="50000"/>
                        </a:prstClr>
                      </a:innerShdw>
                    </a:effectLst>
                    <a:latin typeface="Arial Narrow" pitchFamily="34" charset="0"/>
                  </a:rPr>
                  <a:t>1</a:t>
                </a:r>
              </a:p>
            </p:txBody>
          </p:sp>
          <p:cxnSp>
            <p:nvCxnSpPr>
              <p:cNvPr id="34" name="33 Conector recto"/>
              <p:cNvCxnSpPr/>
              <p:nvPr/>
            </p:nvCxnSpPr>
            <p:spPr>
              <a:xfrm>
                <a:off x="3491880" y="5013176"/>
                <a:ext cx="1476000" cy="0"/>
              </a:xfrm>
              <a:prstGeom prst="line">
                <a:avLst/>
              </a:prstGeom>
              <a:ln w="1905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32" name="31 CuadroTexto"/>
            <p:cNvSpPr txBox="1"/>
            <p:nvPr/>
          </p:nvSpPr>
          <p:spPr>
            <a:xfrm>
              <a:off x="5004048" y="4759052"/>
              <a:ext cx="2520280" cy="52322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s-MX" sz="2800" b="1" dirty="0" smtClean="0">
                  <a:ln>
                    <a:prstDash val="solid"/>
                  </a:ln>
                  <a:latin typeface="Arial Unicode MS" pitchFamily="34" charset="-128"/>
                  <a:ea typeface="Arial Unicode MS" pitchFamily="34" charset="-128"/>
                  <a:cs typeface="Arial Unicode MS" pitchFamily="34" charset="-128"/>
                </a:rPr>
                <a:t>Cuantitativa  </a:t>
              </a:r>
              <a:endParaRPr lang="es-MX" sz="2800" b="1" dirty="0">
                <a:ln>
                  <a:prstDash val="solid"/>
                </a:ln>
                <a:latin typeface="Arial Unicode MS" pitchFamily="34" charset="-128"/>
                <a:ea typeface="Arial Unicode MS" pitchFamily="34" charset="-128"/>
                <a:cs typeface="Arial Unicode MS" pitchFamily="34" charset="-128"/>
              </a:endParaRPr>
            </a:p>
          </p:txBody>
        </p:sp>
      </p:grpSp>
    </p:spTree>
    <p:extLst>
      <p:ext uri="{BB962C8B-B14F-4D97-AF65-F5344CB8AC3E}">
        <p14:creationId xmlns:p14="http://schemas.microsoft.com/office/powerpoint/2010/main" val="2595479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807316"/>
            <a:ext cx="8280921" cy="102983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Se base en la medición numérica y el análisis estadístico, para establecer patrones de comportamiento y probar teorías:</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8"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Enfoque Cuantitativo</a:t>
            </a:r>
            <a:endParaRPr lang="de-DE" sz="4400" kern="0" spc="-150" dirty="0">
              <a:solidFill>
                <a:schemeClr val="tx1">
                  <a:lumMod val="50000"/>
                  <a:lumOff val="50000"/>
                </a:schemeClr>
              </a:solidFill>
              <a:latin typeface="+mj-lt"/>
              <a:ea typeface="+mj-ea"/>
              <a:cs typeface="+mj-cs"/>
            </a:endParaRPr>
          </a:p>
        </p:txBody>
      </p:sp>
      <p:grpSp>
        <p:nvGrpSpPr>
          <p:cNvPr id="9" name="8 Grupo"/>
          <p:cNvGrpSpPr/>
          <p:nvPr/>
        </p:nvGrpSpPr>
        <p:grpSpPr>
          <a:xfrm>
            <a:off x="541114" y="2204864"/>
            <a:ext cx="8424936" cy="1762100"/>
            <a:chOff x="388714" y="836712"/>
            <a:chExt cx="8424936" cy="1762100"/>
          </a:xfrm>
        </p:grpSpPr>
        <p:sp>
          <p:nvSpPr>
            <p:cNvPr id="10" name="9 Rectángulo"/>
            <p:cNvSpPr/>
            <p:nvPr/>
          </p:nvSpPr>
          <p:spPr>
            <a:xfrm>
              <a:off x="388714" y="951572"/>
              <a:ext cx="8424936" cy="164724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836712"/>
              <a:ext cx="8280921" cy="159274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Es un conjunto de procesos secuenciales y rigurosos. De la cual, se derivan objetivos y preguntas de investigación, se revisa la literatura y se construye un marco o perspectiva teórica</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2" name="11 Grupo"/>
          <p:cNvGrpSpPr/>
          <p:nvPr/>
        </p:nvGrpSpPr>
        <p:grpSpPr>
          <a:xfrm>
            <a:off x="539552" y="4619228"/>
            <a:ext cx="8424937" cy="1277094"/>
            <a:chOff x="395535" y="4132674"/>
            <a:chExt cx="8424937" cy="1277094"/>
          </a:xfrm>
        </p:grpSpPr>
        <p:sp>
          <p:nvSpPr>
            <p:cNvPr id="13" name="12 Rectángulo"/>
            <p:cNvSpPr/>
            <p:nvPr/>
          </p:nvSpPr>
          <p:spPr>
            <a:xfrm>
              <a:off x="395536" y="4237070"/>
              <a:ext cx="8424936" cy="1172698"/>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132674"/>
              <a:ext cx="8280921" cy="109260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De las preguntas se establecen hipótesis y determinan variables, se desarrolla un plan para probarlas (diseño)</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14924" y="1772816"/>
            <a:ext cx="547838" cy="3796116"/>
            <a:chOff x="14924" y="836712"/>
            <a:chExt cx="547838" cy="3796116"/>
          </a:xfrm>
        </p:grpSpPr>
        <p:cxnSp>
          <p:nvCxnSpPr>
            <p:cNvPr id="16" name="15 Conector recto"/>
            <p:cNvCxnSpPr/>
            <p:nvPr/>
          </p:nvCxnSpPr>
          <p:spPr>
            <a:xfrm flipH="1">
              <a:off x="255712" y="2223914"/>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74762" y="4369808"/>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836712"/>
              <a:ext cx="0" cy="3564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4924" y="2081156"/>
              <a:ext cx="373428" cy="411740"/>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20638" y="4221088"/>
              <a:ext cx="373428" cy="411740"/>
            </a:xfrm>
            <a:prstGeom prst="rect">
              <a:avLst/>
            </a:prstGeom>
          </p:spPr>
        </p:pic>
      </p:grpSp>
    </p:spTree>
    <p:extLst>
      <p:ext uri="{BB962C8B-B14F-4D97-AF65-F5344CB8AC3E}">
        <p14:creationId xmlns:p14="http://schemas.microsoft.com/office/powerpoint/2010/main" val="70706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77"/>
          <p:cNvGrpSpPr/>
          <p:nvPr/>
        </p:nvGrpSpPr>
        <p:grpSpPr bwMode="gray">
          <a:xfrm>
            <a:off x="0" y="3524237"/>
            <a:ext cx="9144000" cy="1488734"/>
            <a:chOff x="0" y="3521573"/>
            <a:chExt cx="9144000" cy="1488734"/>
          </a:xfrm>
        </p:grpSpPr>
        <p:sp>
          <p:nvSpPr>
            <p:cNvPr id="3" name="Rechteck 58"/>
            <p:cNvSpPr/>
            <p:nvPr/>
          </p:nvSpPr>
          <p:spPr bwMode="gray">
            <a:xfrm>
              <a:off x="0" y="3710499"/>
              <a:ext cx="9144000" cy="1299808"/>
            </a:xfrm>
            <a:prstGeom prst="rect">
              <a:avLst/>
            </a:prstGeom>
            <a:gradFill>
              <a:gsLst>
                <a:gs pos="0">
                  <a:schemeClr val="tx1">
                    <a:alpha val="10000"/>
                  </a:schemeClr>
                </a:gs>
                <a:gs pos="100000">
                  <a:schemeClr val="accent1">
                    <a:tint val="23500"/>
                    <a:satMod val="160000"/>
                    <a:alpha val="0"/>
                  </a:schemeClr>
                </a:gs>
              </a:gsLst>
              <a:lin ang="5400000" scaled="0"/>
            </a:gradFill>
            <a:ln w="12700">
              <a:noFill/>
              <a:round/>
              <a:headEnd/>
              <a:tailEnd/>
            </a:ln>
          </p:spPr>
          <p:txBody>
            <a:bodyPr rtlCol="0" anchor="ctr"/>
            <a:lstStyle/>
            <a:p>
              <a:pPr algn="ctr"/>
              <a:endParaRPr lang="de-DE" dirty="0"/>
            </a:p>
          </p:txBody>
        </p:sp>
        <p:sp>
          <p:nvSpPr>
            <p:cNvPr id="4" name="Rechteck 59"/>
            <p:cNvSpPr/>
            <p:nvPr/>
          </p:nvSpPr>
          <p:spPr bwMode="gray">
            <a:xfrm flipV="1">
              <a:off x="0" y="3521573"/>
              <a:ext cx="9144000" cy="188925"/>
            </a:xfrm>
            <a:prstGeom prst="rect">
              <a:avLst/>
            </a:prstGeom>
            <a:gradFill>
              <a:gsLst>
                <a:gs pos="0">
                  <a:schemeClr val="tx1">
                    <a:alpha val="10000"/>
                  </a:schemeClr>
                </a:gs>
                <a:gs pos="100000">
                  <a:schemeClr val="accent1">
                    <a:tint val="23500"/>
                    <a:satMod val="160000"/>
                    <a:alpha val="0"/>
                  </a:schemeClr>
                </a:gs>
              </a:gsLst>
              <a:lin ang="5400000" scaled="0"/>
            </a:gradFill>
            <a:ln w="12700">
              <a:noFill/>
              <a:round/>
              <a:headEnd/>
              <a:tailEnd/>
            </a:ln>
          </p:spPr>
          <p:txBody>
            <a:bodyPr rtlCol="0" anchor="ctr"/>
            <a:lstStyle/>
            <a:p>
              <a:pPr algn="ctr"/>
              <a:endParaRPr lang="de-DE" dirty="0"/>
            </a:p>
          </p:txBody>
        </p:sp>
      </p:grpSp>
      <p:grpSp>
        <p:nvGrpSpPr>
          <p:cNvPr id="36" name="Gruppieren 219"/>
          <p:cNvGrpSpPr/>
          <p:nvPr/>
        </p:nvGrpSpPr>
        <p:grpSpPr>
          <a:xfrm>
            <a:off x="2685902" y="2060848"/>
            <a:ext cx="4622402" cy="4622400"/>
            <a:chOff x="2335212" y="1341438"/>
            <a:chExt cx="1701799" cy="1701800"/>
          </a:xfrm>
          <a:solidFill>
            <a:srgbClr val="E6E6E6"/>
          </a:solidFill>
          <a:effectLst>
            <a:outerShdw blurRad="254000" dir="2700000" algn="tl" rotWithShape="0">
              <a:prstClr val="black">
                <a:alpha val="75000"/>
              </a:prstClr>
            </a:outerShdw>
          </a:effectLst>
          <a:scene3d>
            <a:camera prst="perspectiveRelaxed" fov="1800000">
              <a:rot lat="18923370" lon="17912923" rev="4151070"/>
            </a:camera>
            <a:lightRig rig="soft" dir="t">
              <a:rot lat="0" lon="0" rev="4800000"/>
            </a:lightRig>
          </a:scene3d>
        </p:grpSpPr>
        <p:sp>
          <p:nvSpPr>
            <p:cNvPr id="37" name="Freeform 114"/>
            <p:cNvSpPr>
              <a:spLocks/>
            </p:cNvSpPr>
            <p:nvPr/>
          </p:nvSpPr>
          <p:spPr bwMode="auto">
            <a:xfrm>
              <a:off x="3552824" y="1465263"/>
              <a:ext cx="484187" cy="708025"/>
            </a:xfrm>
            <a:custGeom>
              <a:avLst/>
              <a:gdLst/>
              <a:ahLst/>
              <a:cxnLst>
                <a:cxn ang="0">
                  <a:pos x="89" y="189"/>
                </a:cxn>
                <a:cxn ang="0">
                  <a:pos x="129" y="189"/>
                </a:cxn>
                <a:cxn ang="0">
                  <a:pos x="20" y="0"/>
                </a:cxn>
                <a:cxn ang="0">
                  <a:pos x="0" y="34"/>
                </a:cxn>
                <a:cxn ang="0">
                  <a:pos x="89" y="189"/>
                </a:cxn>
              </a:cxnLst>
              <a:rect l="0" t="0" r="r" b="b"/>
              <a:pathLst>
                <a:path w="129" h="189">
                  <a:moveTo>
                    <a:pt x="89" y="189"/>
                  </a:moveTo>
                  <a:cubicBezTo>
                    <a:pt x="129" y="189"/>
                    <a:pt x="129" y="189"/>
                    <a:pt x="129" y="189"/>
                  </a:cubicBezTo>
                  <a:cubicBezTo>
                    <a:pt x="127" y="109"/>
                    <a:pt x="84" y="39"/>
                    <a:pt x="20" y="0"/>
                  </a:cubicBezTo>
                  <a:cubicBezTo>
                    <a:pt x="0" y="34"/>
                    <a:pt x="0" y="34"/>
                    <a:pt x="0" y="34"/>
                  </a:cubicBezTo>
                  <a:cubicBezTo>
                    <a:pt x="52" y="66"/>
                    <a:pt x="87" y="123"/>
                    <a:pt x="89" y="189"/>
                  </a:cubicBezTo>
                  <a:close/>
                </a:path>
              </a:pathLst>
            </a:custGeom>
            <a:solidFill>
              <a:srgbClr val="0000FF"/>
            </a:solidFill>
            <a:ln w="9525">
              <a:noFill/>
              <a:round/>
              <a:headEnd/>
              <a:tailEnd/>
            </a:ln>
            <a:effectLst>
              <a:outerShdw blurRad="114300" sx="102000" sy="102000" algn="ctr" rotWithShape="0">
                <a:prstClr val="black">
                  <a:alpha val="54000"/>
                </a:prstClr>
              </a:outerShdw>
            </a:effectLst>
            <a:sp3d z="1587500" extrusionH="1587500" prstMaterial="metal">
              <a:bevelT w="25400" h="25400"/>
              <a:bevelB w="25400" h="25400"/>
            </a:sp3d>
          </p:spPr>
          <p:txBody>
            <a:bodyPr vert="horz" wrap="square" lIns="91440" tIns="45720" rIns="91440" bIns="45720" numCol="1" anchor="t" anchorCtr="0" compatLnSpc="1">
              <a:prstTxWarp prst="textNoShape">
                <a:avLst/>
              </a:prstTxWarp>
            </a:bodyPr>
            <a:lstStyle/>
            <a:p>
              <a:endParaRPr lang="en-US" noProof="1"/>
            </a:p>
          </p:txBody>
        </p:sp>
        <p:sp>
          <p:nvSpPr>
            <p:cNvPr id="38" name="Freeform 115"/>
            <p:cNvSpPr>
              <a:spLocks/>
            </p:cNvSpPr>
            <p:nvPr/>
          </p:nvSpPr>
          <p:spPr bwMode="auto">
            <a:xfrm>
              <a:off x="2776537" y="1341438"/>
              <a:ext cx="817562" cy="233362"/>
            </a:xfrm>
            <a:custGeom>
              <a:avLst/>
              <a:gdLst/>
              <a:ahLst/>
              <a:cxnLst>
                <a:cxn ang="0">
                  <a:pos x="109" y="40"/>
                </a:cxn>
                <a:cxn ang="0">
                  <a:pos x="198" y="62"/>
                </a:cxn>
                <a:cxn ang="0">
                  <a:pos x="218" y="28"/>
                </a:cxn>
                <a:cxn ang="0">
                  <a:pos x="109" y="0"/>
                </a:cxn>
                <a:cxn ang="0">
                  <a:pos x="0" y="28"/>
                </a:cxn>
                <a:cxn ang="0">
                  <a:pos x="20" y="62"/>
                </a:cxn>
                <a:cxn ang="0">
                  <a:pos x="109" y="40"/>
                </a:cxn>
              </a:cxnLst>
              <a:rect l="0" t="0" r="r" b="b"/>
              <a:pathLst>
                <a:path w="218" h="62">
                  <a:moveTo>
                    <a:pt x="109" y="40"/>
                  </a:moveTo>
                  <a:cubicBezTo>
                    <a:pt x="141" y="40"/>
                    <a:pt x="172" y="48"/>
                    <a:pt x="198" y="62"/>
                  </a:cubicBezTo>
                  <a:cubicBezTo>
                    <a:pt x="218" y="28"/>
                    <a:pt x="218" y="28"/>
                    <a:pt x="218" y="28"/>
                  </a:cubicBezTo>
                  <a:cubicBezTo>
                    <a:pt x="186" y="10"/>
                    <a:pt x="149" y="0"/>
                    <a:pt x="109" y="0"/>
                  </a:cubicBezTo>
                  <a:cubicBezTo>
                    <a:pt x="69" y="0"/>
                    <a:pt x="32" y="10"/>
                    <a:pt x="0" y="28"/>
                  </a:cubicBezTo>
                  <a:cubicBezTo>
                    <a:pt x="20" y="62"/>
                    <a:pt x="20" y="62"/>
                    <a:pt x="20" y="62"/>
                  </a:cubicBezTo>
                  <a:cubicBezTo>
                    <a:pt x="46" y="48"/>
                    <a:pt x="77" y="40"/>
                    <a:pt x="109" y="40"/>
                  </a:cubicBezTo>
                  <a:close/>
                </a:path>
              </a:pathLst>
            </a:custGeom>
            <a:solidFill>
              <a:srgbClr val="0070C0"/>
            </a:solidFill>
            <a:ln w="9525">
              <a:noFill/>
              <a:round/>
              <a:headEnd/>
              <a:tailEnd/>
            </a:ln>
            <a:effectLst>
              <a:outerShdw blurRad="114300" sx="102000" sy="102000" algn="ctr" rotWithShape="0">
                <a:prstClr val="black">
                  <a:alpha val="54000"/>
                </a:prstClr>
              </a:outerShdw>
            </a:effectLst>
            <a:sp3d z="1270000" extrusionH="1270000" prstMaterial="metal">
              <a:bevelT w="25400" h="25400"/>
              <a:bevelB w="25400" h="25400"/>
            </a:sp3d>
          </p:spPr>
          <p:txBody>
            <a:bodyPr vert="horz" wrap="square" lIns="91440" tIns="45720" rIns="91440" bIns="45720" numCol="1" anchor="t" anchorCtr="0" compatLnSpc="1">
              <a:prstTxWarp prst="textNoShape">
                <a:avLst/>
              </a:prstTxWarp>
            </a:bodyPr>
            <a:lstStyle/>
            <a:p>
              <a:endParaRPr lang="en-US" noProof="1"/>
            </a:p>
          </p:txBody>
        </p:sp>
        <p:sp>
          <p:nvSpPr>
            <p:cNvPr id="39" name="Freeform 116"/>
            <p:cNvSpPr>
              <a:spLocks/>
            </p:cNvSpPr>
            <p:nvPr/>
          </p:nvSpPr>
          <p:spPr bwMode="auto">
            <a:xfrm>
              <a:off x="2335212" y="1465263"/>
              <a:ext cx="482600" cy="708025"/>
            </a:xfrm>
            <a:custGeom>
              <a:avLst/>
              <a:gdLst/>
              <a:ahLst/>
              <a:cxnLst>
                <a:cxn ang="0">
                  <a:pos x="129" y="34"/>
                </a:cxn>
                <a:cxn ang="0">
                  <a:pos x="109" y="0"/>
                </a:cxn>
                <a:cxn ang="0">
                  <a:pos x="0" y="189"/>
                </a:cxn>
                <a:cxn ang="0">
                  <a:pos x="40" y="189"/>
                </a:cxn>
                <a:cxn ang="0">
                  <a:pos x="129" y="34"/>
                </a:cxn>
              </a:cxnLst>
              <a:rect l="0" t="0" r="r" b="b"/>
              <a:pathLst>
                <a:path w="129" h="189">
                  <a:moveTo>
                    <a:pt x="129" y="34"/>
                  </a:moveTo>
                  <a:cubicBezTo>
                    <a:pt x="109" y="0"/>
                    <a:pt x="109" y="0"/>
                    <a:pt x="109" y="0"/>
                  </a:cubicBezTo>
                  <a:cubicBezTo>
                    <a:pt x="45" y="39"/>
                    <a:pt x="2" y="109"/>
                    <a:pt x="0" y="189"/>
                  </a:cubicBezTo>
                  <a:cubicBezTo>
                    <a:pt x="40" y="189"/>
                    <a:pt x="40" y="189"/>
                    <a:pt x="40" y="189"/>
                  </a:cubicBezTo>
                  <a:cubicBezTo>
                    <a:pt x="42" y="123"/>
                    <a:pt x="77" y="66"/>
                    <a:pt x="129" y="34"/>
                  </a:cubicBezTo>
                  <a:close/>
                </a:path>
              </a:pathLst>
            </a:custGeom>
            <a:solidFill>
              <a:schemeClr val="accent1">
                <a:lumMod val="20000"/>
                <a:lumOff val="80000"/>
              </a:schemeClr>
            </a:solidFill>
            <a:ln w="9525">
              <a:noFill/>
              <a:round/>
              <a:headEnd/>
              <a:tailEnd/>
            </a:ln>
            <a:effectLst>
              <a:outerShdw blurRad="114300" sx="102000" sy="102000" algn="ctr" rotWithShape="0">
                <a:prstClr val="black">
                  <a:alpha val="54000"/>
                </a:prstClr>
              </a:outerShdw>
            </a:effectLst>
            <a:sp3d z="952500" extrusionH="952500" prstMaterial="metal">
              <a:bevelT w="25400" h="25400"/>
              <a:bevelB w="25400" h="25400"/>
            </a:sp3d>
          </p:spPr>
          <p:txBody>
            <a:bodyPr vert="horz" wrap="square" lIns="91440" tIns="45720" rIns="91440" bIns="45720" numCol="1" anchor="t" anchorCtr="0" compatLnSpc="1">
              <a:prstTxWarp prst="textNoShape">
                <a:avLst/>
              </a:prstTxWarp>
            </a:bodyPr>
            <a:lstStyle/>
            <a:p>
              <a:endParaRPr lang="en-US" noProof="1"/>
            </a:p>
          </p:txBody>
        </p:sp>
        <p:sp>
          <p:nvSpPr>
            <p:cNvPr id="40" name="Freeform 117"/>
            <p:cNvSpPr>
              <a:spLocks/>
            </p:cNvSpPr>
            <p:nvPr/>
          </p:nvSpPr>
          <p:spPr bwMode="auto">
            <a:xfrm>
              <a:off x="3552823" y="2211388"/>
              <a:ext cx="484187" cy="709612"/>
            </a:xfrm>
            <a:custGeom>
              <a:avLst/>
              <a:gdLst/>
              <a:ahLst/>
              <a:cxnLst>
                <a:cxn ang="0">
                  <a:pos x="0" y="154"/>
                </a:cxn>
                <a:cxn ang="0">
                  <a:pos x="20" y="189"/>
                </a:cxn>
                <a:cxn ang="0">
                  <a:pos x="129" y="0"/>
                </a:cxn>
                <a:cxn ang="0">
                  <a:pos x="89" y="0"/>
                </a:cxn>
                <a:cxn ang="0">
                  <a:pos x="0" y="154"/>
                </a:cxn>
              </a:cxnLst>
              <a:rect l="0" t="0" r="r" b="b"/>
              <a:pathLst>
                <a:path w="129" h="189">
                  <a:moveTo>
                    <a:pt x="0" y="154"/>
                  </a:moveTo>
                  <a:cubicBezTo>
                    <a:pt x="20" y="189"/>
                    <a:pt x="20" y="189"/>
                    <a:pt x="20" y="189"/>
                  </a:cubicBezTo>
                  <a:cubicBezTo>
                    <a:pt x="84" y="150"/>
                    <a:pt x="127" y="80"/>
                    <a:pt x="129" y="0"/>
                  </a:cubicBezTo>
                  <a:cubicBezTo>
                    <a:pt x="89" y="0"/>
                    <a:pt x="89" y="0"/>
                    <a:pt x="89" y="0"/>
                  </a:cubicBezTo>
                  <a:cubicBezTo>
                    <a:pt x="87" y="65"/>
                    <a:pt x="52" y="122"/>
                    <a:pt x="0" y="154"/>
                  </a:cubicBezTo>
                  <a:close/>
                </a:path>
              </a:pathLst>
            </a:custGeom>
            <a:solidFill>
              <a:schemeClr val="bg1">
                <a:lumMod val="85000"/>
              </a:schemeClr>
            </a:solidFill>
            <a:ln w="9525">
              <a:noFill/>
              <a:round/>
              <a:headEnd/>
              <a:tailEnd/>
            </a:ln>
            <a:effectLst>
              <a:outerShdw blurRad="114300" sx="102000" sy="102000" algn="ctr" rotWithShape="0">
                <a:prstClr val="black">
                  <a:alpha val="54000"/>
                </a:prstClr>
              </a:outerShdw>
            </a:effectLst>
            <a:sp3d z="1905000" extrusionH="1905000" prstMaterial="metal">
              <a:bevelT w="25400" h="25400"/>
              <a:bevelB w="25400" h="25400"/>
            </a:sp3d>
          </p:spPr>
          <p:txBody>
            <a:bodyPr vert="horz" wrap="square" lIns="91440" tIns="45720" rIns="91440" bIns="45720" numCol="1" anchor="t" anchorCtr="0" compatLnSpc="1">
              <a:prstTxWarp prst="textNoShape">
                <a:avLst/>
              </a:prstTxWarp>
            </a:bodyPr>
            <a:lstStyle/>
            <a:p>
              <a:endParaRPr lang="en-US" noProof="1"/>
            </a:p>
          </p:txBody>
        </p:sp>
        <p:sp>
          <p:nvSpPr>
            <p:cNvPr id="41" name="Freeform 118"/>
            <p:cNvSpPr>
              <a:spLocks/>
            </p:cNvSpPr>
            <p:nvPr/>
          </p:nvSpPr>
          <p:spPr bwMode="auto">
            <a:xfrm>
              <a:off x="2776537" y="2808288"/>
              <a:ext cx="817562" cy="234950"/>
            </a:xfrm>
            <a:custGeom>
              <a:avLst/>
              <a:gdLst/>
              <a:ahLst/>
              <a:cxnLst>
                <a:cxn ang="0">
                  <a:pos x="109" y="23"/>
                </a:cxn>
                <a:cxn ang="0">
                  <a:pos x="20" y="0"/>
                </a:cxn>
                <a:cxn ang="0">
                  <a:pos x="0" y="35"/>
                </a:cxn>
                <a:cxn ang="0">
                  <a:pos x="109" y="63"/>
                </a:cxn>
                <a:cxn ang="0">
                  <a:pos x="218" y="35"/>
                </a:cxn>
                <a:cxn ang="0">
                  <a:pos x="198" y="0"/>
                </a:cxn>
                <a:cxn ang="0">
                  <a:pos x="109" y="23"/>
                </a:cxn>
              </a:cxnLst>
              <a:rect l="0" t="0" r="r" b="b"/>
              <a:pathLst>
                <a:path w="218" h="63">
                  <a:moveTo>
                    <a:pt x="109" y="23"/>
                  </a:moveTo>
                  <a:cubicBezTo>
                    <a:pt x="77" y="23"/>
                    <a:pt x="46" y="15"/>
                    <a:pt x="20" y="0"/>
                  </a:cubicBezTo>
                  <a:cubicBezTo>
                    <a:pt x="0" y="35"/>
                    <a:pt x="0" y="35"/>
                    <a:pt x="0" y="35"/>
                  </a:cubicBezTo>
                  <a:cubicBezTo>
                    <a:pt x="32" y="52"/>
                    <a:pt x="69" y="63"/>
                    <a:pt x="109" y="63"/>
                  </a:cubicBezTo>
                  <a:cubicBezTo>
                    <a:pt x="149" y="63"/>
                    <a:pt x="186" y="52"/>
                    <a:pt x="218" y="35"/>
                  </a:cubicBezTo>
                  <a:cubicBezTo>
                    <a:pt x="198" y="0"/>
                    <a:pt x="198" y="0"/>
                    <a:pt x="198" y="0"/>
                  </a:cubicBezTo>
                  <a:cubicBezTo>
                    <a:pt x="172" y="15"/>
                    <a:pt x="141" y="23"/>
                    <a:pt x="109" y="23"/>
                  </a:cubicBezTo>
                  <a:close/>
                </a:path>
              </a:pathLst>
            </a:custGeom>
            <a:solidFill>
              <a:schemeClr val="bg1">
                <a:lumMod val="85000"/>
              </a:schemeClr>
            </a:solidFill>
            <a:ln w="9525">
              <a:noFill/>
              <a:round/>
              <a:headEnd/>
              <a:tailEnd/>
            </a:ln>
            <a:effectLst>
              <a:outerShdw blurRad="114300" sx="102000" sy="102000" algn="ctr" rotWithShape="0">
                <a:prstClr val="black">
                  <a:alpha val="54000"/>
                </a:prstClr>
              </a:outerShdw>
            </a:effectLst>
            <a:sp3d z="317500" extrusionH="317500" prstMaterial="metal">
              <a:bevelT w="25400" h="25400"/>
              <a:bevelB w="25400" h="25400"/>
            </a:sp3d>
          </p:spPr>
          <p:txBody>
            <a:bodyPr vert="horz" wrap="square" lIns="91440" tIns="45720" rIns="91440" bIns="45720" numCol="1" anchor="t" anchorCtr="0" compatLnSpc="1">
              <a:prstTxWarp prst="textNoShape">
                <a:avLst/>
              </a:prstTxWarp>
            </a:bodyPr>
            <a:lstStyle/>
            <a:p>
              <a:endParaRPr lang="en-US" noProof="1"/>
            </a:p>
          </p:txBody>
        </p:sp>
        <p:sp>
          <p:nvSpPr>
            <p:cNvPr id="42" name="Freeform 119"/>
            <p:cNvSpPr>
              <a:spLocks/>
            </p:cNvSpPr>
            <p:nvPr/>
          </p:nvSpPr>
          <p:spPr bwMode="auto">
            <a:xfrm>
              <a:off x="2335213" y="2211388"/>
              <a:ext cx="482600" cy="709612"/>
            </a:xfrm>
            <a:custGeom>
              <a:avLst/>
              <a:gdLst/>
              <a:ahLst/>
              <a:cxnLst>
                <a:cxn ang="0">
                  <a:pos x="40" y="0"/>
                </a:cxn>
                <a:cxn ang="0">
                  <a:pos x="0" y="0"/>
                </a:cxn>
                <a:cxn ang="0">
                  <a:pos x="109" y="189"/>
                </a:cxn>
                <a:cxn ang="0">
                  <a:pos x="129" y="154"/>
                </a:cxn>
                <a:cxn ang="0">
                  <a:pos x="40" y="0"/>
                </a:cxn>
              </a:cxnLst>
              <a:rect l="0" t="0" r="r" b="b"/>
              <a:pathLst>
                <a:path w="129" h="189">
                  <a:moveTo>
                    <a:pt x="40" y="0"/>
                  </a:moveTo>
                  <a:cubicBezTo>
                    <a:pt x="0" y="0"/>
                    <a:pt x="0" y="0"/>
                    <a:pt x="0" y="0"/>
                  </a:cubicBezTo>
                  <a:cubicBezTo>
                    <a:pt x="2" y="80"/>
                    <a:pt x="45" y="150"/>
                    <a:pt x="109" y="189"/>
                  </a:cubicBezTo>
                  <a:cubicBezTo>
                    <a:pt x="129" y="154"/>
                    <a:pt x="129" y="154"/>
                    <a:pt x="129" y="154"/>
                  </a:cubicBezTo>
                  <a:cubicBezTo>
                    <a:pt x="77" y="122"/>
                    <a:pt x="42" y="65"/>
                    <a:pt x="40" y="0"/>
                  </a:cubicBezTo>
                  <a:close/>
                </a:path>
              </a:pathLst>
            </a:custGeom>
            <a:solidFill>
              <a:schemeClr val="bg1">
                <a:lumMod val="85000"/>
              </a:schemeClr>
            </a:solidFill>
            <a:ln w="9525">
              <a:noFill/>
              <a:round/>
              <a:headEnd/>
              <a:tailEnd/>
            </a:ln>
            <a:effectLst>
              <a:outerShdw blurRad="114300" sx="102000" sy="102000" algn="ctr" rotWithShape="0">
                <a:prstClr val="black">
                  <a:alpha val="54000"/>
                </a:prstClr>
              </a:outerShdw>
            </a:effectLst>
            <a:sp3d z="635000" extrusionH="635000" prstMaterial="metal">
              <a:bevelT w="25400" h="25400"/>
              <a:bevelB w="25400" h="25400"/>
            </a:sp3d>
          </p:spPr>
          <p:txBody>
            <a:bodyPr vert="horz" wrap="square" lIns="91440" tIns="45720" rIns="91440" bIns="45720" numCol="1" anchor="t" anchorCtr="0" compatLnSpc="1">
              <a:prstTxWarp prst="textNoShape">
                <a:avLst/>
              </a:prstTxWarp>
            </a:bodyPr>
            <a:lstStyle/>
            <a:p>
              <a:endParaRPr lang="en-US" noProof="1"/>
            </a:p>
          </p:txBody>
        </p:sp>
      </p:grpSp>
      <p:sp>
        <p:nvSpPr>
          <p:cNvPr id="22" name="21 CuadroTexto"/>
          <p:cNvSpPr txBox="1"/>
          <p:nvPr/>
        </p:nvSpPr>
        <p:spPr>
          <a:xfrm>
            <a:off x="6692913" y="4880954"/>
            <a:ext cx="1119447" cy="542136"/>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4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Idea</a:t>
            </a:r>
            <a:endParaRPr lang="es-MX" sz="24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23" name="22 CuadroTexto"/>
          <p:cNvSpPr txBox="1"/>
          <p:nvPr/>
        </p:nvSpPr>
        <p:spPr>
          <a:xfrm>
            <a:off x="2472513" y="5507332"/>
            <a:ext cx="3034483" cy="83099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24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Planteamiento del Problema</a:t>
            </a:r>
            <a:endParaRPr lang="es-MX" sz="24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24" name="23 CuadroTexto"/>
          <p:cNvSpPr txBox="1"/>
          <p:nvPr/>
        </p:nvSpPr>
        <p:spPr>
          <a:xfrm>
            <a:off x="-46659" y="3933056"/>
            <a:ext cx="3034483" cy="83099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24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Revisión de Literatura</a:t>
            </a:r>
            <a:endParaRPr lang="es-MX" sz="24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25" name="24 CuadroTexto"/>
          <p:cNvSpPr txBox="1"/>
          <p:nvPr/>
        </p:nvSpPr>
        <p:spPr>
          <a:xfrm>
            <a:off x="745429" y="1877923"/>
            <a:ext cx="3034483" cy="83099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24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Elaboración de Hipótesis</a:t>
            </a:r>
            <a:endParaRPr lang="es-MX" sz="24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26" name="25 CuadroTexto"/>
          <p:cNvSpPr txBox="1"/>
          <p:nvPr/>
        </p:nvSpPr>
        <p:spPr>
          <a:xfrm>
            <a:off x="3625749" y="1556792"/>
            <a:ext cx="3034483" cy="461665"/>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24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Experimentación</a:t>
            </a:r>
            <a:endParaRPr lang="es-MX" sz="24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27" name="26 CuadroTexto"/>
          <p:cNvSpPr txBox="1"/>
          <p:nvPr/>
        </p:nvSpPr>
        <p:spPr>
          <a:xfrm>
            <a:off x="6804248" y="2060848"/>
            <a:ext cx="2688388" cy="83099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24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Análisis de Resultados</a:t>
            </a:r>
            <a:endParaRPr lang="es-MX" sz="24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28" name="Textfeld 7"/>
          <p:cNvSpPr txBox="1">
            <a:spLocks noChangeArrowheads="1"/>
          </p:cNvSpPr>
          <p:nvPr/>
        </p:nvSpPr>
        <p:spPr bwMode="auto">
          <a:xfrm>
            <a:off x="203207" y="152401"/>
            <a:ext cx="8520112" cy="685800"/>
          </a:xfrm>
          <a:prstGeom prst="rect">
            <a:avLst/>
          </a:prstGeom>
          <a:noFill/>
          <a:ln/>
        </p:spPr>
        <p:txBody>
          <a:bodyPr/>
          <a:lstStyle/>
          <a:p>
            <a:pPr fontAlgn="auto">
              <a:spcBef>
                <a:spcPts val="0"/>
              </a:spcBef>
              <a:spcAft>
                <a:spcPts val="0"/>
              </a:spcAft>
              <a:defRPr/>
            </a:pPr>
            <a:r>
              <a:rPr lang="de-DE" sz="4400" kern="0" spc="-150" dirty="0" err="1" smtClean="0">
                <a:solidFill>
                  <a:schemeClr val="tx1">
                    <a:lumMod val="50000"/>
                    <a:lumOff val="50000"/>
                  </a:schemeClr>
                </a:solidFill>
                <a:latin typeface="+mj-lt"/>
                <a:ea typeface="+mj-ea"/>
                <a:cs typeface="+mj-cs"/>
              </a:rPr>
              <a:t>El</a:t>
            </a:r>
            <a:r>
              <a:rPr lang="de-DE" sz="4400" kern="0" spc="-150" dirty="0" smtClean="0">
                <a:solidFill>
                  <a:schemeClr val="tx1">
                    <a:lumMod val="50000"/>
                    <a:lumOff val="50000"/>
                  </a:schemeClr>
                </a:solidFill>
                <a:latin typeface="+mj-lt"/>
                <a:ea typeface="+mj-ea"/>
                <a:cs typeface="+mj-cs"/>
              </a:rPr>
              <a:t> </a:t>
            </a:r>
            <a:r>
              <a:rPr lang="de-DE" sz="4400" kern="0" spc="-150" dirty="0" err="1" smtClean="0">
                <a:solidFill>
                  <a:schemeClr val="tx1">
                    <a:lumMod val="50000"/>
                    <a:lumOff val="50000"/>
                  </a:schemeClr>
                </a:solidFill>
                <a:latin typeface="+mj-lt"/>
                <a:ea typeface="+mj-ea"/>
                <a:cs typeface="+mj-cs"/>
              </a:rPr>
              <a:t>Enfoque</a:t>
            </a:r>
            <a:r>
              <a:rPr lang="de-DE" sz="4400" kern="0" spc="-150" dirty="0" smtClean="0">
                <a:solidFill>
                  <a:schemeClr val="tx1">
                    <a:lumMod val="50000"/>
                    <a:lumOff val="50000"/>
                  </a:schemeClr>
                </a:solidFill>
                <a:latin typeface="+mj-lt"/>
                <a:ea typeface="+mj-ea"/>
                <a:cs typeface="+mj-cs"/>
              </a:rPr>
              <a:t> Cuantitativo es Secuencial</a:t>
            </a:r>
            <a:endParaRPr lang="de-DE" sz="4400" kern="0" spc="-150" dirty="0">
              <a:solidFill>
                <a:schemeClr val="tx1">
                  <a:lumMod val="50000"/>
                  <a:lumOff val="50000"/>
                </a:schemeClr>
              </a:solidFill>
              <a:latin typeface="+mj-lt"/>
              <a:ea typeface="+mj-ea"/>
              <a:cs typeface="+mj-cs"/>
            </a:endParaRPr>
          </a:p>
        </p:txBody>
      </p:sp>
    </p:spTree>
    <p:extLst>
      <p:ext uri="{BB962C8B-B14F-4D97-AF65-F5344CB8AC3E}">
        <p14:creationId xmlns:p14="http://schemas.microsoft.com/office/powerpoint/2010/main" val="3779814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807316"/>
            <a:ext cx="8280921" cy="1092607"/>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No utiliza medición numérica para descubrir o dilucidar preguntas de investigación.</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
        <p:nvSpPr>
          <p:cNvPr id="8" name="Textfeld 7"/>
          <p:cNvSpPr txBox="1">
            <a:spLocks noChangeArrowheads="1"/>
          </p:cNvSpPr>
          <p:nvPr/>
        </p:nvSpPr>
        <p:spPr bwMode="auto">
          <a:xfrm>
            <a:off x="50807" y="1"/>
            <a:ext cx="8520112" cy="685800"/>
          </a:xfrm>
          <a:prstGeom prst="rect">
            <a:avLst/>
          </a:prstGeom>
          <a:noFill/>
          <a:ln/>
        </p:spPr>
        <p:txBody>
          <a:bodyPr/>
          <a:lstStyle/>
          <a:p>
            <a:pPr fontAlgn="auto">
              <a:spcBef>
                <a:spcPts val="0"/>
              </a:spcBef>
              <a:spcAft>
                <a:spcPts val="0"/>
              </a:spcAft>
              <a:defRPr/>
            </a:pPr>
            <a:r>
              <a:rPr lang="de-DE" sz="4400" kern="0" spc="-150" dirty="0" smtClean="0">
                <a:solidFill>
                  <a:schemeClr val="tx1">
                    <a:lumMod val="50000"/>
                    <a:lumOff val="50000"/>
                  </a:schemeClr>
                </a:solidFill>
                <a:latin typeface="+mj-lt"/>
                <a:ea typeface="+mj-ea"/>
                <a:cs typeface="+mj-cs"/>
              </a:rPr>
              <a:t>Enfoque Cualitativo</a:t>
            </a:r>
            <a:endParaRPr lang="de-DE" sz="4400" kern="0" spc="-150" dirty="0">
              <a:solidFill>
                <a:schemeClr val="tx1">
                  <a:lumMod val="50000"/>
                  <a:lumOff val="50000"/>
                </a:schemeClr>
              </a:solidFill>
              <a:latin typeface="+mj-lt"/>
              <a:ea typeface="+mj-ea"/>
              <a:cs typeface="+mj-cs"/>
            </a:endParaRPr>
          </a:p>
        </p:txBody>
      </p:sp>
      <p:grpSp>
        <p:nvGrpSpPr>
          <p:cNvPr id="9" name="8 Grupo"/>
          <p:cNvGrpSpPr/>
          <p:nvPr/>
        </p:nvGrpSpPr>
        <p:grpSpPr>
          <a:xfrm>
            <a:off x="541114" y="2190980"/>
            <a:ext cx="8424936" cy="2102116"/>
            <a:chOff x="388714" y="822828"/>
            <a:chExt cx="8424936" cy="2102116"/>
          </a:xfrm>
        </p:grpSpPr>
        <p:sp>
          <p:nvSpPr>
            <p:cNvPr id="10" name="9 Rectángulo"/>
            <p:cNvSpPr/>
            <p:nvPr/>
          </p:nvSpPr>
          <p:spPr>
            <a:xfrm>
              <a:off x="388714" y="951572"/>
              <a:ext cx="8424936" cy="197337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95536" y="822828"/>
              <a:ext cx="8280921" cy="2030108"/>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Se le conoce también como naturalista, fenomenológica o interpretativa. No se trata de probar o de medir en qué grado una cierta cualidad se encuentra en un cierto acontecimiento dado, sino de descubrir tantas cualidades como sea posible </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2" name="11 Grupo"/>
          <p:cNvGrpSpPr/>
          <p:nvPr/>
        </p:nvGrpSpPr>
        <p:grpSpPr>
          <a:xfrm>
            <a:off x="539552" y="4663618"/>
            <a:ext cx="8424937" cy="1645702"/>
            <a:chOff x="395535" y="4177064"/>
            <a:chExt cx="8424937" cy="1645702"/>
          </a:xfrm>
        </p:grpSpPr>
        <p:sp>
          <p:nvSpPr>
            <p:cNvPr id="13" name="12 Rectángulo"/>
            <p:cNvSpPr/>
            <p:nvPr/>
          </p:nvSpPr>
          <p:spPr>
            <a:xfrm>
              <a:off x="395536" y="4237070"/>
              <a:ext cx="8424936" cy="1585696"/>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395535" y="4177064"/>
              <a:ext cx="8280921" cy="159274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Los investigadores cualitativos hacen  registros narrativos de los fenómenos que son estudiados mediante técnicas como la observación </a:t>
              </a:r>
            </a:p>
            <a:p>
              <a:pPr algn="just">
                <a:lnSpc>
                  <a:spcPts val="3900"/>
                </a:lnSpc>
              </a:pPr>
              <a:r>
                <a:rPr lang="es-MX" sz="2000" b="1" dirty="0" smtClean="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rPr>
                <a:t>participante y las entrevistas no estructuradas</a:t>
              </a:r>
              <a:endParaRPr lang="es-MX" sz="2000" b="1" dirty="0">
                <a:ln>
                  <a:prstDash val="solid"/>
                </a:ln>
                <a:solidFill>
                  <a:schemeClr val="tx1">
                    <a:lumMod val="85000"/>
                    <a:lumOff val="15000"/>
                  </a:schemeClr>
                </a:solidFill>
                <a:latin typeface="Arial Unicode MS" pitchFamily="34" charset="-128"/>
                <a:ea typeface="Arial Unicode MS" pitchFamily="34" charset="-128"/>
                <a:cs typeface="Arial Unicode MS" pitchFamily="34" charset="-128"/>
              </a:endParaRPr>
            </a:p>
          </p:txBody>
        </p:sp>
      </p:grpSp>
      <p:grpSp>
        <p:nvGrpSpPr>
          <p:cNvPr id="15" name="14 Grupo"/>
          <p:cNvGrpSpPr/>
          <p:nvPr/>
        </p:nvGrpSpPr>
        <p:grpSpPr>
          <a:xfrm>
            <a:off x="14924" y="1772816"/>
            <a:ext cx="547838" cy="4017590"/>
            <a:chOff x="14924" y="836712"/>
            <a:chExt cx="547838" cy="4017590"/>
          </a:xfrm>
        </p:grpSpPr>
        <p:cxnSp>
          <p:nvCxnSpPr>
            <p:cNvPr id="16" name="15 Conector recto"/>
            <p:cNvCxnSpPr/>
            <p:nvPr/>
          </p:nvCxnSpPr>
          <p:spPr>
            <a:xfrm flipH="1">
              <a:off x="255712" y="2223914"/>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274762" y="4591282"/>
              <a:ext cx="288000" cy="0"/>
            </a:xfrm>
            <a:prstGeom prst="line">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82588" y="836712"/>
              <a:ext cx="0" cy="3744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19" name="18 Imagen" descr="1.png"/>
            <p:cNvPicPr>
              <a:picLocks noChangeAspect="1"/>
            </p:cNvPicPr>
            <p:nvPr/>
          </p:nvPicPr>
          <p:blipFill>
            <a:blip r:embed="rId2" cstate="print">
              <a:lum bright="10000" contrast="-10000"/>
            </a:blip>
            <a:stretch>
              <a:fillRect/>
            </a:stretch>
          </p:blipFill>
          <p:spPr>
            <a:xfrm>
              <a:off x="14924" y="2081156"/>
              <a:ext cx="373428" cy="411740"/>
            </a:xfrm>
            <a:prstGeom prst="rect">
              <a:avLst/>
            </a:prstGeom>
          </p:spPr>
        </p:pic>
        <p:pic>
          <p:nvPicPr>
            <p:cNvPr id="20" name="19 Imagen" descr="1.png"/>
            <p:cNvPicPr>
              <a:picLocks noChangeAspect="1"/>
            </p:cNvPicPr>
            <p:nvPr/>
          </p:nvPicPr>
          <p:blipFill>
            <a:blip r:embed="rId2" cstate="print">
              <a:lum bright="10000" contrast="-10000"/>
            </a:blip>
            <a:stretch>
              <a:fillRect/>
            </a:stretch>
          </p:blipFill>
          <p:spPr>
            <a:xfrm>
              <a:off x="20638" y="4442562"/>
              <a:ext cx="373428" cy="411740"/>
            </a:xfrm>
            <a:prstGeom prst="rect">
              <a:avLst/>
            </a:prstGeom>
          </p:spPr>
        </p:pic>
      </p:grpSp>
    </p:spTree>
    <p:extLst>
      <p:ext uri="{BB962C8B-B14F-4D97-AF65-F5344CB8AC3E}">
        <p14:creationId xmlns:p14="http://schemas.microsoft.com/office/powerpoint/2010/main" val="345904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14071</TotalTime>
  <Words>2753</Words>
  <Application>Microsoft Office PowerPoint</Application>
  <PresentationFormat>Presentación en pantalla (4:3)</PresentationFormat>
  <Paragraphs>272</Paragraphs>
  <Slides>47</Slides>
  <Notes>1</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47</vt:i4>
      </vt:variant>
    </vt:vector>
  </HeadingPairs>
  <TitlesOfParts>
    <vt:vector size="58" baseType="lpstr">
      <vt:lpstr>Adobe Gothic Std B</vt:lpstr>
      <vt:lpstr>Arial Unicode MS</vt:lpstr>
      <vt:lpstr>ＭＳ Ｐゴシック</vt:lpstr>
      <vt:lpstr>Aharoni</vt:lpstr>
      <vt:lpstr>Arial</vt:lpstr>
      <vt:lpstr>Arial Narrow</vt:lpstr>
      <vt:lpstr>Calibri</vt:lpstr>
      <vt:lpstr>Calibri Light</vt:lpstr>
      <vt:lpstr>Cambria Math</vt:lpstr>
      <vt:lpstr>Trebuchet MS</vt:lpstr>
      <vt:lpstr>Tema de Office</vt:lpstr>
      <vt:lpstr>UNIVERSIDAD DE PANAMA CENTRO REGIONAL UNIVERSITARIO DE AZUERO FACULTAD DE ARQUITECTURA ESCUELA DE DISEÑO INDUSTRIAL DE PRODUCTOS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LUIS AMARILLAS BUENO</dc:creator>
  <cp:lastModifiedBy>Hector Rodriguez T</cp:lastModifiedBy>
  <cp:revision>181</cp:revision>
  <dcterms:created xsi:type="dcterms:W3CDTF">2013-04-26T14:11:01Z</dcterms:created>
  <dcterms:modified xsi:type="dcterms:W3CDTF">2015-09-04T01:47:34Z</dcterms:modified>
</cp:coreProperties>
</file>