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B14-A3B2-4147-BFE9-7756F703FF6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8197-D6DD-46EF-BFF7-56823FB244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82B14-A3B2-4147-BFE9-7756F703FF6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8197-D6DD-46EF-BFF7-56823FB244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7452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Proceso artesanal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45522"/>
      </p:ext>
    </p:extLst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42616"/>
      </p:ext>
    </p:extLst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803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Löbach afirma: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35559"/>
      </p:ext>
    </p:extLst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Producción artesanal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45372"/>
      </p:ext>
    </p:extLst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Löbach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7754"/>
      </p:ext>
    </p:extLst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600" smtClean="0">
                <a:latin typeface="Verdana Ref" pitchFamily="34" charset="0"/>
              </a:rPr>
              <a:t>Se distinguen dos tipos de realizaciones manuales:</a:t>
            </a:r>
            <a:endParaRPr lang="es-ES" sz="3600" dirty="0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23454"/>
      </p:ext>
    </p:extLst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600" smtClean="0">
                <a:latin typeface="Verdana Ref" pitchFamily="34" charset="0"/>
              </a:rPr>
              <a:t>Inconvenientes para la evolución de la producción artesanal:</a:t>
            </a:r>
            <a:endParaRPr lang="es-ES" sz="3600" dirty="0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43199"/>
      </p:ext>
    </p:extLst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Producción industrial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86999"/>
      </p:ext>
    </p:extLst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Metodología del diseño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562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27438"/>
      </p:ext>
    </p:extLst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99459"/>
      </p:ext>
    </p:extLst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4700" smtClean="0">
                <a:latin typeface="Verdana Ref" pitchFamily="34" charset="0"/>
              </a:rPr>
              <a:t>Diseño</a:t>
            </a:r>
            <a:endParaRPr lang="es-ES" sz="4700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1115"/>
      </p:ext>
    </p:extLst>
  </p:cSld>
  <p:clrMapOvr>
    <a:masterClrMapping/>
  </p:clrMapOvr>
  <p:transition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73039"/>
      </p:ext>
    </p:extLst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50370"/>
      </p:ext>
    </p:extLst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09225"/>
      </p:ext>
    </p:extLst>
  </p:cSld>
  <p:clrMapOvr>
    <a:masterClrMapping/>
  </p:clrMapOvr>
  <p:transition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96855"/>
      </p:ext>
    </p:extLst>
  </p:cSld>
  <p:clrMapOvr>
    <a:masterClrMapping/>
  </p:clrMapOvr>
  <p:transition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92240"/>
      </p:ext>
    </p:extLst>
  </p:cSld>
  <p:clrMapOvr>
    <a:masterClrMapping/>
  </p:clrMapOvr>
  <p:transition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1187"/>
      </p:ext>
    </p:extLst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23718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73340"/>
      </p:ext>
    </p:extLst>
  </p:cSld>
  <p:clrMapOvr>
    <a:masterClrMapping/>
  </p:clrMapOvr>
  <p:transition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600" smtClean="0">
                <a:solidFill>
                  <a:srgbClr val="4382FF"/>
                </a:solidFill>
                <a:latin typeface="Forte" pitchFamily="66" charset="0"/>
              </a:rPr>
              <a:t>Clasificación de Jordi Llovet</a:t>
            </a:r>
            <a:endParaRPr lang="es-ES" sz="3600" smtClean="0">
              <a:solidFill>
                <a:srgbClr val="4382FF"/>
              </a:solidFill>
              <a:latin typeface="Forte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2088"/>
      </p:ext>
    </p:extLst>
  </p:cSld>
  <p:clrMapOvr>
    <a:masterClrMapping/>
  </p:clrMapOvr>
  <p:transition>
    <p:cover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600" smtClean="0">
                <a:solidFill>
                  <a:srgbClr val="4382FF"/>
                </a:solidFill>
                <a:latin typeface="Forte" pitchFamily="66" charset="0"/>
              </a:rPr>
              <a:t>Clasificación de Löbach</a:t>
            </a:r>
            <a:endParaRPr lang="es-ES" sz="3600" smtClean="0">
              <a:solidFill>
                <a:srgbClr val="4382FF"/>
              </a:solidFill>
              <a:latin typeface="Forte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7858"/>
      </p:ext>
    </p:extLst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600" smtClean="0">
                <a:solidFill>
                  <a:srgbClr val="4382FF"/>
                </a:solidFill>
                <a:latin typeface="Forte" pitchFamily="66" charset="0"/>
              </a:rPr>
              <a:t>Clasificación de Munari</a:t>
            </a:r>
            <a:endParaRPr lang="es-ES" sz="3600" smtClean="0">
              <a:solidFill>
                <a:srgbClr val="4382FF"/>
              </a:solidFill>
              <a:latin typeface="Forte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08820"/>
      </p:ext>
    </p:extLst>
  </p:cSld>
  <p:clrMapOvr>
    <a:masterClrMapping/>
  </p:clrMapOvr>
  <p:transition>
    <p:wheel spokes="3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85372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09708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9325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7979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Método de diseño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34909"/>
      </p:ext>
    </p:extLst>
  </p:cSld>
  <p:clrMapOvr>
    <a:masterClrMapping/>
  </p:clrMapOvr>
  <p:transition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Sistematización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5975"/>
      </p:ext>
    </p:extLst>
  </p:cSld>
  <p:clrMapOvr>
    <a:masterClrMapping/>
  </p:clrMapOvr>
  <p:transition>
    <p:split orient="vert"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El método en el diseño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24630"/>
      </p:ext>
    </p:extLst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Aloplástica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48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Constantes metodológicas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84595"/>
      </p:ext>
    </p:extLst>
  </p:cSld>
  <p:clrMapOvr>
    <a:masterClrMapping/>
  </p:clrMapOvr>
  <p:transition>
    <p:comb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/>
              <a:t>H. Read</a:t>
            </a:r>
            <a:endParaRPr lang="es-ES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21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4800" smtClean="0"/>
              <a:t>El diseñador</a:t>
            </a:r>
            <a:endParaRPr lang="es-ES" sz="4800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94019"/>
      </p:ext>
    </p:extLst>
  </p:cSld>
  <p:clrMapOvr>
    <a:masterClrMapping/>
  </p:clrMapOvr>
  <p:transition>
    <p:comb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/>
              <a:t>Análisis del problema</a:t>
            </a:r>
            <a:endParaRPr lang="es-ES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3580"/>
      </p:ext>
    </p:extLst>
  </p:cSld>
  <p:clrMapOvr>
    <a:masterClrMapping/>
  </p:clrMapOvr>
  <p:transition>
    <p:split orient="vert"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/>
              <a:t>El diseñador</a:t>
            </a:r>
            <a:endParaRPr lang="es-ES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8387"/>
      </p:ext>
    </p:extLst>
  </p:cSld>
  <p:clrMapOvr>
    <a:masterClrMapping/>
  </p:clrMapOvr>
  <p:transition>
    <p:split orient="vert"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/>
              <a:t>El diseñador</a:t>
            </a:r>
            <a:endParaRPr lang="es-ES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76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/>
              <a:t>El diseño y la sociedad</a:t>
            </a:r>
            <a:endParaRPr lang="es-ES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84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4800" smtClean="0"/>
              <a:t>Conclusión</a:t>
            </a:r>
            <a:endParaRPr lang="es-ES" sz="4800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0457"/>
      </p:ext>
    </p:extLst>
  </p:cSld>
  <p:clrMapOvr>
    <a:masterClrMapping/>
  </p:clrMapOvr>
  <p:transition>
    <p:comb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5400" smtClean="0"/>
              <a:t>Conclusión</a:t>
            </a:r>
            <a:endParaRPr lang="es-ES" sz="5400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451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531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9430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242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mtClean="0">
                <a:latin typeface="Verdana Ref" pitchFamily="34" charset="0"/>
              </a:rPr>
              <a:t>Trabajo artesanal</a:t>
            </a:r>
            <a:endParaRPr lang="es-ES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921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600" smtClean="0">
                <a:latin typeface="Verdana Ref" pitchFamily="34" charset="0"/>
              </a:rPr>
              <a:t>Puede mejorar o perfeccionar el proceso de fabricación;</a:t>
            </a:r>
            <a:br>
              <a:rPr lang="es-MX" sz="3600" smtClean="0">
                <a:latin typeface="Verdana Ref" pitchFamily="34" charset="0"/>
              </a:rPr>
            </a:br>
            <a:endParaRPr lang="es-ES" sz="3600" smtClean="0">
              <a:latin typeface="Verdana Ref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87443"/>
      </p:ext>
    </p:extLst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Presentación en pantalla (4:3)</PresentationFormat>
  <Paragraphs>27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Presentación de PowerPoint</vt:lpstr>
      <vt:lpstr>Metodología del diseño</vt:lpstr>
      <vt:lpstr>Presentación de PowerPoint</vt:lpstr>
      <vt:lpstr>Aloplástica</vt:lpstr>
      <vt:lpstr>Presentación de PowerPoint</vt:lpstr>
      <vt:lpstr>Presentación de PowerPoint</vt:lpstr>
      <vt:lpstr>Presentación de PowerPoint</vt:lpstr>
      <vt:lpstr>Trabajo artesanal</vt:lpstr>
      <vt:lpstr>Puede mejorar o perfeccionar el proceso de fabricación; </vt:lpstr>
      <vt:lpstr>Presentación de PowerPoint</vt:lpstr>
      <vt:lpstr>Proceso artesanal</vt:lpstr>
      <vt:lpstr>Presentación de PowerPoint</vt:lpstr>
      <vt:lpstr>Presentación de PowerPoint</vt:lpstr>
      <vt:lpstr>Löbach afirma:</vt:lpstr>
      <vt:lpstr>Producción artesanal</vt:lpstr>
      <vt:lpstr>Löbach</vt:lpstr>
      <vt:lpstr>Se distinguen dos tipos de realizaciones manuales:</vt:lpstr>
      <vt:lpstr>Inconvenientes para la evolución de la producción artesanal:</vt:lpstr>
      <vt:lpstr>Producción industrial</vt:lpstr>
      <vt:lpstr>Presentación de PowerPoint</vt:lpstr>
      <vt:lpstr>Presentación de PowerPoint</vt:lpstr>
      <vt:lpstr>Diseño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de Jordi Llovet</vt:lpstr>
      <vt:lpstr>Clasificación de Löbach</vt:lpstr>
      <vt:lpstr>Clasificación de Munari</vt:lpstr>
      <vt:lpstr>Presentación de PowerPoint</vt:lpstr>
      <vt:lpstr>Presentación de PowerPoint</vt:lpstr>
      <vt:lpstr>Presentación de PowerPoint</vt:lpstr>
      <vt:lpstr>Presentación de PowerPoint</vt:lpstr>
      <vt:lpstr>Método de diseño</vt:lpstr>
      <vt:lpstr>Sistematización</vt:lpstr>
      <vt:lpstr>El método en el diseño</vt:lpstr>
      <vt:lpstr>Constantes metodológicas</vt:lpstr>
      <vt:lpstr>H. Read</vt:lpstr>
      <vt:lpstr>El diseñador</vt:lpstr>
      <vt:lpstr>Análisis del problema</vt:lpstr>
      <vt:lpstr>El diseñador</vt:lpstr>
      <vt:lpstr>El diseñador</vt:lpstr>
      <vt:lpstr>El diseño y la sociedad</vt:lpstr>
      <vt:lpstr>Conclusión</vt:lpstr>
      <vt:lpstr>Conclusión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Rodriguez T</dc:creator>
  <cp:lastModifiedBy>Hector Rodriguez T</cp:lastModifiedBy>
  <cp:revision>1</cp:revision>
  <dcterms:created xsi:type="dcterms:W3CDTF">2014-04-02T02:48:57Z</dcterms:created>
  <dcterms:modified xsi:type="dcterms:W3CDTF">2014-04-02T02:48:57Z</dcterms:modified>
</cp:coreProperties>
</file>