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6"/>
  </p:notesMasterIdLst>
  <p:sldIdLst>
    <p:sldId id="302" r:id="rId2"/>
    <p:sldId id="304" r:id="rId3"/>
    <p:sldId id="280" r:id="rId4"/>
    <p:sldId id="281" r:id="rId5"/>
    <p:sldId id="264" r:id="rId6"/>
    <p:sldId id="265" r:id="rId7"/>
    <p:sldId id="259" r:id="rId8"/>
    <p:sldId id="266" r:id="rId9"/>
    <p:sldId id="271" r:id="rId10"/>
    <p:sldId id="267" r:id="rId11"/>
    <p:sldId id="260" r:id="rId12"/>
    <p:sldId id="268" r:id="rId13"/>
    <p:sldId id="261" r:id="rId14"/>
    <p:sldId id="270" r:id="rId15"/>
    <p:sldId id="262" r:id="rId16"/>
    <p:sldId id="269" r:id="rId17"/>
    <p:sldId id="263" r:id="rId18"/>
    <p:sldId id="272" r:id="rId19"/>
    <p:sldId id="273" r:id="rId20"/>
    <p:sldId id="275" r:id="rId21"/>
    <p:sldId id="279" r:id="rId22"/>
    <p:sldId id="276" r:id="rId23"/>
    <p:sldId id="27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1" r:id="rId40"/>
    <p:sldId id="297" r:id="rId41"/>
    <p:sldId id="300" r:id="rId42"/>
    <p:sldId id="298" r:id="rId43"/>
    <p:sldId id="299" r:id="rId44"/>
    <p:sldId id="303" r:id="rId4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DFDFD"/>
    <a:srgbClr val="FFFFA7"/>
    <a:srgbClr val="FFFF66"/>
    <a:srgbClr val="000000"/>
    <a:srgbClr val="FF0000"/>
    <a:srgbClr val="66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6788" autoAdjust="0"/>
  </p:normalViewPr>
  <p:slideViewPr>
    <p:cSldViewPr>
      <p:cViewPr varScale="1">
        <p:scale>
          <a:sx n="80" d="100"/>
          <a:sy n="80" d="100"/>
        </p:scale>
        <p:origin x="17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s-E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E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s-E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50A5BB-1CC8-48B5-A800-1FE99D1E2567}" type="slidenum">
              <a:rPr lang="es-ES" altLang="es-PA"/>
              <a:pPr>
                <a:defRPr/>
              </a:pPr>
              <a:t>‹Nº›</a:t>
            </a:fld>
            <a:endParaRPr lang="es-ES" altLang="es-PA"/>
          </a:p>
        </p:txBody>
      </p:sp>
    </p:spTree>
    <p:extLst>
      <p:ext uri="{BB962C8B-B14F-4D97-AF65-F5344CB8AC3E}">
        <p14:creationId xmlns:p14="http://schemas.microsoft.com/office/powerpoint/2010/main" val="1512529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a:ln/>
        </p:spPr>
      </p:sp>
      <p:sp>
        <p:nvSpPr>
          <p:cNvPr id="10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102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DC4D8C-C6A2-4CF0-B36A-B3C7FC29AF2B}" type="slidenum">
              <a:rPr lang="es-ES" altLang="es-PA"/>
              <a:pPr>
                <a:spcBef>
                  <a:spcPct val="0"/>
                </a:spcBef>
              </a:pPr>
              <a:t>1</a:t>
            </a:fld>
            <a:endParaRPr lang="es-ES" altLang="es-PA"/>
          </a:p>
        </p:txBody>
      </p:sp>
    </p:spTree>
    <p:extLst>
      <p:ext uri="{BB962C8B-B14F-4D97-AF65-F5344CB8AC3E}">
        <p14:creationId xmlns:p14="http://schemas.microsoft.com/office/powerpoint/2010/main" val="388288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297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6D5615-19CF-40E1-9104-E991E2C3D6FC}" type="slidenum">
              <a:rPr lang="es-ES" altLang="es-PA"/>
              <a:pPr>
                <a:spcBef>
                  <a:spcPct val="0"/>
                </a:spcBef>
              </a:pPr>
              <a:t>11</a:t>
            </a:fld>
            <a:endParaRPr lang="es-ES" altLang="es-PA"/>
          </a:p>
        </p:txBody>
      </p:sp>
    </p:spTree>
    <p:extLst>
      <p:ext uri="{BB962C8B-B14F-4D97-AF65-F5344CB8AC3E}">
        <p14:creationId xmlns:p14="http://schemas.microsoft.com/office/powerpoint/2010/main" val="313143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317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188FF-19A1-490D-B146-7445853E1BDC}" type="slidenum">
              <a:rPr lang="es-ES" altLang="es-PA"/>
              <a:pPr>
                <a:spcBef>
                  <a:spcPct val="0"/>
                </a:spcBef>
              </a:pPr>
              <a:t>12</a:t>
            </a:fld>
            <a:endParaRPr lang="es-ES" altLang="es-PA"/>
          </a:p>
        </p:txBody>
      </p:sp>
    </p:spTree>
    <p:extLst>
      <p:ext uri="{BB962C8B-B14F-4D97-AF65-F5344CB8AC3E}">
        <p14:creationId xmlns:p14="http://schemas.microsoft.com/office/powerpoint/2010/main" val="211884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337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99DC3-76DE-4E52-97FE-3DA3BA69E2D5}" type="slidenum">
              <a:rPr lang="es-ES" altLang="es-PA"/>
              <a:pPr>
                <a:spcBef>
                  <a:spcPct val="0"/>
                </a:spcBef>
              </a:pPr>
              <a:t>13</a:t>
            </a:fld>
            <a:endParaRPr lang="es-ES" altLang="es-PA"/>
          </a:p>
        </p:txBody>
      </p:sp>
    </p:spTree>
    <p:extLst>
      <p:ext uri="{BB962C8B-B14F-4D97-AF65-F5344CB8AC3E}">
        <p14:creationId xmlns:p14="http://schemas.microsoft.com/office/powerpoint/2010/main" val="272216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358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6B9E56-550D-47DD-AF77-CD028F96131B}" type="slidenum">
              <a:rPr lang="es-ES" altLang="es-PA"/>
              <a:pPr>
                <a:spcBef>
                  <a:spcPct val="0"/>
                </a:spcBef>
              </a:pPr>
              <a:t>14</a:t>
            </a:fld>
            <a:endParaRPr lang="es-ES" altLang="es-PA"/>
          </a:p>
        </p:txBody>
      </p:sp>
    </p:spTree>
    <p:extLst>
      <p:ext uri="{BB962C8B-B14F-4D97-AF65-F5344CB8AC3E}">
        <p14:creationId xmlns:p14="http://schemas.microsoft.com/office/powerpoint/2010/main" val="32327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378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423CDF-28E9-4ABB-9001-8604545D66C3}" type="slidenum">
              <a:rPr lang="es-ES" altLang="es-PA"/>
              <a:pPr>
                <a:spcBef>
                  <a:spcPct val="0"/>
                </a:spcBef>
              </a:pPr>
              <a:t>15</a:t>
            </a:fld>
            <a:endParaRPr lang="es-ES" altLang="es-PA"/>
          </a:p>
        </p:txBody>
      </p:sp>
    </p:spTree>
    <p:extLst>
      <p:ext uri="{BB962C8B-B14F-4D97-AF65-F5344CB8AC3E}">
        <p14:creationId xmlns:p14="http://schemas.microsoft.com/office/powerpoint/2010/main" val="137263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399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B28C7-908F-408B-918D-59AD8D0A607D}" type="slidenum">
              <a:rPr lang="es-ES" altLang="es-PA"/>
              <a:pPr>
                <a:spcBef>
                  <a:spcPct val="0"/>
                </a:spcBef>
              </a:pPr>
              <a:t>16</a:t>
            </a:fld>
            <a:endParaRPr lang="es-ES" altLang="es-PA"/>
          </a:p>
        </p:txBody>
      </p:sp>
    </p:spTree>
    <p:extLst>
      <p:ext uri="{BB962C8B-B14F-4D97-AF65-F5344CB8AC3E}">
        <p14:creationId xmlns:p14="http://schemas.microsoft.com/office/powerpoint/2010/main" val="150269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419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D5A2C3-37C8-455E-87A7-D2B37D6F6F23}" type="slidenum">
              <a:rPr lang="es-ES" altLang="es-PA"/>
              <a:pPr>
                <a:spcBef>
                  <a:spcPct val="0"/>
                </a:spcBef>
              </a:pPr>
              <a:t>17</a:t>
            </a:fld>
            <a:endParaRPr lang="es-ES" altLang="es-PA"/>
          </a:p>
        </p:txBody>
      </p:sp>
    </p:spTree>
    <p:extLst>
      <p:ext uri="{BB962C8B-B14F-4D97-AF65-F5344CB8AC3E}">
        <p14:creationId xmlns:p14="http://schemas.microsoft.com/office/powerpoint/2010/main" val="293527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440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5C6D51-D44A-46F7-BAA3-5D5CA6AC6A4B}" type="slidenum">
              <a:rPr lang="es-ES" altLang="es-PA"/>
              <a:pPr>
                <a:spcBef>
                  <a:spcPct val="0"/>
                </a:spcBef>
              </a:pPr>
              <a:t>18</a:t>
            </a:fld>
            <a:endParaRPr lang="es-ES" altLang="es-PA"/>
          </a:p>
        </p:txBody>
      </p:sp>
    </p:spTree>
    <p:extLst>
      <p:ext uri="{BB962C8B-B14F-4D97-AF65-F5344CB8AC3E}">
        <p14:creationId xmlns:p14="http://schemas.microsoft.com/office/powerpoint/2010/main" val="135704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ln/>
        </p:spPr>
      </p:sp>
      <p:sp>
        <p:nvSpPr>
          <p:cNvPr id="46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460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EFBB38-23CC-4D0B-8F5F-372D6F330129}" type="slidenum">
              <a:rPr lang="es-ES" altLang="es-PA"/>
              <a:pPr>
                <a:spcBef>
                  <a:spcPct val="0"/>
                </a:spcBef>
              </a:pPr>
              <a:t>19</a:t>
            </a:fld>
            <a:endParaRPr lang="es-ES" altLang="es-PA"/>
          </a:p>
        </p:txBody>
      </p:sp>
    </p:spTree>
    <p:extLst>
      <p:ext uri="{BB962C8B-B14F-4D97-AF65-F5344CB8AC3E}">
        <p14:creationId xmlns:p14="http://schemas.microsoft.com/office/powerpoint/2010/main" val="292455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ln/>
        </p:spPr>
      </p:sp>
      <p:sp>
        <p:nvSpPr>
          <p:cNvPr id="48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481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74A4DB-F3FE-4B6E-8827-E459C46378CB}" type="slidenum">
              <a:rPr lang="es-ES" altLang="es-PA"/>
              <a:pPr>
                <a:spcBef>
                  <a:spcPct val="0"/>
                </a:spcBef>
              </a:pPr>
              <a:t>20</a:t>
            </a:fld>
            <a:endParaRPr lang="es-ES" altLang="es-PA"/>
          </a:p>
        </p:txBody>
      </p:sp>
    </p:spTree>
    <p:extLst>
      <p:ext uri="{BB962C8B-B14F-4D97-AF65-F5344CB8AC3E}">
        <p14:creationId xmlns:p14="http://schemas.microsoft.com/office/powerpoint/2010/main" val="298174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63FAFB-8AB0-4421-A7DD-B4239E5FD1EB}" type="slidenum">
              <a:rPr lang="es-ES" altLang="es-PA"/>
              <a:pPr>
                <a:spcBef>
                  <a:spcPct val="0"/>
                </a:spcBef>
              </a:pPr>
              <a:t>3</a:t>
            </a:fld>
            <a:endParaRPr lang="es-ES" altLang="es-PA"/>
          </a:p>
        </p:txBody>
      </p:sp>
    </p:spTree>
    <p:extLst>
      <p:ext uri="{BB962C8B-B14F-4D97-AF65-F5344CB8AC3E}">
        <p14:creationId xmlns:p14="http://schemas.microsoft.com/office/powerpoint/2010/main" val="132486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501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5D19B0-2D66-4C45-88B9-AA25344BE4F7}" type="slidenum">
              <a:rPr lang="es-ES" altLang="es-PA"/>
              <a:pPr>
                <a:spcBef>
                  <a:spcPct val="0"/>
                </a:spcBef>
              </a:pPr>
              <a:t>21</a:t>
            </a:fld>
            <a:endParaRPr lang="es-ES" altLang="es-PA"/>
          </a:p>
        </p:txBody>
      </p:sp>
    </p:spTree>
    <p:extLst>
      <p:ext uri="{BB962C8B-B14F-4D97-AF65-F5344CB8AC3E}">
        <p14:creationId xmlns:p14="http://schemas.microsoft.com/office/powerpoint/2010/main" val="280439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522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908883-C90A-4EDA-81D5-6D901EE06A6D}" type="slidenum">
              <a:rPr lang="es-ES" altLang="es-PA"/>
              <a:pPr>
                <a:spcBef>
                  <a:spcPct val="0"/>
                </a:spcBef>
              </a:pPr>
              <a:t>22</a:t>
            </a:fld>
            <a:endParaRPr lang="es-ES" altLang="es-PA"/>
          </a:p>
        </p:txBody>
      </p:sp>
    </p:spTree>
    <p:extLst>
      <p:ext uri="{BB962C8B-B14F-4D97-AF65-F5344CB8AC3E}">
        <p14:creationId xmlns:p14="http://schemas.microsoft.com/office/powerpoint/2010/main" val="2464543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542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9086CA-2268-4E69-8112-82630373FFBF}" type="slidenum">
              <a:rPr lang="es-ES" altLang="es-PA"/>
              <a:pPr>
                <a:spcBef>
                  <a:spcPct val="0"/>
                </a:spcBef>
              </a:pPr>
              <a:t>23</a:t>
            </a:fld>
            <a:endParaRPr lang="es-ES" altLang="es-PA"/>
          </a:p>
        </p:txBody>
      </p:sp>
    </p:spTree>
    <p:extLst>
      <p:ext uri="{BB962C8B-B14F-4D97-AF65-F5344CB8AC3E}">
        <p14:creationId xmlns:p14="http://schemas.microsoft.com/office/powerpoint/2010/main" val="2678215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61A501-FE21-428B-B2F5-C44DF15453CD}" type="slidenum">
              <a:rPr lang="es-ES" altLang="es-PA"/>
              <a:pPr>
                <a:spcBef>
                  <a:spcPct val="0"/>
                </a:spcBef>
              </a:pPr>
              <a:t>24</a:t>
            </a:fld>
            <a:endParaRPr lang="es-ES" altLang="es-PA"/>
          </a:p>
        </p:txBody>
      </p:sp>
    </p:spTree>
    <p:extLst>
      <p:ext uri="{BB962C8B-B14F-4D97-AF65-F5344CB8AC3E}">
        <p14:creationId xmlns:p14="http://schemas.microsoft.com/office/powerpoint/2010/main" val="252528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583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24B4E-0692-418B-A77E-73605D1FAE85}" type="slidenum">
              <a:rPr lang="es-ES" altLang="es-PA"/>
              <a:pPr>
                <a:spcBef>
                  <a:spcPct val="0"/>
                </a:spcBef>
              </a:pPr>
              <a:t>25</a:t>
            </a:fld>
            <a:endParaRPr lang="es-ES" altLang="es-PA"/>
          </a:p>
        </p:txBody>
      </p:sp>
    </p:spTree>
    <p:extLst>
      <p:ext uri="{BB962C8B-B14F-4D97-AF65-F5344CB8AC3E}">
        <p14:creationId xmlns:p14="http://schemas.microsoft.com/office/powerpoint/2010/main" val="1860515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604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604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61F51-2CBA-4BF4-A508-88DD28B876DC}" type="slidenum">
              <a:rPr lang="es-ES" altLang="es-PA"/>
              <a:pPr>
                <a:spcBef>
                  <a:spcPct val="0"/>
                </a:spcBef>
              </a:pPr>
              <a:t>26</a:t>
            </a:fld>
            <a:endParaRPr lang="es-ES" altLang="es-PA"/>
          </a:p>
        </p:txBody>
      </p:sp>
    </p:spTree>
    <p:extLst>
      <p:ext uri="{BB962C8B-B14F-4D97-AF65-F5344CB8AC3E}">
        <p14:creationId xmlns:p14="http://schemas.microsoft.com/office/powerpoint/2010/main" val="108583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624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72B508-E70F-4C8A-9D04-BA581371042A}" type="slidenum">
              <a:rPr lang="es-ES" altLang="es-PA"/>
              <a:pPr>
                <a:spcBef>
                  <a:spcPct val="0"/>
                </a:spcBef>
              </a:pPr>
              <a:t>27</a:t>
            </a:fld>
            <a:endParaRPr lang="es-ES" altLang="es-PA"/>
          </a:p>
        </p:txBody>
      </p:sp>
    </p:spTree>
    <p:extLst>
      <p:ext uri="{BB962C8B-B14F-4D97-AF65-F5344CB8AC3E}">
        <p14:creationId xmlns:p14="http://schemas.microsoft.com/office/powerpoint/2010/main" val="3077920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88EC2-9B00-44E3-AC44-7144428A0AC1}" type="slidenum">
              <a:rPr lang="es-ES" altLang="es-PA"/>
              <a:pPr>
                <a:spcBef>
                  <a:spcPct val="0"/>
                </a:spcBef>
              </a:pPr>
              <a:t>28</a:t>
            </a:fld>
            <a:endParaRPr lang="es-ES" altLang="es-PA"/>
          </a:p>
        </p:txBody>
      </p:sp>
    </p:spTree>
    <p:extLst>
      <p:ext uri="{BB962C8B-B14F-4D97-AF65-F5344CB8AC3E}">
        <p14:creationId xmlns:p14="http://schemas.microsoft.com/office/powerpoint/2010/main" val="86308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665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2193E8-9019-48E8-A287-19ADD1691A49}" type="slidenum">
              <a:rPr lang="es-ES" altLang="es-PA"/>
              <a:pPr>
                <a:spcBef>
                  <a:spcPct val="0"/>
                </a:spcBef>
              </a:pPr>
              <a:t>29</a:t>
            </a:fld>
            <a:endParaRPr lang="es-ES" altLang="es-PA"/>
          </a:p>
        </p:txBody>
      </p:sp>
    </p:spTree>
    <p:extLst>
      <p:ext uri="{BB962C8B-B14F-4D97-AF65-F5344CB8AC3E}">
        <p14:creationId xmlns:p14="http://schemas.microsoft.com/office/powerpoint/2010/main" val="196570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FD5A6C-F225-4D61-AC78-2D73C6D77011}" type="slidenum">
              <a:rPr lang="es-ES" altLang="es-PA"/>
              <a:pPr>
                <a:spcBef>
                  <a:spcPct val="0"/>
                </a:spcBef>
              </a:pPr>
              <a:t>30</a:t>
            </a:fld>
            <a:endParaRPr lang="es-ES" altLang="es-PA"/>
          </a:p>
        </p:txBody>
      </p:sp>
    </p:spTree>
    <p:extLst>
      <p:ext uri="{BB962C8B-B14F-4D97-AF65-F5344CB8AC3E}">
        <p14:creationId xmlns:p14="http://schemas.microsoft.com/office/powerpoint/2010/main" val="370330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a:ln/>
        </p:spPr>
      </p:sp>
      <p:sp>
        <p:nvSpPr>
          <p:cNvPr id="15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153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A64AFD-3131-4702-A50B-A9EF1E1822FE}" type="slidenum">
              <a:rPr lang="es-ES" altLang="es-PA"/>
              <a:pPr>
                <a:spcBef>
                  <a:spcPct val="0"/>
                </a:spcBef>
              </a:pPr>
              <a:t>4</a:t>
            </a:fld>
            <a:endParaRPr lang="es-ES" altLang="es-PA"/>
          </a:p>
        </p:txBody>
      </p:sp>
    </p:spTree>
    <p:extLst>
      <p:ext uri="{BB962C8B-B14F-4D97-AF65-F5344CB8AC3E}">
        <p14:creationId xmlns:p14="http://schemas.microsoft.com/office/powerpoint/2010/main" val="1325899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706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AB52D3-D2EF-4E05-920A-B07BA1074A95}" type="slidenum">
              <a:rPr lang="es-ES" altLang="es-PA"/>
              <a:pPr>
                <a:spcBef>
                  <a:spcPct val="0"/>
                </a:spcBef>
              </a:pPr>
              <a:t>31</a:t>
            </a:fld>
            <a:endParaRPr lang="es-ES" altLang="es-PA"/>
          </a:p>
        </p:txBody>
      </p:sp>
    </p:spTree>
    <p:extLst>
      <p:ext uri="{BB962C8B-B14F-4D97-AF65-F5344CB8AC3E}">
        <p14:creationId xmlns:p14="http://schemas.microsoft.com/office/powerpoint/2010/main" val="33839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727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9835EE-9BB6-4284-8D68-53D03933AF39}" type="slidenum">
              <a:rPr lang="es-ES" altLang="es-PA"/>
              <a:pPr>
                <a:spcBef>
                  <a:spcPct val="0"/>
                </a:spcBef>
              </a:pPr>
              <a:t>32</a:t>
            </a:fld>
            <a:endParaRPr lang="es-ES" altLang="es-PA"/>
          </a:p>
        </p:txBody>
      </p:sp>
    </p:spTree>
    <p:extLst>
      <p:ext uri="{BB962C8B-B14F-4D97-AF65-F5344CB8AC3E}">
        <p14:creationId xmlns:p14="http://schemas.microsoft.com/office/powerpoint/2010/main" val="342182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747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C6EE03-69F4-4165-B1D5-BC90928CAE80}" type="slidenum">
              <a:rPr lang="es-ES" altLang="es-PA"/>
              <a:pPr>
                <a:spcBef>
                  <a:spcPct val="0"/>
                </a:spcBef>
              </a:pPr>
              <a:t>33</a:t>
            </a:fld>
            <a:endParaRPr lang="es-ES" altLang="es-PA"/>
          </a:p>
        </p:txBody>
      </p:sp>
    </p:spTree>
    <p:extLst>
      <p:ext uri="{BB962C8B-B14F-4D97-AF65-F5344CB8AC3E}">
        <p14:creationId xmlns:p14="http://schemas.microsoft.com/office/powerpoint/2010/main" val="313204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768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3B11F2-141F-4EA9-B97C-B69059290BFD}" type="slidenum">
              <a:rPr lang="es-ES" altLang="es-PA"/>
              <a:pPr>
                <a:spcBef>
                  <a:spcPct val="0"/>
                </a:spcBef>
              </a:pPr>
              <a:t>34</a:t>
            </a:fld>
            <a:endParaRPr lang="es-ES" altLang="es-PA"/>
          </a:p>
        </p:txBody>
      </p:sp>
    </p:spTree>
    <p:extLst>
      <p:ext uri="{BB962C8B-B14F-4D97-AF65-F5344CB8AC3E}">
        <p14:creationId xmlns:p14="http://schemas.microsoft.com/office/powerpoint/2010/main" val="2190553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788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9A915-5F3B-43AE-A66E-730208F7B0BF}" type="slidenum">
              <a:rPr lang="es-ES" altLang="es-PA"/>
              <a:pPr>
                <a:spcBef>
                  <a:spcPct val="0"/>
                </a:spcBef>
              </a:pPr>
              <a:t>35</a:t>
            </a:fld>
            <a:endParaRPr lang="es-ES" altLang="es-PA"/>
          </a:p>
        </p:txBody>
      </p:sp>
    </p:spTree>
    <p:extLst>
      <p:ext uri="{BB962C8B-B14F-4D97-AF65-F5344CB8AC3E}">
        <p14:creationId xmlns:p14="http://schemas.microsoft.com/office/powerpoint/2010/main" val="907088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809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AF4469-3ADB-470B-B3B9-0AF61D90422B}" type="slidenum">
              <a:rPr lang="es-ES" altLang="es-PA"/>
              <a:pPr>
                <a:spcBef>
                  <a:spcPct val="0"/>
                </a:spcBef>
              </a:pPr>
              <a:t>36</a:t>
            </a:fld>
            <a:endParaRPr lang="es-ES" altLang="es-PA"/>
          </a:p>
        </p:txBody>
      </p:sp>
    </p:spTree>
    <p:extLst>
      <p:ext uri="{BB962C8B-B14F-4D97-AF65-F5344CB8AC3E}">
        <p14:creationId xmlns:p14="http://schemas.microsoft.com/office/powerpoint/2010/main" val="3903188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829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22C3F5-3BE3-4FD4-9122-973A0540AE54}" type="slidenum">
              <a:rPr lang="es-ES" altLang="es-PA"/>
              <a:pPr>
                <a:spcBef>
                  <a:spcPct val="0"/>
                </a:spcBef>
              </a:pPr>
              <a:t>37</a:t>
            </a:fld>
            <a:endParaRPr lang="es-ES" altLang="es-PA"/>
          </a:p>
        </p:txBody>
      </p:sp>
    </p:spTree>
    <p:extLst>
      <p:ext uri="{BB962C8B-B14F-4D97-AF65-F5344CB8AC3E}">
        <p14:creationId xmlns:p14="http://schemas.microsoft.com/office/powerpoint/2010/main" val="4017260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849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538318-708D-4641-B7B7-A43BCBE66D31}" type="slidenum">
              <a:rPr lang="es-ES" altLang="es-PA"/>
              <a:pPr>
                <a:spcBef>
                  <a:spcPct val="0"/>
                </a:spcBef>
              </a:pPr>
              <a:t>38</a:t>
            </a:fld>
            <a:endParaRPr lang="es-ES" altLang="es-PA"/>
          </a:p>
        </p:txBody>
      </p:sp>
    </p:spTree>
    <p:extLst>
      <p:ext uri="{BB962C8B-B14F-4D97-AF65-F5344CB8AC3E}">
        <p14:creationId xmlns:p14="http://schemas.microsoft.com/office/powerpoint/2010/main" val="679656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p:spPr>
      </p:sp>
      <p:sp>
        <p:nvSpPr>
          <p:cNvPr id="87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870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D46381-C02D-4995-AEB3-F0B0DA47E9A7}" type="slidenum">
              <a:rPr lang="es-ES" altLang="es-PA"/>
              <a:pPr>
                <a:spcBef>
                  <a:spcPct val="0"/>
                </a:spcBef>
              </a:pPr>
              <a:t>39</a:t>
            </a:fld>
            <a:endParaRPr lang="es-ES" altLang="es-PA"/>
          </a:p>
        </p:txBody>
      </p:sp>
    </p:spTree>
    <p:extLst>
      <p:ext uri="{BB962C8B-B14F-4D97-AF65-F5344CB8AC3E}">
        <p14:creationId xmlns:p14="http://schemas.microsoft.com/office/powerpoint/2010/main" val="1788139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a:ln/>
        </p:spPr>
      </p:sp>
      <p:sp>
        <p:nvSpPr>
          <p:cNvPr id="890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890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D33966-C898-49A4-87CA-4094E60D5DA8}" type="slidenum">
              <a:rPr lang="es-ES" altLang="es-PA"/>
              <a:pPr>
                <a:spcBef>
                  <a:spcPct val="0"/>
                </a:spcBef>
              </a:pPr>
              <a:t>40</a:t>
            </a:fld>
            <a:endParaRPr lang="es-ES" altLang="es-PA"/>
          </a:p>
        </p:txBody>
      </p:sp>
    </p:spTree>
    <p:extLst>
      <p:ext uri="{BB962C8B-B14F-4D97-AF65-F5344CB8AC3E}">
        <p14:creationId xmlns:p14="http://schemas.microsoft.com/office/powerpoint/2010/main" val="101557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7C0575-C250-4346-86F9-C57A48B03C3D}" type="slidenum">
              <a:rPr lang="es-ES" altLang="es-PA"/>
              <a:pPr>
                <a:spcBef>
                  <a:spcPct val="0"/>
                </a:spcBef>
              </a:pPr>
              <a:t>5</a:t>
            </a:fld>
            <a:endParaRPr lang="es-ES" altLang="es-PA"/>
          </a:p>
        </p:txBody>
      </p:sp>
    </p:spTree>
    <p:extLst>
      <p:ext uri="{BB962C8B-B14F-4D97-AF65-F5344CB8AC3E}">
        <p14:creationId xmlns:p14="http://schemas.microsoft.com/office/powerpoint/2010/main" val="412367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911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C8EBBC-2280-4510-9145-77A10DAB6C7A}" type="slidenum">
              <a:rPr lang="es-ES" altLang="es-PA"/>
              <a:pPr>
                <a:spcBef>
                  <a:spcPct val="0"/>
                </a:spcBef>
              </a:pPr>
              <a:t>41</a:t>
            </a:fld>
            <a:endParaRPr lang="es-ES" altLang="es-PA"/>
          </a:p>
        </p:txBody>
      </p:sp>
    </p:spTree>
    <p:extLst>
      <p:ext uri="{BB962C8B-B14F-4D97-AF65-F5344CB8AC3E}">
        <p14:creationId xmlns:p14="http://schemas.microsoft.com/office/powerpoint/2010/main" val="401247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931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6D1BEE-63DC-4A21-94EF-2190F2ADBC95}" type="slidenum">
              <a:rPr lang="es-ES" altLang="es-PA"/>
              <a:pPr>
                <a:spcBef>
                  <a:spcPct val="0"/>
                </a:spcBef>
              </a:pPr>
              <a:t>42</a:t>
            </a:fld>
            <a:endParaRPr lang="es-ES" altLang="es-PA"/>
          </a:p>
        </p:txBody>
      </p:sp>
    </p:spTree>
    <p:extLst>
      <p:ext uri="{BB962C8B-B14F-4D97-AF65-F5344CB8AC3E}">
        <p14:creationId xmlns:p14="http://schemas.microsoft.com/office/powerpoint/2010/main" val="250680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a:ln/>
        </p:spPr>
      </p:sp>
      <p:sp>
        <p:nvSpPr>
          <p:cNvPr id="952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952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30F258-9E5D-4D16-8881-D66A80B4A031}" type="slidenum">
              <a:rPr lang="es-ES" altLang="es-PA"/>
              <a:pPr>
                <a:spcBef>
                  <a:spcPct val="0"/>
                </a:spcBef>
              </a:pPr>
              <a:t>43</a:t>
            </a:fld>
            <a:endParaRPr lang="es-ES" altLang="es-PA"/>
          </a:p>
        </p:txBody>
      </p:sp>
    </p:spTree>
    <p:extLst>
      <p:ext uri="{BB962C8B-B14F-4D97-AF65-F5344CB8AC3E}">
        <p14:creationId xmlns:p14="http://schemas.microsoft.com/office/powerpoint/2010/main" val="3726218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972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BB6B4B-146F-441F-A26A-467B2E7AA608}" type="slidenum">
              <a:rPr lang="es-ES" altLang="es-PA"/>
              <a:pPr>
                <a:spcBef>
                  <a:spcPct val="0"/>
                </a:spcBef>
              </a:pPr>
              <a:t>44</a:t>
            </a:fld>
            <a:endParaRPr lang="es-ES" altLang="es-PA"/>
          </a:p>
        </p:txBody>
      </p:sp>
    </p:spTree>
    <p:extLst>
      <p:ext uri="{BB962C8B-B14F-4D97-AF65-F5344CB8AC3E}">
        <p14:creationId xmlns:p14="http://schemas.microsoft.com/office/powerpoint/2010/main" val="20229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C0C394-B0CE-44AE-AB17-0F88774F7963}" type="slidenum">
              <a:rPr lang="es-ES" altLang="es-PA"/>
              <a:pPr>
                <a:spcBef>
                  <a:spcPct val="0"/>
                </a:spcBef>
              </a:pPr>
              <a:t>6</a:t>
            </a:fld>
            <a:endParaRPr lang="es-ES" altLang="es-PA"/>
          </a:p>
        </p:txBody>
      </p:sp>
    </p:spTree>
    <p:extLst>
      <p:ext uri="{BB962C8B-B14F-4D97-AF65-F5344CB8AC3E}">
        <p14:creationId xmlns:p14="http://schemas.microsoft.com/office/powerpoint/2010/main" val="17095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210C17-B141-4DCA-9A73-E907FBC95345}" type="slidenum">
              <a:rPr lang="es-ES" altLang="es-PA"/>
              <a:pPr>
                <a:spcBef>
                  <a:spcPct val="0"/>
                </a:spcBef>
              </a:pPr>
              <a:t>7</a:t>
            </a:fld>
            <a:endParaRPr lang="es-ES" altLang="es-PA"/>
          </a:p>
        </p:txBody>
      </p:sp>
    </p:spTree>
    <p:extLst>
      <p:ext uri="{BB962C8B-B14F-4D97-AF65-F5344CB8AC3E}">
        <p14:creationId xmlns:p14="http://schemas.microsoft.com/office/powerpoint/2010/main" val="371403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FEF2A1-5BC7-4D9B-8468-A96D03FAC62C}" type="slidenum">
              <a:rPr lang="es-ES" altLang="es-PA"/>
              <a:pPr>
                <a:spcBef>
                  <a:spcPct val="0"/>
                </a:spcBef>
              </a:pPr>
              <a:t>8</a:t>
            </a:fld>
            <a:endParaRPr lang="es-ES" altLang="es-PA"/>
          </a:p>
        </p:txBody>
      </p:sp>
    </p:spTree>
    <p:extLst>
      <p:ext uri="{BB962C8B-B14F-4D97-AF65-F5344CB8AC3E}">
        <p14:creationId xmlns:p14="http://schemas.microsoft.com/office/powerpoint/2010/main" val="193252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640285-6F9D-4637-8462-5A4FD787DDFB}" type="slidenum">
              <a:rPr lang="es-ES" altLang="es-PA"/>
              <a:pPr>
                <a:spcBef>
                  <a:spcPct val="0"/>
                </a:spcBef>
              </a:pPr>
              <a:t>9</a:t>
            </a:fld>
            <a:endParaRPr lang="es-ES" altLang="es-PA"/>
          </a:p>
        </p:txBody>
      </p:sp>
    </p:spTree>
    <p:extLst>
      <p:ext uri="{BB962C8B-B14F-4D97-AF65-F5344CB8AC3E}">
        <p14:creationId xmlns:p14="http://schemas.microsoft.com/office/powerpoint/2010/main" val="95241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PA" smtClean="0">
              <a:latin typeface="Arial" panose="020B0604020202020204" pitchFamily="34" charset="0"/>
            </a:endParaRPr>
          </a:p>
        </p:txBody>
      </p:sp>
      <p:sp>
        <p:nvSpPr>
          <p:cNvPr id="276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1E7F14-F9AD-47C4-979D-4C5189AEA77F}" type="slidenum">
              <a:rPr lang="es-ES" altLang="es-PA"/>
              <a:pPr>
                <a:spcBef>
                  <a:spcPct val="0"/>
                </a:spcBef>
              </a:pPr>
              <a:t>10</a:t>
            </a:fld>
            <a:endParaRPr lang="es-ES" altLang="es-PA"/>
          </a:p>
        </p:txBody>
      </p:sp>
    </p:spTree>
    <p:extLst>
      <p:ext uri="{BB962C8B-B14F-4D97-AF65-F5344CB8AC3E}">
        <p14:creationId xmlns:p14="http://schemas.microsoft.com/office/powerpoint/2010/main" val="340429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88CF629-86B7-4642-A0C1-0470F6D714E7}" type="slidenum">
              <a:rPr lang="es-ES" altLang="es-PA"/>
              <a:pPr>
                <a:defRPr/>
              </a:pPr>
              <a:t>‹Nº›</a:t>
            </a:fld>
            <a:endParaRPr lang="es-ES" altLang="es-PA"/>
          </a:p>
        </p:txBody>
      </p:sp>
    </p:spTree>
    <p:extLst>
      <p:ext uri="{BB962C8B-B14F-4D97-AF65-F5344CB8AC3E}">
        <p14:creationId xmlns:p14="http://schemas.microsoft.com/office/powerpoint/2010/main" val="2291564474"/>
      </p:ext>
    </p:extLst>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D5ADDFF1-E7FE-4DA1-9F64-80FF8AA674FB}" type="slidenum">
              <a:rPr lang="es-ES" altLang="es-PA"/>
              <a:pPr>
                <a:defRPr/>
              </a:pPr>
              <a:t>‹Nº›</a:t>
            </a:fld>
            <a:endParaRPr lang="es-ES" altLang="es-PA"/>
          </a:p>
        </p:txBody>
      </p:sp>
    </p:spTree>
    <p:extLst>
      <p:ext uri="{BB962C8B-B14F-4D97-AF65-F5344CB8AC3E}">
        <p14:creationId xmlns:p14="http://schemas.microsoft.com/office/powerpoint/2010/main" val="12323623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E3B8259-928F-4FB4-BCB8-AA6E2BE1EA83}" type="slidenum">
              <a:rPr lang="es-ES" altLang="es-PA"/>
              <a:pPr>
                <a:defRPr/>
              </a:pPr>
              <a:t>‹Nº›</a:t>
            </a:fld>
            <a:endParaRPr lang="es-ES" altLang="es-PA"/>
          </a:p>
        </p:txBody>
      </p:sp>
    </p:spTree>
    <p:extLst>
      <p:ext uri="{BB962C8B-B14F-4D97-AF65-F5344CB8AC3E}">
        <p14:creationId xmlns:p14="http://schemas.microsoft.com/office/powerpoint/2010/main" val="36600136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3"/>
          <p:cNvSpPr>
            <a:spLocks noGrp="1"/>
          </p:cNvSpPr>
          <p:nvPr>
            <p:ph type="dt" sz="half" idx="15"/>
          </p:nvPr>
        </p:nvSpPr>
        <p:spPr/>
        <p:txBody>
          <a:bodyPr/>
          <a:lstStyle>
            <a:lvl1pPr>
              <a:defRPr/>
            </a:lvl1pPr>
          </a:lstStyle>
          <a:p>
            <a:pPr>
              <a:defRPr/>
            </a:pPr>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FC199E86-025B-4C33-825B-EBD3E160710A}" type="slidenum">
              <a:rPr lang="es-ES" altLang="es-PA"/>
              <a:pPr>
                <a:defRPr/>
              </a:pPr>
              <a:t>‹Nº›</a:t>
            </a:fld>
            <a:endParaRPr lang="es-ES" altLang="es-PA"/>
          </a:p>
        </p:txBody>
      </p:sp>
    </p:spTree>
    <p:extLst>
      <p:ext uri="{BB962C8B-B14F-4D97-AF65-F5344CB8AC3E}">
        <p14:creationId xmlns:p14="http://schemas.microsoft.com/office/powerpoint/2010/main" val="1610389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E96B7C3-95A5-4CAB-A643-B3C9200CC42B}" type="slidenum">
              <a:rPr lang="es-ES" altLang="es-PA"/>
              <a:pPr>
                <a:defRPr/>
              </a:pPr>
              <a:t>‹Nº›</a:t>
            </a:fld>
            <a:endParaRPr lang="es-ES" altLang="es-PA"/>
          </a:p>
        </p:txBody>
      </p:sp>
    </p:spTree>
    <p:extLst>
      <p:ext uri="{BB962C8B-B14F-4D97-AF65-F5344CB8AC3E}">
        <p14:creationId xmlns:p14="http://schemas.microsoft.com/office/powerpoint/2010/main" val="31814628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Date Placeholder 3"/>
          <p:cNvSpPr>
            <a:spLocks noGrp="1"/>
          </p:cNvSpPr>
          <p:nvPr>
            <p:ph type="dt" sz="half" idx="18"/>
          </p:nvPr>
        </p:nvSpPr>
        <p:spPr/>
        <p:txBody>
          <a:bodyPr/>
          <a:lstStyle>
            <a:lvl1pPr>
              <a:defRPr/>
            </a:lvl1pPr>
          </a:lstStyle>
          <a:p>
            <a:pPr>
              <a:defRPr/>
            </a:pPr>
            <a:endParaRPr lang="es-ES"/>
          </a:p>
        </p:txBody>
      </p:sp>
      <p:sp>
        <p:nvSpPr>
          <p:cNvPr id="12" name="Footer Placeholder 4"/>
          <p:cNvSpPr>
            <a:spLocks noGrp="1"/>
          </p:cNvSpPr>
          <p:nvPr>
            <p:ph type="ftr" sz="quarter" idx="19"/>
          </p:nvPr>
        </p:nvSpPr>
        <p:spPr/>
        <p:txBody>
          <a:bodyPr/>
          <a:lstStyle>
            <a:lvl1pPr>
              <a:defRPr/>
            </a:lvl1pPr>
          </a:lstStyle>
          <a:p>
            <a:pPr>
              <a:defRPr/>
            </a:pPr>
            <a:endParaRPr lang="es-ES"/>
          </a:p>
        </p:txBody>
      </p:sp>
      <p:sp>
        <p:nvSpPr>
          <p:cNvPr id="13" name="Slide Number Placeholder 5"/>
          <p:cNvSpPr>
            <a:spLocks noGrp="1"/>
          </p:cNvSpPr>
          <p:nvPr>
            <p:ph type="sldNum" sz="quarter" idx="20"/>
          </p:nvPr>
        </p:nvSpPr>
        <p:spPr/>
        <p:txBody>
          <a:bodyPr/>
          <a:lstStyle>
            <a:lvl1pPr>
              <a:defRPr/>
            </a:lvl1pPr>
          </a:lstStyle>
          <a:p>
            <a:pPr>
              <a:defRPr/>
            </a:pPr>
            <a:fld id="{D743A1A4-4087-4BEF-A5C4-757EBB51AD0A}" type="slidenum">
              <a:rPr lang="es-ES" altLang="es-PA"/>
              <a:pPr>
                <a:defRPr/>
              </a:pPr>
              <a:t>‹Nº›</a:t>
            </a:fld>
            <a:endParaRPr lang="es-ES" altLang="es-PA"/>
          </a:p>
        </p:txBody>
      </p:sp>
    </p:spTree>
    <p:extLst>
      <p:ext uri="{BB962C8B-B14F-4D97-AF65-F5344CB8AC3E}">
        <p14:creationId xmlns:p14="http://schemas.microsoft.com/office/powerpoint/2010/main" val="11431769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3"/>
          <p:cNvSpPr>
            <a:spLocks noGrp="1"/>
          </p:cNvSpPr>
          <p:nvPr>
            <p:ph type="dt" sz="half" idx="23"/>
          </p:nvPr>
        </p:nvSpPr>
        <p:spPr/>
        <p:txBody>
          <a:bodyPr/>
          <a:lstStyle>
            <a:lvl1pPr>
              <a:defRPr/>
            </a:lvl1pPr>
          </a:lstStyle>
          <a:p>
            <a:pPr>
              <a:defRPr/>
            </a:pPr>
            <a:endParaRPr lang="es-ES"/>
          </a:p>
        </p:txBody>
      </p:sp>
      <p:sp>
        <p:nvSpPr>
          <p:cNvPr id="16" name="Footer Placeholder 4"/>
          <p:cNvSpPr>
            <a:spLocks noGrp="1"/>
          </p:cNvSpPr>
          <p:nvPr>
            <p:ph type="ftr" sz="quarter" idx="24"/>
          </p:nvPr>
        </p:nvSpPr>
        <p:spPr/>
        <p:txBody>
          <a:bodyPr/>
          <a:lstStyle>
            <a:lvl1pPr>
              <a:defRPr/>
            </a:lvl1pPr>
          </a:lstStyle>
          <a:p>
            <a:pPr>
              <a:defRPr/>
            </a:pPr>
            <a:endParaRPr lang="es-ES"/>
          </a:p>
        </p:txBody>
      </p:sp>
      <p:sp>
        <p:nvSpPr>
          <p:cNvPr id="17" name="Slide Number Placeholder 5"/>
          <p:cNvSpPr>
            <a:spLocks noGrp="1"/>
          </p:cNvSpPr>
          <p:nvPr>
            <p:ph type="sldNum" sz="quarter" idx="25"/>
          </p:nvPr>
        </p:nvSpPr>
        <p:spPr/>
        <p:txBody>
          <a:bodyPr/>
          <a:lstStyle>
            <a:lvl1pPr>
              <a:defRPr/>
            </a:lvl1pPr>
          </a:lstStyle>
          <a:p>
            <a:pPr>
              <a:defRPr/>
            </a:pPr>
            <a:fld id="{A5D9A402-E8BC-4BFB-AA51-091C06B8C5DB}" type="slidenum">
              <a:rPr lang="es-ES" altLang="es-PA"/>
              <a:pPr>
                <a:defRPr/>
              </a:pPr>
              <a:t>‹Nº›</a:t>
            </a:fld>
            <a:endParaRPr lang="es-ES" altLang="es-PA"/>
          </a:p>
        </p:txBody>
      </p:sp>
    </p:spTree>
    <p:extLst>
      <p:ext uri="{BB962C8B-B14F-4D97-AF65-F5344CB8AC3E}">
        <p14:creationId xmlns:p14="http://schemas.microsoft.com/office/powerpoint/2010/main" val="40096725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DA7EC27-63D3-4CBD-AE13-58900E1ED584}" type="slidenum">
              <a:rPr lang="es-ES" altLang="es-PA"/>
              <a:pPr>
                <a:defRPr/>
              </a:pPr>
              <a:t>‹Nº›</a:t>
            </a:fld>
            <a:endParaRPr lang="es-ES" altLang="es-PA"/>
          </a:p>
        </p:txBody>
      </p:sp>
    </p:spTree>
    <p:extLst>
      <p:ext uri="{BB962C8B-B14F-4D97-AF65-F5344CB8AC3E}">
        <p14:creationId xmlns:p14="http://schemas.microsoft.com/office/powerpoint/2010/main" val="3213380658"/>
      </p:ext>
    </p:extLst>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33D579C-CE36-431D-BFD2-BDCDC57F9A4E}" type="slidenum">
              <a:rPr lang="es-ES" altLang="es-PA"/>
              <a:pPr>
                <a:defRPr/>
              </a:pPr>
              <a:t>‹Nº›</a:t>
            </a:fld>
            <a:endParaRPr lang="es-ES" altLang="es-PA"/>
          </a:p>
        </p:txBody>
      </p:sp>
    </p:spTree>
    <p:extLst>
      <p:ext uri="{BB962C8B-B14F-4D97-AF65-F5344CB8AC3E}">
        <p14:creationId xmlns:p14="http://schemas.microsoft.com/office/powerpoint/2010/main" val="1859476888"/>
      </p:ext>
    </p:extLst>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C635FBBF-BCE4-49BC-BA4D-61456CB13E3D}" type="slidenum">
              <a:rPr lang="es-ES" altLang="es-PA"/>
              <a:pPr>
                <a:defRPr/>
              </a:pPr>
              <a:t>‹Nº›</a:t>
            </a:fld>
            <a:endParaRPr lang="es-ES" altLang="es-PA"/>
          </a:p>
        </p:txBody>
      </p:sp>
    </p:spTree>
    <p:extLst>
      <p:ext uri="{BB962C8B-B14F-4D97-AF65-F5344CB8AC3E}">
        <p14:creationId xmlns:p14="http://schemas.microsoft.com/office/powerpoint/2010/main" val="1572824423"/>
      </p:ext>
    </p:extLst>
  </p:cSld>
  <p:clrMapOvr>
    <a:masterClrMapping/>
  </p:clrMapOvr>
  <p:transition advTm="3000">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2D3765D8-D7A9-495F-A66E-3776CFE126DE}" type="slidenum">
              <a:rPr lang="es-ES" altLang="es-PA"/>
              <a:pPr>
                <a:defRPr/>
              </a:pPr>
              <a:t>‹Nº›</a:t>
            </a:fld>
            <a:endParaRPr lang="es-ES" altLang="es-PA"/>
          </a:p>
        </p:txBody>
      </p:sp>
    </p:spTree>
    <p:extLst>
      <p:ext uri="{BB962C8B-B14F-4D97-AF65-F5344CB8AC3E}">
        <p14:creationId xmlns:p14="http://schemas.microsoft.com/office/powerpoint/2010/main" val="2142725871"/>
      </p:ext>
    </p:extLst>
  </p:cSld>
  <p:clrMapOvr>
    <a:masterClrMapping/>
  </p:clrMapOvr>
  <p:transition advTm="3000">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7AE2C16-0461-47C8-BEA4-750CD716B09E}" type="slidenum">
              <a:rPr lang="es-ES" altLang="es-PA"/>
              <a:pPr>
                <a:defRPr/>
              </a:pPr>
              <a:t>‹Nº›</a:t>
            </a:fld>
            <a:endParaRPr lang="es-ES" altLang="es-PA"/>
          </a:p>
        </p:txBody>
      </p:sp>
    </p:spTree>
    <p:extLst>
      <p:ext uri="{BB962C8B-B14F-4D97-AF65-F5344CB8AC3E}">
        <p14:creationId xmlns:p14="http://schemas.microsoft.com/office/powerpoint/2010/main" val="1091419548"/>
      </p:ext>
    </p:extLst>
  </p:cSld>
  <p:clrMapOvr>
    <a:masterClrMapping/>
  </p:clrMapOvr>
  <p:transition>
    <p:split orient="ver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half" idx="3"/>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B7D53F4F-5CFF-465B-821E-A988FF044176}" type="slidenum">
              <a:rPr lang="es-ES" altLang="es-PA"/>
              <a:pPr>
                <a:defRPr/>
              </a:pPr>
              <a:t>‹Nº›</a:t>
            </a:fld>
            <a:endParaRPr lang="es-ES" altLang="es-PA"/>
          </a:p>
        </p:txBody>
      </p:sp>
    </p:spTree>
    <p:extLst>
      <p:ext uri="{BB962C8B-B14F-4D97-AF65-F5344CB8AC3E}">
        <p14:creationId xmlns:p14="http://schemas.microsoft.com/office/powerpoint/2010/main" val="2628397254"/>
      </p:ext>
    </p:extLst>
  </p:cSld>
  <p:clrMapOvr>
    <a:masterClrMapping/>
  </p:clrMapOvr>
  <p:transition advTm="3000">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7B6B6C4-78E0-4760-A121-4BEF563F2F3C}" type="slidenum">
              <a:rPr lang="es-ES" altLang="es-PA"/>
              <a:pPr>
                <a:defRPr/>
              </a:pPr>
              <a:t>‹Nº›</a:t>
            </a:fld>
            <a:endParaRPr lang="es-ES" altLang="es-PA"/>
          </a:p>
        </p:txBody>
      </p:sp>
    </p:spTree>
    <p:extLst>
      <p:ext uri="{BB962C8B-B14F-4D97-AF65-F5344CB8AC3E}">
        <p14:creationId xmlns:p14="http://schemas.microsoft.com/office/powerpoint/2010/main" val="2534986902"/>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8764606-7B78-4F63-BFEA-2D3E602F69A4}" type="slidenum">
              <a:rPr lang="es-ES" altLang="es-PA"/>
              <a:pPr>
                <a:defRPr/>
              </a:pPr>
              <a:t>‹Nº›</a:t>
            </a:fld>
            <a:endParaRPr lang="es-ES" altLang="es-PA"/>
          </a:p>
        </p:txBody>
      </p:sp>
    </p:spTree>
    <p:extLst>
      <p:ext uri="{BB962C8B-B14F-4D97-AF65-F5344CB8AC3E}">
        <p14:creationId xmlns:p14="http://schemas.microsoft.com/office/powerpoint/2010/main" val="3268291818"/>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73DFDA08-437C-4672-B9BC-04D9A14A3943}" type="slidenum">
              <a:rPr lang="es-ES" altLang="es-PA"/>
              <a:pPr>
                <a:defRPr/>
              </a:pPr>
              <a:t>‹Nº›</a:t>
            </a:fld>
            <a:endParaRPr lang="es-ES" altLang="es-PA"/>
          </a:p>
        </p:txBody>
      </p:sp>
    </p:spTree>
    <p:extLst>
      <p:ext uri="{BB962C8B-B14F-4D97-AF65-F5344CB8AC3E}">
        <p14:creationId xmlns:p14="http://schemas.microsoft.com/office/powerpoint/2010/main" val="3962264152"/>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61381390-1954-4107-964C-F94164BE26DB}" type="slidenum">
              <a:rPr lang="es-ES" altLang="es-PA"/>
              <a:pPr>
                <a:defRPr/>
              </a:pPr>
              <a:t>‹Nº›</a:t>
            </a:fld>
            <a:endParaRPr lang="es-ES" altLang="es-PA"/>
          </a:p>
        </p:txBody>
      </p:sp>
    </p:spTree>
    <p:extLst>
      <p:ext uri="{BB962C8B-B14F-4D97-AF65-F5344CB8AC3E}">
        <p14:creationId xmlns:p14="http://schemas.microsoft.com/office/powerpoint/2010/main" val="48813767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077546ED-F313-4B54-AE54-A10F64DB573A}" type="slidenum">
              <a:rPr lang="es-ES" altLang="es-PA"/>
              <a:pPr>
                <a:defRPr/>
              </a:pPr>
              <a:t>‹Nº›</a:t>
            </a:fld>
            <a:endParaRPr lang="es-ES" altLang="es-PA"/>
          </a:p>
        </p:txBody>
      </p:sp>
    </p:spTree>
    <p:extLst>
      <p:ext uri="{BB962C8B-B14F-4D97-AF65-F5344CB8AC3E}">
        <p14:creationId xmlns:p14="http://schemas.microsoft.com/office/powerpoint/2010/main" val="1543767629"/>
      </p:ext>
    </p:extLst>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E79468D3-81B3-474F-A80C-FDF58542EED6}" type="slidenum">
              <a:rPr lang="es-ES" altLang="es-PA"/>
              <a:pPr>
                <a:defRPr/>
              </a:pPr>
              <a:t>‹Nº›</a:t>
            </a:fld>
            <a:endParaRPr lang="es-ES" altLang="es-PA"/>
          </a:p>
        </p:txBody>
      </p:sp>
    </p:spTree>
    <p:extLst>
      <p:ext uri="{BB962C8B-B14F-4D97-AF65-F5344CB8AC3E}">
        <p14:creationId xmlns:p14="http://schemas.microsoft.com/office/powerpoint/2010/main" val="1477049204"/>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1BA4F439-6209-46D3-A9CB-9FECA694D939}" type="slidenum">
              <a:rPr lang="es-ES" altLang="es-PA"/>
              <a:pPr>
                <a:defRPr/>
              </a:pPr>
              <a:t>‹Nº›</a:t>
            </a:fld>
            <a:endParaRPr lang="es-ES" altLang="es-PA"/>
          </a:p>
        </p:txBody>
      </p:sp>
    </p:spTree>
    <p:extLst>
      <p:ext uri="{BB962C8B-B14F-4D97-AF65-F5344CB8AC3E}">
        <p14:creationId xmlns:p14="http://schemas.microsoft.com/office/powerpoint/2010/main" val="2307572875"/>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smtClean="0"/>
              <a:t>Haga clic para modificar el estilo de título del patrón</a:t>
            </a:r>
            <a:endParaRPr lang="en-US" altLang="es-PA" smtClean="0"/>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smtClean="0"/>
              <a:t>Haga clic para modificar el estilo de texto del patrón</a:t>
            </a:r>
          </a:p>
          <a:p>
            <a:pPr lvl="1"/>
            <a:r>
              <a:rPr lang="es-ES" altLang="es-PA" smtClean="0"/>
              <a:t>Segundo nivel</a:t>
            </a:r>
          </a:p>
          <a:p>
            <a:pPr lvl="2"/>
            <a:r>
              <a:rPr lang="es-ES" altLang="es-PA" smtClean="0"/>
              <a:t>Tercer nivel</a:t>
            </a:r>
          </a:p>
          <a:p>
            <a:pPr lvl="3"/>
            <a:r>
              <a:rPr lang="es-ES" altLang="es-PA" smtClean="0"/>
              <a:t>Cuarto nivel</a:t>
            </a:r>
          </a:p>
          <a:p>
            <a:pPr lvl="4"/>
            <a:r>
              <a:rPr lang="es-ES" altLang="es-PA" smtClean="0"/>
              <a:t>Quinto nivel</a:t>
            </a:r>
            <a:endParaRPr lang="en-US" altLang="es-PA"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pPr>
              <a:defRPr/>
            </a:pPr>
            <a:endParaRPr lang="es-E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hangingPunct="1">
              <a:defRPr sz="2801" b="0" i="0" smtClean="0">
                <a:solidFill>
                  <a:schemeClr val="tx1">
                    <a:tint val="75000"/>
                  </a:schemeClr>
                </a:solidFill>
              </a:defRPr>
            </a:lvl1pPr>
          </a:lstStyle>
          <a:p>
            <a:pPr>
              <a:defRPr/>
            </a:pPr>
            <a:fld id="{3F611FDA-497B-41C7-B162-E9C3C082E3B0}" type="slidenum">
              <a:rPr lang="es-ES" altLang="es-PA"/>
              <a:pPr>
                <a:defRPr/>
              </a:pPr>
              <a:t>‹Nº›</a:t>
            </a:fld>
            <a:endParaRPr lang="es-ES" altLang="es-PA"/>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6" r:id="rId12"/>
    <p:sldLayoutId id="2147483803" r:id="rId13"/>
    <p:sldLayoutId id="2147483807" r:id="rId14"/>
    <p:sldLayoutId id="2147483808" r:id="rId15"/>
    <p:sldLayoutId id="2147483804" r:id="rId16"/>
    <p:sldLayoutId id="2147483805" r:id="rId17"/>
    <p:sldLayoutId id="2147483809" r:id="rId18"/>
    <p:sldLayoutId id="2147483810" r:id="rId19"/>
    <p:sldLayoutId id="2147483811" r:id="rId20"/>
  </p:sldLayoutIdLst>
  <p:transition>
    <p:split orient="vert" dir="in"/>
  </p:transition>
  <p:timing>
    <p:tnLst>
      <p:par>
        <p:cTn id="1" dur="indefinite" restart="never" nodeType="tmRoot"/>
      </p:par>
    </p:tnLst>
  </p:timing>
  <p:hf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27BCBEA-B2D0-4571-8507-FC544BB54F8E}" type="slidenum">
              <a:rPr lang="es-ES" altLang="es-PA"/>
              <a:pPr eaLnBrk="1" hangingPunct="1">
                <a:defRPr/>
              </a:pPr>
              <a:t>1</a:t>
            </a:fld>
            <a:endParaRPr lang="es-ES" altLang="es-PA"/>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4491D53-AB2A-4564-AE7B-C1AD2AB7F110}" type="slidenum">
              <a:rPr lang="es-ES" altLang="es-PA"/>
              <a:pPr eaLnBrk="1" hangingPunct="1">
                <a:defRPr/>
              </a:pPr>
              <a:t>10</a:t>
            </a:fld>
            <a:endParaRPr lang="es-ES" altLang="es-PA"/>
          </a:p>
        </p:txBody>
      </p:sp>
      <p:sp>
        <p:nvSpPr>
          <p:cNvPr id="26627" name="WordArt 4"/>
          <p:cNvSpPr>
            <a:spLocks noChangeArrowheads="1" noChangeShapeType="1" noTextEdit="1"/>
          </p:cNvSpPr>
          <p:nvPr/>
        </p:nvSpPr>
        <p:spPr bwMode="auto">
          <a:xfrm>
            <a:off x="785813" y="285750"/>
            <a:ext cx="4381500" cy="3735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Textura</a:t>
            </a:r>
          </a:p>
        </p:txBody>
      </p:sp>
      <p:sp>
        <p:nvSpPr>
          <p:cNvPr id="26628" name="3 CuadroTexto"/>
          <p:cNvSpPr txBox="1">
            <a:spLocks noChangeArrowheads="1"/>
          </p:cNvSpPr>
          <p:nvPr/>
        </p:nvSpPr>
        <p:spPr bwMode="auto">
          <a:xfrm>
            <a:off x="2714625" y="3714750"/>
            <a:ext cx="5072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PA"/>
              <a:t>La textura es la propiedad que tienen las superficies externas de los objetos, así como las sensaciones que causan, que son captadas por el sentido del tacto. La textura es a veces descrita como la capacidad de sentir sensaciones no táctiles, es decir, hay texturas visuales que nos dan la sensación de tocarlas, de sentirlas.</a:t>
            </a: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Desierto rojo con luna"/>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68313" y="549275"/>
            <a:ext cx="2914650" cy="2185988"/>
          </a:xfrm>
        </p:spPr>
      </p:pic>
      <p:pic>
        <p:nvPicPr>
          <p:cNvPr id="28675" name="Picture 26" descr="217_arenas_liquidas_de_venu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59113" y="0"/>
            <a:ext cx="3117850" cy="2185988"/>
          </a:xfrm>
          <a:noFill/>
        </p:spPr>
      </p:pic>
      <p:pic>
        <p:nvPicPr>
          <p:cNvPr id="28676" name="Picture 27" descr="untitled"/>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508625" y="404813"/>
            <a:ext cx="3348038" cy="2511425"/>
          </a:xfrm>
          <a:noFill/>
        </p:spPr>
      </p:pic>
      <p:pic>
        <p:nvPicPr>
          <p:cNvPr id="28677" name="Picture 32" descr="texturas_r11_c0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3059113" y="4437063"/>
            <a:ext cx="3384550" cy="2187575"/>
          </a:xfrm>
          <a:noFill/>
        </p:spPr>
      </p:pic>
      <p:sp>
        <p:nvSpPr>
          <p:cNvPr id="13314" name="8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6879961-87E4-4FD8-9C85-884EDE789D0C}" type="slidenum">
              <a:rPr lang="es-ES" altLang="es-PA"/>
              <a:pPr eaLnBrk="1" hangingPunct="1">
                <a:defRPr/>
              </a:pPr>
              <a:t>11</a:t>
            </a:fld>
            <a:endParaRPr lang="es-ES" altLang="es-PA"/>
          </a:p>
        </p:txBody>
      </p:sp>
      <p:pic>
        <p:nvPicPr>
          <p:cNvPr id="28679" name="Picture 33" descr="texturas_r06_c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636838"/>
            <a:ext cx="22606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4" descr="rauli">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2781300"/>
            <a:ext cx="23749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5" descr="untitled2">
            <a:hlinkClick r:id="rId8"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2060575"/>
            <a:ext cx="32400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67F3C15-5BED-4EAC-AF24-143692FA0C80}" type="slidenum">
              <a:rPr lang="es-ES" altLang="es-PA"/>
              <a:pPr eaLnBrk="1" hangingPunct="1">
                <a:defRPr/>
              </a:pPr>
              <a:t>12</a:t>
            </a:fld>
            <a:endParaRPr lang="es-ES" altLang="es-PA"/>
          </a:p>
        </p:txBody>
      </p:sp>
      <p:sp>
        <p:nvSpPr>
          <p:cNvPr id="30723" name="WordArt 4"/>
          <p:cNvSpPr>
            <a:spLocks noChangeArrowheads="1" noChangeShapeType="1" noTextEdit="1"/>
          </p:cNvSpPr>
          <p:nvPr/>
        </p:nvSpPr>
        <p:spPr bwMode="auto">
          <a:xfrm>
            <a:off x="1143000" y="642938"/>
            <a:ext cx="4956175" cy="3736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Proporción</a:t>
            </a:r>
          </a:p>
        </p:txBody>
      </p:sp>
      <p:sp>
        <p:nvSpPr>
          <p:cNvPr id="30724" name="3 CuadroTexto"/>
          <p:cNvSpPr txBox="1">
            <a:spLocks noChangeArrowheads="1"/>
          </p:cNvSpPr>
          <p:nvPr/>
        </p:nvSpPr>
        <p:spPr bwMode="auto">
          <a:xfrm>
            <a:off x="3500438" y="3571875"/>
            <a:ext cx="46434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 la relación que existe entre cada una de las partes que conforman una forma o figura y entre estas partes y el todo. Es utilizar coherentemente una serie de medidas dentro de una composición en nuestros dibujos y diseños, donde todo esta relacionado de manera armoniosa y se corresponde con su entrono y en sí misma en sus porciones.</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679C069-3D63-4E54-A474-9CD97CBB18FD}" type="slidenum">
              <a:rPr lang="es-ES" altLang="es-PA"/>
              <a:pPr eaLnBrk="1" hangingPunct="1">
                <a:defRPr/>
              </a:pPr>
              <a:t>13</a:t>
            </a:fld>
            <a:endParaRPr lang="es-ES" altLang="es-PA"/>
          </a:p>
        </p:txBody>
      </p:sp>
      <p:pic>
        <p:nvPicPr>
          <p:cNvPr id="32771" name="Picture 20" descr="PRINCESA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81075"/>
            <a:ext cx="7777162" cy="5189538"/>
          </a:xfrm>
          <a:prstGeom prst="rect">
            <a:avLst/>
          </a:prstGeom>
          <a:noFill/>
          <a:ln w="317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21" descr="PRINCESA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141663"/>
            <a:ext cx="4537075" cy="3027362"/>
          </a:xfrm>
          <a:prstGeom prst="rect">
            <a:avLst/>
          </a:prstGeom>
          <a:noFill/>
          <a:ln w="317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2773" name="Line 22"/>
          <p:cNvSpPr>
            <a:spLocks noChangeShapeType="1"/>
          </p:cNvSpPr>
          <p:nvPr/>
        </p:nvSpPr>
        <p:spPr bwMode="auto">
          <a:xfrm flipV="1">
            <a:off x="250825" y="765175"/>
            <a:ext cx="8424863" cy="5688013"/>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es-PA"/>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403B0AB-2D97-41A3-8F55-96192BFC8FD3}" type="slidenum">
              <a:rPr lang="es-ES" altLang="es-PA"/>
              <a:pPr eaLnBrk="1" hangingPunct="1">
                <a:defRPr/>
              </a:pPr>
              <a:t>14</a:t>
            </a:fld>
            <a:endParaRPr lang="es-ES" altLang="es-PA"/>
          </a:p>
        </p:txBody>
      </p:sp>
      <p:sp>
        <p:nvSpPr>
          <p:cNvPr id="34819" name="WordArt 4"/>
          <p:cNvSpPr>
            <a:spLocks noChangeArrowheads="1" noChangeShapeType="1" noTextEdit="1"/>
          </p:cNvSpPr>
          <p:nvPr/>
        </p:nvSpPr>
        <p:spPr bwMode="auto">
          <a:xfrm>
            <a:off x="785813" y="785813"/>
            <a:ext cx="5386387" cy="33067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Ritmo</a:t>
            </a:r>
          </a:p>
        </p:txBody>
      </p:sp>
      <p:sp>
        <p:nvSpPr>
          <p:cNvPr id="34820" name="3 CuadroTexto"/>
          <p:cNvSpPr txBox="1">
            <a:spLocks noChangeArrowheads="1"/>
          </p:cNvSpPr>
          <p:nvPr/>
        </p:nvSpPr>
        <p:spPr bwMode="auto">
          <a:xfrm>
            <a:off x="2928938" y="3929063"/>
            <a:ext cx="53578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La repetición de elementos juega un papel principal en la unificación de patrones, más allá de la definición de la textura y del diseño. La cualidad de la duplicación y del intervalo, duplicación e intervalo repetida exactamente una y otra vez, o modificada de alguna manera regular, le da a la obra completa una sensación de ritmo.</a:t>
            </a:r>
            <a:endParaRPr lang="es-MX" altLang="es-PA"/>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j0088542">
            <a:hlinkClick r:id="rId3" action="ppaction://hlinksldjump"/>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468313" y="620713"/>
            <a:ext cx="8353425" cy="1054100"/>
          </a:xfrm>
        </p:spPr>
      </p:pic>
      <p:sp>
        <p:nvSpPr>
          <p:cNvPr id="17410" name="7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B9FD979-70FC-4629-B611-E5C83DD542A1}" type="slidenum">
              <a:rPr lang="es-ES" altLang="es-PA"/>
              <a:pPr eaLnBrk="1" hangingPunct="1">
                <a:defRPr/>
              </a:pPr>
              <a:t>15</a:t>
            </a:fld>
            <a:endParaRPr lang="es-ES" altLang="es-PA"/>
          </a:p>
        </p:txBody>
      </p:sp>
      <p:sp>
        <p:nvSpPr>
          <p:cNvPr id="36868" name="AutoShape 17"/>
          <p:cNvSpPr>
            <a:spLocks noChangeArrowheads="1"/>
          </p:cNvSpPr>
          <p:nvPr/>
        </p:nvSpPr>
        <p:spPr bwMode="auto">
          <a:xfrm>
            <a:off x="611188" y="1989138"/>
            <a:ext cx="1008062"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69" name="AutoShape 29"/>
          <p:cNvSpPr>
            <a:spLocks noChangeArrowheads="1"/>
          </p:cNvSpPr>
          <p:nvPr/>
        </p:nvSpPr>
        <p:spPr bwMode="auto">
          <a:xfrm>
            <a:off x="1763713" y="3357563"/>
            <a:ext cx="1008062"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0" name="AutoShape 30"/>
          <p:cNvSpPr>
            <a:spLocks noChangeArrowheads="1"/>
          </p:cNvSpPr>
          <p:nvPr/>
        </p:nvSpPr>
        <p:spPr bwMode="auto">
          <a:xfrm>
            <a:off x="3779838" y="3213100"/>
            <a:ext cx="1008062" cy="1081088"/>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1" name="AutoShape 31"/>
          <p:cNvSpPr>
            <a:spLocks noChangeArrowheads="1"/>
          </p:cNvSpPr>
          <p:nvPr/>
        </p:nvSpPr>
        <p:spPr bwMode="auto">
          <a:xfrm>
            <a:off x="6156325" y="3284538"/>
            <a:ext cx="1008063"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2" name="AutoShape 32"/>
          <p:cNvSpPr>
            <a:spLocks noChangeArrowheads="1"/>
          </p:cNvSpPr>
          <p:nvPr/>
        </p:nvSpPr>
        <p:spPr bwMode="auto">
          <a:xfrm>
            <a:off x="4932363" y="1989138"/>
            <a:ext cx="1008062"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3" name="AutoShape 33"/>
          <p:cNvSpPr>
            <a:spLocks noChangeArrowheads="1"/>
          </p:cNvSpPr>
          <p:nvPr/>
        </p:nvSpPr>
        <p:spPr bwMode="auto">
          <a:xfrm>
            <a:off x="7235825" y="1916113"/>
            <a:ext cx="1008063"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4" name="AutoShape 34"/>
          <p:cNvSpPr>
            <a:spLocks noChangeArrowheads="1"/>
          </p:cNvSpPr>
          <p:nvPr/>
        </p:nvSpPr>
        <p:spPr bwMode="auto">
          <a:xfrm>
            <a:off x="2771775" y="1989138"/>
            <a:ext cx="1008063" cy="1081087"/>
          </a:xfrm>
          <a:prstGeom prst="triangle">
            <a:avLst>
              <a:gd name="adj" fmla="val 50000"/>
            </a:avLst>
          </a:prstGeom>
          <a:solidFill>
            <a:srgbClr val="800080"/>
          </a:solidFill>
          <a:ln w="1905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5" name="AutoShape 35"/>
          <p:cNvSpPr>
            <a:spLocks noChangeArrowheads="1"/>
          </p:cNvSpPr>
          <p:nvPr/>
        </p:nvSpPr>
        <p:spPr bwMode="auto">
          <a:xfrm>
            <a:off x="1692275" y="1989138"/>
            <a:ext cx="1008063"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6" name="AutoShape 36"/>
          <p:cNvSpPr>
            <a:spLocks noChangeArrowheads="1"/>
          </p:cNvSpPr>
          <p:nvPr/>
        </p:nvSpPr>
        <p:spPr bwMode="auto">
          <a:xfrm>
            <a:off x="4932363" y="3284538"/>
            <a:ext cx="1008062"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7" name="AutoShape 37"/>
          <p:cNvSpPr>
            <a:spLocks noChangeArrowheads="1"/>
          </p:cNvSpPr>
          <p:nvPr/>
        </p:nvSpPr>
        <p:spPr bwMode="auto">
          <a:xfrm>
            <a:off x="7235825" y="3284538"/>
            <a:ext cx="1008063"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8" name="AutoShape 38"/>
          <p:cNvSpPr>
            <a:spLocks noChangeArrowheads="1"/>
          </p:cNvSpPr>
          <p:nvPr/>
        </p:nvSpPr>
        <p:spPr bwMode="auto">
          <a:xfrm>
            <a:off x="6084888" y="1989138"/>
            <a:ext cx="1008062"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79" name="AutoShape 39"/>
          <p:cNvSpPr>
            <a:spLocks noChangeArrowheads="1"/>
          </p:cNvSpPr>
          <p:nvPr/>
        </p:nvSpPr>
        <p:spPr bwMode="auto">
          <a:xfrm>
            <a:off x="3851275" y="1916113"/>
            <a:ext cx="1008063"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80" name="AutoShape 40"/>
          <p:cNvSpPr>
            <a:spLocks noChangeArrowheads="1"/>
          </p:cNvSpPr>
          <p:nvPr/>
        </p:nvSpPr>
        <p:spPr bwMode="auto">
          <a:xfrm>
            <a:off x="2771775" y="3213100"/>
            <a:ext cx="1008063"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36881" name="AutoShape 41"/>
          <p:cNvSpPr>
            <a:spLocks noChangeArrowheads="1"/>
          </p:cNvSpPr>
          <p:nvPr/>
        </p:nvSpPr>
        <p:spPr bwMode="auto">
          <a:xfrm>
            <a:off x="684213" y="3284538"/>
            <a:ext cx="1008062" cy="1079500"/>
          </a:xfrm>
          <a:prstGeom prst="smileyFace">
            <a:avLst>
              <a:gd name="adj" fmla="val 4653"/>
            </a:avLst>
          </a:prstGeom>
          <a:solidFill>
            <a:schemeClr val="folHlink"/>
          </a:solidFill>
          <a:ln w="19050">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pic>
        <p:nvPicPr>
          <p:cNvPr id="36882" name="Picture 42" descr="j008854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4941888"/>
            <a:ext cx="83534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359108F-A61C-4730-AABB-BAC0FA8EE7C2}" type="slidenum">
              <a:rPr lang="es-ES" altLang="es-PA"/>
              <a:pPr eaLnBrk="1" hangingPunct="1">
                <a:defRPr/>
              </a:pPr>
              <a:t>16</a:t>
            </a:fld>
            <a:endParaRPr lang="es-ES" altLang="es-PA"/>
          </a:p>
        </p:txBody>
      </p:sp>
      <p:sp>
        <p:nvSpPr>
          <p:cNvPr id="38915" name="WordArt 4"/>
          <p:cNvSpPr>
            <a:spLocks noChangeArrowheads="1" noChangeShapeType="1" noTextEdit="1"/>
          </p:cNvSpPr>
          <p:nvPr/>
        </p:nvSpPr>
        <p:spPr bwMode="auto">
          <a:xfrm>
            <a:off x="785813" y="571500"/>
            <a:ext cx="5884862" cy="337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Armonía</a:t>
            </a:r>
          </a:p>
        </p:txBody>
      </p:sp>
      <p:sp>
        <p:nvSpPr>
          <p:cNvPr id="38916" name="3 CuadroTexto"/>
          <p:cNvSpPr txBox="1">
            <a:spLocks noChangeArrowheads="1"/>
          </p:cNvSpPr>
          <p:nvPr/>
        </p:nvSpPr>
        <p:spPr bwMode="auto">
          <a:xfrm>
            <a:off x="3500438" y="3786188"/>
            <a:ext cx="47148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 la relación de las partes de un todo que nos da la sensación de orden y equilibrio en la composición tanto en su proporción, cromaticidad, ubicación y número de los elementos que la componen y que embellecen nuestra percepción visual por medio de fuertes vínculos establecidos entre sus elementos compositivos.</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E899026-C435-4BE0-9D7E-29BD6FB26733}" type="slidenum">
              <a:rPr lang="es-ES" altLang="es-PA"/>
              <a:pPr eaLnBrk="1" hangingPunct="1">
                <a:defRPr/>
              </a:pPr>
              <a:t>17</a:t>
            </a:fld>
            <a:endParaRPr lang="es-ES" altLang="es-PA"/>
          </a:p>
        </p:txBody>
      </p:sp>
      <p:sp>
        <p:nvSpPr>
          <p:cNvPr id="40965" name="AutoShape 5">
            <a:hlinkClick r:id="rId3" action="ppaction://hlinksldjump"/>
          </p:cNvPr>
          <p:cNvSpPr>
            <a:spLocks noChangeArrowheads="1"/>
          </p:cNvSpPr>
          <p:nvPr/>
        </p:nvSpPr>
        <p:spPr bwMode="auto">
          <a:xfrm>
            <a:off x="1619250" y="1773238"/>
            <a:ext cx="1512888"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66" name="AutoShape 6">
            <a:hlinkClick r:id="rId3" action="ppaction://hlinksldjump"/>
          </p:cNvPr>
          <p:cNvSpPr>
            <a:spLocks noChangeArrowheads="1"/>
          </p:cNvSpPr>
          <p:nvPr/>
        </p:nvSpPr>
        <p:spPr bwMode="auto">
          <a:xfrm>
            <a:off x="1619250" y="549275"/>
            <a:ext cx="1512888"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67" name="AutoShape 7">
            <a:hlinkClick r:id="rId3" action="ppaction://hlinksldjump"/>
          </p:cNvPr>
          <p:cNvSpPr>
            <a:spLocks noChangeArrowheads="1"/>
          </p:cNvSpPr>
          <p:nvPr/>
        </p:nvSpPr>
        <p:spPr bwMode="auto">
          <a:xfrm>
            <a:off x="5508625" y="1700213"/>
            <a:ext cx="1512888"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69" name="AutoShape 9">
            <a:hlinkClick r:id="rId3" action="ppaction://hlinksldjump"/>
          </p:cNvPr>
          <p:cNvSpPr>
            <a:spLocks noChangeArrowheads="1"/>
          </p:cNvSpPr>
          <p:nvPr/>
        </p:nvSpPr>
        <p:spPr bwMode="auto">
          <a:xfrm>
            <a:off x="6732588" y="2636838"/>
            <a:ext cx="1512887"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1" name="AutoShape 11">
            <a:hlinkClick r:id="rId3" action="ppaction://hlinksldjump"/>
          </p:cNvPr>
          <p:cNvSpPr>
            <a:spLocks noChangeArrowheads="1"/>
          </p:cNvSpPr>
          <p:nvPr/>
        </p:nvSpPr>
        <p:spPr bwMode="auto">
          <a:xfrm>
            <a:off x="2771775" y="2636838"/>
            <a:ext cx="1512888"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3" name="AutoShape 13">
            <a:hlinkClick r:id="rId3" action="ppaction://hlinksldjump"/>
          </p:cNvPr>
          <p:cNvSpPr>
            <a:spLocks noChangeArrowheads="1"/>
          </p:cNvSpPr>
          <p:nvPr/>
        </p:nvSpPr>
        <p:spPr bwMode="auto">
          <a:xfrm>
            <a:off x="4284663" y="2636838"/>
            <a:ext cx="1512887"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5" name="AutoShape 15">
            <a:hlinkClick r:id="rId3" action="ppaction://hlinksldjump"/>
          </p:cNvPr>
          <p:cNvSpPr>
            <a:spLocks noChangeArrowheads="1"/>
          </p:cNvSpPr>
          <p:nvPr/>
        </p:nvSpPr>
        <p:spPr bwMode="auto">
          <a:xfrm>
            <a:off x="468313" y="2636838"/>
            <a:ext cx="1512887"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6" name="AutoShape 16">
            <a:hlinkClick r:id="rId3" action="ppaction://hlinksldjump"/>
          </p:cNvPr>
          <p:cNvSpPr>
            <a:spLocks noChangeArrowheads="1"/>
          </p:cNvSpPr>
          <p:nvPr/>
        </p:nvSpPr>
        <p:spPr bwMode="auto">
          <a:xfrm>
            <a:off x="2339975" y="4076700"/>
            <a:ext cx="1512888"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7" name="AutoShape 17">
            <a:hlinkClick r:id="rId3" action="ppaction://hlinksldjump"/>
          </p:cNvPr>
          <p:cNvSpPr>
            <a:spLocks noChangeArrowheads="1"/>
          </p:cNvSpPr>
          <p:nvPr/>
        </p:nvSpPr>
        <p:spPr bwMode="auto">
          <a:xfrm>
            <a:off x="6300788" y="4149725"/>
            <a:ext cx="1512887"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8" name="AutoShape 18">
            <a:hlinkClick r:id="rId3" action="ppaction://hlinksldjump"/>
          </p:cNvPr>
          <p:cNvSpPr>
            <a:spLocks noChangeArrowheads="1"/>
          </p:cNvSpPr>
          <p:nvPr/>
        </p:nvSpPr>
        <p:spPr bwMode="auto">
          <a:xfrm>
            <a:off x="4716463" y="4149725"/>
            <a:ext cx="1512887"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79" name="AutoShape 19">
            <a:hlinkClick r:id="rId3" action="ppaction://hlinksldjump"/>
          </p:cNvPr>
          <p:cNvSpPr>
            <a:spLocks noChangeArrowheads="1"/>
          </p:cNvSpPr>
          <p:nvPr/>
        </p:nvSpPr>
        <p:spPr bwMode="auto">
          <a:xfrm>
            <a:off x="5508625" y="476250"/>
            <a:ext cx="1512888"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80" name="AutoShape 20">
            <a:hlinkClick r:id="rId3" action="ppaction://hlinksldjump"/>
          </p:cNvPr>
          <p:cNvSpPr>
            <a:spLocks noChangeArrowheads="1"/>
          </p:cNvSpPr>
          <p:nvPr/>
        </p:nvSpPr>
        <p:spPr bwMode="auto">
          <a:xfrm>
            <a:off x="900113" y="4076700"/>
            <a:ext cx="1512887"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81" name="AutoShape 21">
            <a:hlinkClick r:id="rId3" action="ppaction://hlinksldjump"/>
          </p:cNvPr>
          <p:cNvSpPr>
            <a:spLocks noChangeArrowheads="1"/>
          </p:cNvSpPr>
          <p:nvPr/>
        </p:nvSpPr>
        <p:spPr bwMode="auto">
          <a:xfrm>
            <a:off x="3563938" y="5013325"/>
            <a:ext cx="1512887" cy="1511300"/>
          </a:xfrm>
          <a:prstGeom prst="star5">
            <a:avLst/>
          </a:prstGeom>
          <a:solidFill>
            <a:srgbClr val="80008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
        <p:nvSpPr>
          <p:cNvPr id="40982" name="AutoShape 22">
            <a:hlinkClick r:id="rId3" action="ppaction://hlinksldjump"/>
          </p:cNvPr>
          <p:cNvSpPr>
            <a:spLocks noChangeArrowheads="1"/>
          </p:cNvSpPr>
          <p:nvPr/>
        </p:nvSpPr>
        <p:spPr bwMode="auto">
          <a:xfrm>
            <a:off x="3492500" y="1700213"/>
            <a:ext cx="1512888" cy="15113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s-MX">
              <a:latin typeface="Arial" charset="0"/>
            </a:endParaRP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8D711D0-4D66-4AC3-AEE4-4C644EDB7349}" type="slidenum">
              <a:rPr lang="es-ES" altLang="es-PA"/>
              <a:pPr eaLnBrk="1" hangingPunct="1">
                <a:defRPr/>
              </a:pPr>
              <a:t>18</a:t>
            </a:fld>
            <a:endParaRPr lang="es-ES" altLang="es-PA"/>
          </a:p>
        </p:txBody>
      </p:sp>
      <p:sp>
        <p:nvSpPr>
          <p:cNvPr id="43011" name="WordArt 4"/>
          <p:cNvSpPr>
            <a:spLocks noChangeArrowheads="1" noChangeShapeType="1" noTextEdit="1"/>
          </p:cNvSpPr>
          <p:nvPr/>
        </p:nvSpPr>
        <p:spPr bwMode="auto">
          <a:xfrm>
            <a:off x="857250" y="785813"/>
            <a:ext cx="6748463" cy="30146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Equilibrio</a:t>
            </a:r>
          </a:p>
        </p:txBody>
      </p:sp>
      <p:sp>
        <p:nvSpPr>
          <p:cNvPr id="43012" name="3 CuadroTexto"/>
          <p:cNvSpPr txBox="1">
            <a:spLocks noChangeArrowheads="1"/>
          </p:cNvSpPr>
          <p:nvPr/>
        </p:nvSpPr>
        <p:spPr bwMode="auto">
          <a:xfrm>
            <a:off x="2714625" y="3500438"/>
            <a:ext cx="53578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El equilibrio es una estabilidad física y visual, con un centro de gravedad que distribuye dos fuerzas o pesos visuales e intenta conservar su integridad. Puede ser simétrico o asimétrico, es muy útil para atraer la atención y centrar la acción en un diseño. No solo se logra el equilibrio por las superficies, sino también con los tonos y el color en las formas que se encuentran en la composición alrededor del punto de sostén o fulcro.</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FF7C3E6-9ADF-409C-A92B-2E22DB4B2F93}" type="slidenum">
              <a:rPr lang="es-ES" altLang="es-PA"/>
              <a:pPr eaLnBrk="1" hangingPunct="1">
                <a:defRPr/>
              </a:pPr>
              <a:t>19</a:t>
            </a:fld>
            <a:endParaRPr lang="es-ES" altLang="es-PA"/>
          </a:p>
        </p:txBody>
      </p:sp>
      <p:pic>
        <p:nvPicPr>
          <p:cNvPr id="45059" name="Picture 5" descr="sca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4669">
            <a:off x="3995738" y="3141663"/>
            <a:ext cx="44164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Line 6"/>
          <p:cNvSpPr>
            <a:spLocks noChangeShapeType="1"/>
          </p:cNvSpPr>
          <p:nvPr/>
        </p:nvSpPr>
        <p:spPr bwMode="auto">
          <a:xfrm>
            <a:off x="3924300" y="5949950"/>
            <a:ext cx="4608513" cy="0"/>
          </a:xfrm>
          <a:prstGeom prst="line">
            <a:avLst/>
          </a:prstGeom>
          <a:noFill/>
          <a:ln w="196850">
            <a:solidFill>
              <a:srgbClr val="FF00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45061" name="Line 7"/>
          <p:cNvSpPr>
            <a:spLocks noChangeShapeType="1"/>
          </p:cNvSpPr>
          <p:nvPr/>
        </p:nvSpPr>
        <p:spPr bwMode="auto">
          <a:xfrm>
            <a:off x="3924300" y="3141663"/>
            <a:ext cx="4608513" cy="0"/>
          </a:xfrm>
          <a:prstGeom prst="line">
            <a:avLst/>
          </a:prstGeom>
          <a:noFill/>
          <a:ln w="196850">
            <a:solidFill>
              <a:srgbClr val="FF00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45062" name="Line 8"/>
          <p:cNvSpPr>
            <a:spLocks noChangeShapeType="1"/>
          </p:cNvSpPr>
          <p:nvPr/>
        </p:nvSpPr>
        <p:spPr bwMode="auto">
          <a:xfrm>
            <a:off x="3995738" y="3068638"/>
            <a:ext cx="0" cy="2952750"/>
          </a:xfrm>
          <a:prstGeom prst="line">
            <a:avLst/>
          </a:prstGeom>
          <a:noFill/>
          <a:ln w="196850">
            <a:solidFill>
              <a:srgbClr val="FF00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45063" name="Line 9"/>
          <p:cNvSpPr>
            <a:spLocks noChangeShapeType="1"/>
          </p:cNvSpPr>
          <p:nvPr/>
        </p:nvSpPr>
        <p:spPr bwMode="auto">
          <a:xfrm>
            <a:off x="8459788" y="3068638"/>
            <a:ext cx="0" cy="2952750"/>
          </a:xfrm>
          <a:prstGeom prst="line">
            <a:avLst/>
          </a:prstGeom>
          <a:noFill/>
          <a:ln w="196850">
            <a:solidFill>
              <a:srgbClr val="FF00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45064" name="Line 10"/>
          <p:cNvSpPr>
            <a:spLocks noChangeShapeType="1"/>
          </p:cNvSpPr>
          <p:nvPr/>
        </p:nvSpPr>
        <p:spPr bwMode="auto">
          <a:xfrm flipV="1">
            <a:off x="395288" y="5805488"/>
            <a:ext cx="3097212" cy="0"/>
          </a:xfrm>
          <a:prstGeom prst="line">
            <a:avLst/>
          </a:prstGeom>
          <a:noFill/>
          <a:ln w="1968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45065" name="AutoShape 11"/>
          <p:cNvSpPr>
            <a:spLocks noChangeArrowheads="1"/>
          </p:cNvSpPr>
          <p:nvPr/>
        </p:nvSpPr>
        <p:spPr bwMode="auto">
          <a:xfrm>
            <a:off x="1042988" y="5876925"/>
            <a:ext cx="504825" cy="503238"/>
          </a:xfrm>
          <a:prstGeom prst="triangle">
            <a:avLst>
              <a:gd name="adj" fmla="val 50000"/>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45066" name="Rectangle 12">
            <a:hlinkClick r:id="rId3" action="ppaction://hlinksldjump"/>
          </p:cNvPr>
          <p:cNvSpPr>
            <a:spLocks noChangeArrowheads="1"/>
          </p:cNvSpPr>
          <p:nvPr/>
        </p:nvSpPr>
        <p:spPr bwMode="auto">
          <a:xfrm>
            <a:off x="395288" y="5013325"/>
            <a:ext cx="647700"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45067" name="Rectangle 13"/>
          <p:cNvSpPr>
            <a:spLocks noChangeArrowheads="1"/>
          </p:cNvSpPr>
          <p:nvPr/>
        </p:nvSpPr>
        <p:spPr bwMode="auto">
          <a:xfrm>
            <a:off x="3132138" y="5445125"/>
            <a:ext cx="287337" cy="287338"/>
          </a:xfrm>
          <a:prstGeom prst="rect">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pic>
        <p:nvPicPr>
          <p:cNvPr id="45068" name="Picture 15" descr="cacao%20arbol">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549275"/>
            <a:ext cx="21510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6"/>
          <p:cNvSpPr>
            <a:spLocks noChangeShapeType="1"/>
          </p:cNvSpPr>
          <p:nvPr/>
        </p:nvSpPr>
        <p:spPr bwMode="auto">
          <a:xfrm flipV="1">
            <a:off x="2268538" y="260350"/>
            <a:ext cx="0" cy="4465638"/>
          </a:xfrm>
          <a:prstGeom prst="line">
            <a:avLst/>
          </a:prstGeom>
          <a:noFill/>
          <a:ln w="57150">
            <a:solidFill>
              <a:srgbClr val="FF0000"/>
            </a:solidFill>
            <a:prstDash val="sysDot"/>
            <a:round/>
            <a:headEnd type="diamond" w="med" len="med"/>
            <a:tailEnd type="stealth" w="lg" len="lg"/>
          </a:ln>
          <a:extLst>
            <a:ext uri="{909E8E84-426E-40DD-AFC4-6F175D3DCCD1}">
              <a14:hiddenFill xmlns:a14="http://schemas.microsoft.com/office/drawing/2010/main">
                <a:noFill/>
              </a14:hiddenFill>
            </a:ext>
          </a:extLst>
        </p:spPr>
        <p:txBody>
          <a:bodyPr/>
          <a:lstStyle/>
          <a:p>
            <a:endParaRPr lang="es-PA"/>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rot="16200000">
            <a:off x="3311861" y="-3015716"/>
            <a:ext cx="2520280" cy="8784976"/>
          </a:xfrm>
          <a:prstGeom prst="round2DiagRect">
            <a:avLst/>
          </a:prstGeom>
        </p:spPr>
        <p:style>
          <a:lnRef idx="1">
            <a:schemeClr val="accent5"/>
          </a:lnRef>
          <a:fillRef idx="3">
            <a:schemeClr val="accent5"/>
          </a:fillRef>
          <a:effectRef idx="2">
            <a:schemeClr val="accent5"/>
          </a:effectRef>
          <a:fontRef idx="minor">
            <a:schemeClr val="lt1"/>
          </a:fontRef>
        </p:style>
        <p:txBody>
          <a:bodyPr vert="vert" anchor="ctr"/>
          <a:lstStyle/>
          <a:p>
            <a:pPr algn="ctr" eaLnBrk="1" hangingPunct="1">
              <a:defRPr/>
            </a:pPr>
            <a:r>
              <a:rPr 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Black" panose="020B0A04020102020204" pitchFamily="34" charset="0"/>
              </a:rPr>
              <a:t>UNIVERSIDAD DE PANAMA</a:t>
            </a:r>
          </a:p>
          <a:p>
            <a:pPr algn="ctr" eaLnBrk="1" hangingPunct="1">
              <a:defRPr/>
            </a:pPr>
            <a:r>
              <a:rPr 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Black" panose="020B0A04020102020204" pitchFamily="34" charset="0"/>
              </a:rPr>
              <a:t>CENTRO REGIONAL UNIVERSITARIO DE AZUERO</a:t>
            </a:r>
          </a:p>
          <a:p>
            <a:pPr algn="ctr" eaLnBrk="1" hangingPunct="1">
              <a:defRPr/>
            </a:pPr>
            <a:r>
              <a:rPr 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Black" panose="020B0A04020102020204" pitchFamily="34" charset="0"/>
              </a:rPr>
              <a:t>FACULTAD DE ARQUITECTURA Y DISEÑO</a:t>
            </a:r>
          </a:p>
          <a:p>
            <a:pPr algn="ctr" eaLnBrk="1" hangingPunct="1">
              <a:defRPr/>
            </a:pPr>
            <a:r>
              <a:rPr 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Black" panose="020B0A04020102020204" pitchFamily="34" charset="0"/>
              </a:rPr>
              <a:t> ESCUELA DE DISEÑO INDUSTRIAL DE PRODUCTOS</a:t>
            </a:r>
            <a:endParaRPr 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6" name="5 Redondear rectángulo de esquina diagonal"/>
          <p:cNvSpPr/>
          <p:nvPr/>
        </p:nvSpPr>
        <p:spPr>
          <a:xfrm rot="16200000">
            <a:off x="1799693" y="1376772"/>
            <a:ext cx="2520280" cy="5760640"/>
          </a:xfrm>
          <a:prstGeom prst="round2DiagRect">
            <a:avLst/>
          </a:prstGeom>
          <a:ln/>
        </p:spPr>
        <p:style>
          <a:lnRef idx="1">
            <a:schemeClr val="accent5"/>
          </a:lnRef>
          <a:fillRef idx="3">
            <a:schemeClr val="accent5"/>
          </a:fillRef>
          <a:effectRef idx="2">
            <a:schemeClr val="accent5"/>
          </a:effectRef>
          <a:fontRef idx="minor">
            <a:schemeClr val="lt1"/>
          </a:fontRef>
        </p:style>
        <p:txBody>
          <a:bodyPr vert="vert" anchor="ctr"/>
          <a:lstStyle/>
          <a:p>
            <a:pPr algn="ctr" eaLnBrk="1" hangingPunct="1">
              <a:defRPr/>
            </a:pPr>
            <a:endPar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algn="ctr" eaLnBrk="1" hangingPunct="1">
              <a:defRPr/>
            </a:pPr>
            <a:r>
              <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MÓDULO N°:1</a:t>
            </a:r>
          </a:p>
          <a:p>
            <a:pPr algn="ctr" eaLnBrk="1" hangingPunct="1">
              <a:defRPr/>
            </a:pPr>
            <a:r>
              <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DIBUJO </a:t>
            </a:r>
            <a:r>
              <a:rPr 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MANUAL Y </a:t>
            </a:r>
            <a:r>
              <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DIGITAL</a:t>
            </a:r>
          </a:p>
          <a:p>
            <a:pPr algn="ctr" eaLnBrk="1" hangingPunct="1">
              <a:defRPr/>
            </a:pPr>
            <a:r>
              <a:rPr 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Dibujo libre, manual </a:t>
            </a:r>
          </a:p>
          <a:p>
            <a:pPr algn="ctr" eaLnBrk="1" hangingPunct="1">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a:p>
            <a:pPr algn="ctr" eaLnBrk="1" hangingPunct="1">
              <a:defRPr/>
            </a:pPr>
            <a:r>
              <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POR:</a:t>
            </a:r>
          </a:p>
          <a:p>
            <a:pPr algn="ctr" eaLnBrk="1" hangingPunct="1">
              <a:defRPr/>
            </a:pPr>
            <a:r>
              <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Mgtr. HECTOR SAMUEL RODRIGUEZ TEJADA</a:t>
            </a:r>
          </a:p>
          <a:p>
            <a:pPr algn="ctr" eaLnBrk="1" hangingPunct="1">
              <a:defRPr/>
            </a:pP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a:p>
            <a:pPr algn="ctr" eaLnBrk="1" hangingPunct="1">
              <a:defRPr/>
            </a:pP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2017</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p:txBody>
      </p:sp>
      <p:pic>
        <p:nvPicPr>
          <p:cNvPr id="1126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230563"/>
            <a:ext cx="2568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49B2CDB-C81F-4178-9BC9-F265EF3FB0DF}" type="slidenum">
              <a:rPr lang="es-ES" altLang="es-PA"/>
              <a:pPr eaLnBrk="1" hangingPunct="1">
                <a:defRPr/>
              </a:pPr>
              <a:t>20</a:t>
            </a:fld>
            <a:endParaRPr lang="es-ES" altLang="es-PA"/>
          </a:p>
        </p:txBody>
      </p:sp>
      <p:sp>
        <p:nvSpPr>
          <p:cNvPr id="47107" name="WordArt 4"/>
          <p:cNvSpPr>
            <a:spLocks noChangeArrowheads="1" noChangeShapeType="1" noTextEdit="1"/>
          </p:cNvSpPr>
          <p:nvPr/>
        </p:nvSpPr>
        <p:spPr bwMode="auto">
          <a:xfrm>
            <a:off x="1187450" y="1125538"/>
            <a:ext cx="6913563" cy="4679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Positivo-negativo</a:t>
            </a: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D11845F-1D48-4630-AAB4-BA809840455C}" type="slidenum">
              <a:rPr lang="es-ES" altLang="es-PA"/>
              <a:pPr eaLnBrk="1" hangingPunct="1">
                <a:defRPr/>
              </a:pPr>
              <a:t>21</a:t>
            </a:fld>
            <a:endParaRPr lang="es-ES" altLang="es-PA"/>
          </a:p>
        </p:txBody>
      </p:sp>
      <p:pic>
        <p:nvPicPr>
          <p:cNvPr id="49155" name="Picture 10" descr="j032614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628775"/>
            <a:ext cx="38877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1"/>
          <p:cNvSpPr>
            <a:spLocks noChangeArrowheads="1"/>
          </p:cNvSpPr>
          <p:nvPr/>
        </p:nvSpPr>
        <p:spPr bwMode="auto">
          <a:xfrm>
            <a:off x="0" y="0"/>
            <a:ext cx="4572000" cy="68580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pic>
        <p:nvPicPr>
          <p:cNvPr id="49157" name="Picture 12" descr="j0326140">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557338"/>
            <a:ext cx="3887787" cy="3643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F71042E-E827-4285-8A75-B440ADA1E839}" type="slidenum">
              <a:rPr lang="es-ES" altLang="es-PA"/>
              <a:pPr eaLnBrk="1" hangingPunct="1">
                <a:defRPr/>
              </a:pPr>
              <a:t>22</a:t>
            </a:fld>
            <a:endParaRPr lang="es-ES" altLang="es-PA"/>
          </a:p>
        </p:txBody>
      </p:sp>
      <p:sp>
        <p:nvSpPr>
          <p:cNvPr id="51203" name="WordArt 4"/>
          <p:cNvSpPr>
            <a:spLocks noChangeArrowheads="1" noChangeShapeType="1" noTextEdit="1"/>
          </p:cNvSpPr>
          <p:nvPr/>
        </p:nvSpPr>
        <p:spPr bwMode="auto">
          <a:xfrm>
            <a:off x="928688" y="285750"/>
            <a:ext cx="5383212" cy="3590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Estructura</a:t>
            </a:r>
          </a:p>
        </p:txBody>
      </p:sp>
      <p:sp>
        <p:nvSpPr>
          <p:cNvPr id="51204" name="3 CuadroTexto"/>
          <p:cNvSpPr txBox="1">
            <a:spLocks noChangeArrowheads="1"/>
          </p:cNvSpPr>
          <p:nvPr/>
        </p:nvSpPr>
        <p:spPr bwMode="auto">
          <a:xfrm>
            <a:off x="3929063" y="3357563"/>
            <a:ext cx="39290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Figura construida a partir de formas semejantes o por líneas que se repiten y que establecen un estrecho contacto entre sí en un sistema cerrado, que mantiene un equilibrio visual, con distribución y orden de sus partes como una unidad formal del sistema.</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8906663-9DD0-4340-B67F-9A85D684B59D}" type="slidenum">
              <a:rPr lang="es-ES" altLang="es-PA"/>
              <a:pPr eaLnBrk="1" hangingPunct="1">
                <a:defRPr/>
              </a:pPr>
              <a:t>23</a:t>
            </a:fld>
            <a:endParaRPr lang="es-ES" altLang="es-PA"/>
          </a:p>
        </p:txBody>
      </p:sp>
      <p:sp>
        <p:nvSpPr>
          <p:cNvPr id="53251" name="Line 4"/>
          <p:cNvSpPr>
            <a:spLocks noChangeShapeType="1"/>
          </p:cNvSpPr>
          <p:nvPr/>
        </p:nvSpPr>
        <p:spPr bwMode="auto">
          <a:xfrm flipV="1">
            <a:off x="1619250" y="1916113"/>
            <a:ext cx="648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2" name="Line 10"/>
          <p:cNvSpPr>
            <a:spLocks noChangeShapeType="1"/>
          </p:cNvSpPr>
          <p:nvPr/>
        </p:nvSpPr>
        <p:spPr bwMode="auto">
          <a:xfrm flipV="1">
            <a:off x="1619250" y="2636838"/>
            <a:ext cx="648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3" name="Line 11"/>
          <p:cNvSpPr>
            <a:spLocks noChangeShapeType="1"/>
          </p:cNvSpPr>
          <p:nvPr/>
        </p:nvSpPr>
        <p:spPr bwMode="auto">
          <a:xfrm flipV="1">
            <a:off x="1619250" y="3357563"/>
            <a:ext cx="648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4" name="Line 12"/>
          <p:cNvSpPr>
            <a:spLocks noChangeShapeType="1"/>
          </p:cNvSpPr>
          <p:nvPr/>
        </p:nvSpPr>
        <p:spPr bwMode="auto">
          <a:xfrm flipV="1">
            <a:off x="1619250" y="4076700"/>
            <a:ext cx="648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5" name="Line 13"/>
          <p:cNvSpPr>
            <a:spLocks noChangeShapeType="1"/>
          </p:cNvSpPr>
          <p:nvPr/>
        </p:nvSpPr>
        <p:spPr bwMode="auto">
          <a:xfrm flipV="1">
            <a:off x="1619250" y="4797425"/>
            <a:ext cx="648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6" name="Line 14"/>
          <p:cNvSpPr>
            <a:spLocks noChangeShapeType="1"/>
          </p:cNvSpPr>
          <p:nvPr/>
        </p:nvSpPr>
        <p:spPr bwMode="auto">
          <a:xfrm flipH="1">
            <a:off x="1619250"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7" name="Line 15"/>
          <p:cNvSpPr>
            <a:spLocks noChangeShapeType="1"/>
          </p:cNvSpPr>
          <p:nvPr/>
        </p:nvSpPr>
        <p:spPr bwMode="auto">
          <a:xfrm flipH="1">
            <a:off x="8101013"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8" name="Line 16"/>
          <p:cNvSpPr>
            <a:spLocks noChangeShapeType="1"/>
          </p:cNvSpPr>
          <p:nvPr/>
        </p:nvSpPr>
        <p:spPr bwMode="auto">
          <a:xfrm flipH="1">
            <a:off x="2339975"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59" name="Line 17"/>
          <p:cNvSpPr>
            <a:spLocks noChangeShapeType="1"/>
          </p:cNvSpPr>
          <p:nvPr/>
        </p:nvSpPr>
        <p:spPr bwMode="auto">
          <a:xfrm flipH="1">
            <a:off x="3059113"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0" name="Line 18"/>
          <p:cNvSpPr>
            <a:spLocks noChangeShapeType="1"/>
          </p:cNvSpPr>
          <p:nvPr/>
        </p:nvSpPr>
        <p:spPr bwMode="auto">
          <a:xfrm flipH="1">
            <a:off x="3779838"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1" name="Line 19"/>
          <p:cNvSpPr>
            <a:spLocks noChangeShapeType="1"/>
          </p:cNvSpPr>
          <p:nvPr/>
        </p:nvSpPr>
        <p:spPr bwMode="auto">
          <a:xfrm flipH="1">
            <a:off x="4500563"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2" name="Line 20"/>
          <p:cNvSpPr>
            <a:spLocks noChangeShapeType="1"/>
          </p:cNvSpPr>
          <p:nvPr/>
        </p:nvSpPr>
        <p:spPr bwMode="auto">
          <a:xfrm flipH="1">
            <a:off x="5219700"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3" name="Line 21"/>
          <p:cNvSpPr>
            <a:spLocks noChangeShapeType="1"/>
          </p:cNvSpPr>
          <p:nvPr/>
        </p:nvSpPr>
        <p:spPr bwMode="auto">
          <a:xfrm flipH="1">
            <a:off x="5940425"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4" name="Line 22"/>
          <p:cNvSpPr>
            <a:spLocks noChangeShapeType="1"/>
          </p:cNvSpPr>
          <p:nvPr/>
        </p:nvSpPr>
        <p:spPr bwMode="auto">
          <a:xfrm flipH="1">
            <a:off x="6659563"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5" name="Line 23"/>
          <p:cNvSpPr>
            <a:spLocks noChangeShapeType="1"/>
          </p:cNvSpPr>
          <p:nvPr/>
        </p:nvSpPr>
        <p:spPr bwMode="auto">
          <a:xfrm flipH="1">
            <a:off x="7380288" y="1916113"/>
            <a:ext cx="0" cy="2881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53266" name="Rectangle 25">
            <a:hlinkClick r:id="rId3" action="ppaction://hlinksldjump"/>
          </p:cNvPr>
          <p:cNvSpPr>
            <a:spLocks noChangeArrowheads="1"/>
          </p:cNvSpPr>
          <p:nvPr/>
        </p:nvSpPr>
        <p:spPr bwMode="auto">
          <a:xfrm>
            <a:off x="1619250" y="191611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67" name="Rectangle 26">
            <a:hlinkClick r:id="rId3" action="ppaction://hlinksldjump"/>
          </p:cNvPr>
          <p:cNvSpPr>
            <a:spLocks noChangeArrowheads="1"/>
          </p:cNvSpPr>
          <p:nvPr/>
        </p:nvSpPr>
        <p:spPr bwMode="auto">
          <a:xfrm>
            <a:off x="1619250" y="2636838"/>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68" name="Rectangle 27">
            <a:hlinkClick r:id="rId3" action="ppaction://hlinksldjump"/>
          </p:cNvPr>
          <p:cNvSpPr>
            <a:spLocks noChangeArrowheads="1"/>
          </p:cNvSpPr>
          <p:nvPr/>
        </p:nvSpPr>
        <p:spPr bwMode="auto">
          <a:xfrm>
            <a:off x="1619250" y="335756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69" name="Rectangle 28">
            <a:hlinkClick r:id="rId3" action="ppaction://hlinksldjump"/>
          </p:cNvPr>
          <p:cNvSpPr>
            <a:spLocks noChangeArrowheads="1"/>
          </p:cNvSpPr>
          <p:nvPr/>
        </p:nvSpPr>
        <p:spPr bwMode="auto">
          <a:xfrm>
            <a:off x="1619250" y="4076700"/>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0" name="Rectangle 29">
            <a:hlinkClick r:id="rId3" action="ppaction://hlinksldjump"/>
          </p:cNvPr>
          <p:cNvSpPr>
            <a:spLocks noChangeArrowheads="1"/>
          </p:cNvSpPr>
          <p:nvPr/>
        </p:nvSpPr>
        <p:spPr bwMode="auto">
          <a:xfrm>
            <a:off x="3059113" y="2636838"/>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1" name="Rectangle 30">
            <a:hlinkClick r:id="rId3" action="ppaction://hlinksldjump"/>
          </p:cNvPr>
          <p:cNvSpPr>
            <a:spLocks noChangeArrowheads="1"/>
          </p:cNvSpPr>
          <p:nvPr/>
        </p:nvSpPr>
        <p:spPr bwMode="auto">
          <a:xfrm>
            <a:off x="2339975" y="191611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2" name="Rectangle 31">
            <a:hlinkClick r:id="rId3" action="ppaction://hlinksldjump"/>
          </p:cNvPr>
          <p:cNvSpPr>
            <a:spLocks noChangeArrowheads="1"/>
          </p:cNvSpPr>
          <p:nvPr/>
        </p:nvSpPr>
        <p:spPr bwMode="auto">
          <a:xfrm>
            <a:off x="3059113" y="191611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3" name="Rectangle 32">
            <a:hlinkClick r:id="rId3" action="ppaction://hlinksldjump"/>
          </p:cNvPr>
          <p:cNvSpPr>
            <a:spLocks noChangeArrowheads="1"/>
          </p:cNvSpPr>
          <p:nvPr/>
        </p:nvSpPr>
        <p:spPr bwMode="auto">
          <a:xfrm>
            <a:off x="2339975" y="335756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4" name="Rectangle 33">
            <a:hlinkClick r:id="rId3" action="ppaction://hlinksldjump"/>
          </p:cNvPr>
          <p:cNvSpPr>
            <a:spLocks noChangeArrowheads="1"/>
          </p:cNvSpPr>
          <p:nvPr/>
        </p:nvSpPr>
        <p:spPr bwMode="auto">
          <a:xfrm>
            <a:off x="3059113" y="3357563"/>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5" name="Rectangle 34">
            <a:hlinkClick r:id="rId3" action="ppaction://hlinksldjump"/>
          </p:cNvPr>
          <p:cNvSpPr>
            <a:spLocks noChangeArrowheads="1"/>
          </p:cNvSpPr>
          <p:nvPr/>
        </p:nvSpPr>
        <p:spPr bwMode="auto">
          <a:xfrm>
            <a:off x="3059113" y="4076700"/>
            <a:ext cx="720725" cy="720725"/>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6" name="Rectangle 35">
            <a:hlinkClick r:id="rId3" action="ppaction://hlinksldjump"/>
          </p:cNvPr>
          <p:cNvSpPr>
            <a:spLocks noChangeArrowheads="1"/>
          </p:cNvSpPr>
          <p:nvPr/>
        </p:nvSpPr>
        <p:spPr bwMode="auto">
          <a:xfrm>
            <a:off x="7380288" y="2636838"/>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7" name="Rectangle 36">
            <a:hlinkClick r:id="rId3" action="ppaction://hlinksldjump"/>
          </p:cNvPr>
          <p:cNvSpPr>
            <a:spLocks noChangeArrowheads="1"/>
          </p:cNvSpPr>
          <p:nvPr/>
        </p:nvSpPr>
        <p:spPr bwMode="auto">
          <a:xfrm>
            <a:off x="6659563" y="2636838"/>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8" name="Rectangle 37">
            <a:hlinkClick r:id="rId3" action="ppaction://hlinksldjump"/>
          </p:cNvPr>
          <p:cNvSpPr>
            <a:spLocks noChangeArrowheads="1"/>
          </p:cNvSpPr>
          <p:nvPr/>
        </p:nvSpPr>
        <p:spPr bwMode="auto">
          <a:xfrm>
            <a:off x="5940425" y="3357563"/>
            <a:ext cx="720725" cy="720725"/>
          </a:xfrm>
          <a:prstGeom prst="rect">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79" name="Rectangle 38">
            <a:hlinkClick r:id="rId3" action="ppaction://hlinksldjump"/>
          </p:cNvPr>
          <p:cNvSpPr>
            <a:spLocks noChangeArrowheads="1"/>
          </p:cNvSpPr>
          <p:nvPr/>
        </p:nvSpPr>
        <p:spPr bwMode="auto">
          <a:xfrm>
            <a:off x="5940425" y="4076700"/>
            <a:ext cx="720725" cy="720725"/>
          </a:xfrm>
          <a:prstGeom prst="rect">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0" name="Rectangle 39">
            <a:hlinkClick r:id="rId3" action="ppaction://hlinksldjump"/>
          </p:cNvPr>
          <p:cNvSpPr>
            <a:spLocks noChangeArrowheads="1"/>
          </p:cNvSpPr>
          <p:nvPr/>
        </p:nvSpPr>
        <p:spPr bwMode="auto">
          <a:xfrm>
            <a:off x="5219700" y="2636838"/>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1" name="Rectangle 40">
            <a:hlinkClick r:id="rId3" action="ppaction://hlinksldjump"/>
          </p:cNvPr>
          <p:cNvSpPr>
            <a:spLocks noChangeArrowheads="1"/>
          </p:cNvSpPr>
          <p:nvPr/>
        </p:nvSpPr>
        <p:spPr bwMode="auto">
          <a:xfrm>
            <a:off x="5940425" y="2636838"/>
            <a:ext cx="720725" cy="720725"/>
          </a:xfrm>
          <a:prstGeom prst="rect">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2" name="Rectangle 41">
            <a:hlinkClick r:id="rId3" action="ppaction://hlinksldjump"/>
          </p:cNvPr>
          <p:cNvSpPr>
            <a:spLocks noChangeArrowheads="1"/>
          </p:cNvSpPr>
          <p:nvPr/>
        </p:nvSpPr>
        <p:spPr bwMode="auto">
          <a:xfrm>
            <a:off x="6659563" y="3357563"/>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3" name="Rectangle 42">
            <a:hlinkClick r:id="rId3" action="ppaction://hlinksldjump"/>
          </p:cNvPr>
          <p:cNvSpPr>
            <a:spLocks noChangeArrowheads="1"/>
          </p:cNvSpPr>
          <p:nvPr/>
        </p:nvSpPr>
        <p:spPr bwMode="auto">
          <a:xfrm>
            <a:off x="5219700" y="3357563"/>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4" name="Rectangle 43">
            <a:hlinkClick r:id="rId3" action="ppaction://hlinksldjump"/>
          </p:cNvPr>
          <p:cNvSpPr>
            <a:spLocks noChangeArrowheads="1"/>
          </p:cNvSpPr>
          <p:nvPr/>
        </p:nvSpPr>
        <p:spPr bwMode="auto">
          <a:xfrm>
            <a:off x="4500563" y="2636838"/>
            <a:ext cx="720725" cy="7207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5" name="AutoShape 44">
            <a:hlinkClick r:id="rId3" action="ppaction://hlinksldjump"/>
          </p:cNvPr>
          <p:cNvSpPr>
            <a:spLocks noChangeArrowheads="1"/>
          </p:cNvSpPr>
          <p:nvPr/>
        </p:nvSpPr>
        <p:spPr bwMode="auto">
          <a:xfrm>
            <a:off x="6659563" y="1916113"/>
            <a:ext cx="1439862" cy="720725"/>
          </a:xfrm>
          <a:prstGeom prst="triangle">
            <a:avLst>
              <a:gd name="adj" fmla="val 50000"/>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3286" name="AutoShape 45">
            <a:hlinkClick r:id="rId3" action="ppaction://hlinksldjump"/>
          </p:cNvPr>
          <p:cNvSpPr>
            <a:spLocks noChangeArrowheads="1"/>
          </p:cNvSpPr>
          <p:nvPr/>
        </p:nvSpPr>
        <p:spPr bwMode="auto">
          <a:xfrm>
            <a:off x="4500563" y="1916113"/>
            <a:ext cx="1439862" cy="720725"/>
          </a:xfrm>
          <a:prstGeom prst="triangle">
            <a:avLst>
              <a:gd name="adj" fmla="val 50000"/>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3842663-D8AE-41DC-8655-509776442AD4}" type="slidenum">
              <a:rPr lang="es-ES" altLang="es-PA"/>
              <a:pPr eaLnBrk="1" hangingPunct="1">
                <a:defRPr/>
              </a:pPr>
              <a:t>24</a:t>
            </a:fld>
            <a:endParaRPr lang="es-ES" altLang="es-PA"/>
          </a:p>
        </p:txBody>
      </p:sp>
      <p:sp>
        <p:nvSpPr>
          <p:cNvPr id="55299" name="WordArt 4"/>
          <p:cNvSpPr>
            <a:spLocks noChangeArrowheads="1" noChangeShapeType="1" noTextEdit="1"/>
          </p:cNvSpPr>
          <p:nvPr/>
        </p:nvSpPr>
        <p:spPr bwMode="auto">
          <a:xfrm>
            <a:off x="785813" y="714375"/>
            <a:ext cx="5786437" cy="2786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Agrupamiento</a:t>
            </a:r>
          </a:p>
        </p:txBody>
      </p:sp>
      <p:sp>
        <p:nvSpPr>
          <p:cNvPr id="55300" name="3 CuadroTexto"/>
          <p:cNvSpPr txBox="1">
            <a:spLocks noChangeArrowheads="1"/>
          </p:cNvSpPr>
          <p:nvPr/>
        </p:nvSpPr>
        <p:spPr bwMode="auto">
          <a:xfrm>
            <a:off x="2643188" y="3857625"/>
            <a:ext cx="53578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Es la relación que existe entre varios elementos y que la vista tiende a congregarlos en conjuntos ya sea por su semejanza en forma, textura, tamaño, color, tono o por su ubicación de proximidad y por la separación que hace de éstos por su lejanía o diferencias en su forma, textura, color o tamaño.</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F2E8D75-CC43-4632-BD5F-8AB4845678FF}" type="slidenum">
              <a:rPr lang="es-ES" altLang="es-PA"/>
              <a:pPr eaLnBrk="1" hangingPunct="1">
                <a:defRPr/>
              </a:pPr>
              <a:t>25</a:t>
            </a:fld>
            <a:endParaRPr lang="es-ES" altLang="es-PA"/>
          </a:p>
        </p:txBody>
      </p:sp>
      <p:sp>
        <p:nvSpPr>
          <p:cNvPr id="57347" name="AutoShape 4">
            <a:hlinkClick r:id="rId3" action="ppaction://hlinksldjump"/>
          </p:cNvPr>
          <p:cNvSpPr>
            <a:spLocks noChangeArrowheads="1"/>
          </p:cNvSpPr>
          <p:nvPr/>
        </p:nvSpPr>
        <p:spPr bwMode="auto">
          <a:xfrm rot="2016180">
            <a:off x="1042988" y="3716338"/>
            <a:ext cx="647700" cy="576262"/>
          </a:xfrm>
          <a:prstGeom prst="triangle">
            <a:avLst>
              <a:gd name="adj" fmla="val 50000"/>
            </a:avLst>
          </a:prstGeom>
          <a:solidFill>
            <a:srgbClr val="3333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48" name="AutoShape 5">
            <a:hlinkClick r:id="rId3" action="ppaction://hlinksldjump"/>
          </p:cNvPr>
          <p:cNvSpPr>
            <a:spLocks noChangeArrowheads="1"/>
          </p:cNvSpPr>
          <p:nvPr/>
        </p:nvSpPr>
        <p:spPr bwMode="auto">
          <a:xfrm rot="-1002607">
            <a:off x="827088" y="3213100"/>
            <a:ext cx="647700" cy="576263"/>
          </a:xfrm>
          <a:prstGeom prst="triangle">
            <a:avLst>
              <a:gd name="adj" fmla="val 50000"/>
            </a:avLst>
          </a:prstGeom>
          <a:solidFill>
            <a:srgbClr val="3333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49" name="AutoShape 6">
            <a:hlinkClick r:id="rId3" action="ppaction://hlinksldjump"/>
          </p:cNvPr>
          <p:cNvSpPr>
            <a:spLocks noChangeArrowheads="1"/>
          </p:cNvSpPr>
          <p:nvPr/>
        </p:nvSpPr>
        <p:spPr bwMode="auto">
          <a:xfrm rot="-2005801">
            <a:off x="1476375" y="3789363"/>
            <a:ext cx="647700" cy="576262"/>
          </a:xfrm>
          <a:prstGeom prst="triangle">
            <a:avLst>
              <a:gd name="adj" fmla="val 50000"/>
            </a:avLst>
          </a:prstGeom>
          <a:solidFill>
            <a:srgbClr val="3333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0" name="AutoShape 7">
            <a:hlinkClick r:id="rId3" action="ppaction://hlinksldjump"/>
          </p:cNvPr>
          <p:cNvSpPr>
            <a:spLocks noChangeArrowheads="1"/>
          </p:cNvSpPr>
          <p:nvPr/>
        </p:nvSpPr>
        <p:spPr bwMode="auto">
          <a:xfrm rot="604836">
            <a:off x="1835150" y="3284538"/>
            <a:ext cx="647700" cy="576262"/>
          </a:xfrm>
          <a:prstGeom prst="triangle">
            <a:avLst>
              <a:gd name="adj" fmla="val 50000"/>
            </a:avLst>
          </a:prstGeom>
          <a:solidFill>
            <a:srgbClr val="3333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1" name="AutoShape 8">
            <a:hlinkClick r:id="rId3" action="ppaction://hlinksldjump"/>
          </p:cNvPr>
          <p:cNvSpPr>
            <a:spLocks noChangeArrowheads="1"/>
          </p:cNvSpPr>
          <p:nvPr/>
        </p:nvSpPr>
        <p:spPr bwMode="auto">
          <a:xfrm rot="3400271">
            <a:off x="1440657" y="3032918"/>
            <a:ext cx="647700" cy="576263"/>
          </a:xfrm>
          <a:prstGeom prst="triangle">
            <a:avLst>
              <a:gd name="adj" fmla="val 50000"/>
            </a:avLst>
          </a:prstGeom>
          <a:solidFill>
            <a:srgbClr val="3333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2" name="AutoShape 9">
            <a:hlinkClick r:id="rId3" action="ppaction://hlinksldjump"/>
          </p:cNvPr>
          <p:cNvSpPr>
            <a:spLocks noChangeArrowheads="1"/>
          </p:cNvSpPr>
          <p:nvPr/>
        </p:nvSpPr>
        <p:spPr bwMode="auto">
          <a:xfrm rot="-1866868">
            <a:off x="1835150" y="836613"/>
            <a:ext cx="647700" cy="576262"/>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3" name="AutoShape 10">
            <a:hlinkClick r:id="rId3" action="ppaction://hlinksldjump"/>
          </p:cNvPr>
          <p:cNvSpPr>
            <a:spLocks noChangeArrowheads="1"/>
          </p:cNvSpPr>
          <p:nvPr/>
        </p:nvSpPr>
        <p:spPr bwMode="auto">
          <a:xfrm>
            <a:off x="1258888" y="908050"/>
            <a:ext cx="647700" cy="576263"/>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4" name="AutoShape 11">
            <a:hlinkClick r:id="rId3" action="ppaction://hlinksldjump"/>
          </p:cNvPr>
          <p:cNvSpPr>
            <a:spLocks noChangeArrowheads="1"/>
          </p:cNvSpPr>
          <p:nvPr/>
        </p:nvSpPr>
        <p:spPr bwMode="auto">
          <a:xfrm rot="469349">
            <a:off x="1763713" y="1700213"/>
            <a:ext cx="647700" cy="576262"/>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5" name="AutoShape 12">
            <a:hlinkClick r:id="rId3" action="ppaction://hlinksldjump"/>
          </p:cNvPr>
          <p:cNvSpPr>
            <a:spLocks noChangeArrowheads="1"/>
          </p:cNvSpPr>
          <p:nvPr/>
        </p:nvSpPr>
        <p:spPr bwMode="auto">
          <a:xfrm rot="3168918">
            <a:off x="1223169" y="1520032"/>
            <a:ext cx="647700" cy="576262"/>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6" name="AutoShape 13">
            <a:hlinkClick r:id="rId3" action="ppaction://hlinksldjump"/>
          </p:cNvPr>
          <p:cNvSpPr>
            <a:spLocks noChangeArrowheads="1"/>
          </p:cNvSpPr>
          <p:nvPr/>
        </p:nvSpPr>
        <p:spPr bwMode="auto">
          <a:xfrm rot="3148314">
            <a:off x="2843213" y="4005263"/>
            <a:ext cx="1150937" cy="1150937"/>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7" name="AutoShape 14">
            <a:hlinkClick r:id="rId3" action="ppaction://hlinksldjump"/>
          </p:cNvPr>
          <p:cNvSpPr>
            <a:spLocks noChangeArrowheads="1"/>
          </p:cNvSpPr>
          <p:nvPr/>
        </p:nvSpPr>
        <p:spPr bwMode="auto">
          <a:xfrm rot="531781">
            <a:off x="3059113" y="2852738"/>
            <a:ext cx="1150937" cy="1150937"/>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8" name="AutoShape 15">
            <a:hlinkClick r:id="rId3" action="ppaction://hlinksldjump"/>
          </p:cNvPr>
          <p:cNvSpPr>
            <a:spLocks noChangeArrowheads="1"/>
          </p:cNvSpPr>
          <p:nvPr/>
        </p:nvSpPr>
        <p:spPr bwMode="auto">
          <a:xfrm rot="-4761053">
            <a:off x="4140200" y="3860800"/>
            <a:ext cx="1150938" cy="1150938"/>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59" name="AutoShape 16">
            <a:hlinkClick r:id="rId3" action="ppaction://hlinksldjump"/>
          </p:cNvPr>
          <p:cNvSpPr>
            <a:spLocks noChangeArrowheads="1"/>
          </p:cNvSpPr>
          <p:nvPr/>
        </p:nvSpPr>
        <p:spPr bwMode="auto">
          <a:xfrm rot="-939463">
            <a:off x="3995738" y="2852738"/>
            <a:ext cx="1150937" cy="1150937"/>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0" name="AutoShape 17">
            <a:hlinkClick r:id="rId3" action="ppaction://hlinksldjump"/>
          </p:cNvPr>
          <p:cNvSpPr>
            <a:spLocks noChangeArrowheads="1"/>
          </p:cNvSpPr>
          <p:nvPr/>
        </p:nvSpPr>
        <p:spPr bwMode="auto">
          <a:xfrm>
            <a:off x="7164388" y="1557338"/>
            <a:ext cx="215900" cy="215900"/>
          </a:xfrm>
          <a:prstGeom prst="flowChartConnector">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1" name="AutoShape 18">
            <a:hlinkClick r:id="rId3" action="ppaction://hlinksldjump"/>
          </p:cNvPr>
          <p:cNvSpPr>
            <a:spLocks noChangeArrowheads="1"/>
          </p:cNvSpPr>
          <p:nvPr/>
        </p:nvSpPr>
        <p:spPr bwMode="auto">
          <a:xfrm>
            <a:off x="8172450" y="1557338"/>
            <a:ext cx="215900" cy="215900"/>
          </a:xfrm>
          <a:prstGeom prst="flowChartConnector">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2" name="AutoShape 19">
            <a:hlinkClick r:id="rId3" action="ppaction://hlinksldjump"/>
          </p:cNvPr>
          <p:cNvSpPr>
            <a:spLocks noChangeArrowheads="1"/>
          </p:cNvSpPr>
          <p:nvPr/>
        </p:nvSpPr>
        <p:spPr bwMode="auto">
          <a:xfrm>
            <a:off x="7667625" y="765175"/>
            <a:ext cx="215900" cy="215900"/>
          </a:xfrm>
          <a:prstGeom prst="flowChartConnector">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3" name="AutoShape 22">
            <a:hlinkClick r:id="rId3" action="ppaction://hlinksldjump"/>
          </p:cNvPr>
          <p:cNvSpPr>
            <a:spLocks noChangeArrowheads="1"/>
          </p:cNvSpPr>
          <p:nvPr/>
        </p:nvSpPr>
        <p:spPr bwMode="auto">
          <a:xfrm>
            <a:off x="4787900" y="1268413"/>
            <a:ext cx="215900" cy="215900"/>
          </a:xfrm>
          <a:prstGeom prst="flowChartConnector">
            <a:avLst/>
          </a:prstGeom>
          <a:solidFill>
            <a:srgbClr val="80008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4" name="AutoShape 31">
            <a:hlinkClick r:id="rId3" action="ppaction://hlinksldjump"/>
          </p:cNvPr>
          <p:cNvSpPr>
            <a:spLocks noChangeArrowheads="1"/>
          </p:cNvSpPr>
          <p:nvPr/>
        </p:nvSpPr>
        <p:spPr bwMode="auto">
          <a:xfrm>
            <a:off x="5651500" y="2133600"/>
            <a:ext cx="215900" cy="215900"/>
          </a:xfrm>
          <a:prstGeom prst="flowChartConnector">
            <a:avLst/>
          </a:prstGeom>
          <a:solidFill>
            <a:srgbClr val="80008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5" name="AutoShape 32"/>
          <p:cNvSpPr>
            <a:spLocks noChangeArrowheads="1"/>
          </p:cNvSpPr>
          <p:nvPr/>
        </p:nvSpPr>
        <p:spPr bwMode="auto">
          <a:xfrm>
            <a:off x="4787900" y="2133600"/>
            <a:ext cx="215900" cy="215900"/>
          </a:xfrm>
          <a:prstGeom prst="flowChartConnector">
            <a:avLst/>
          </a:prstGeom>
          <a:solidFill>
            <a:srgbClr val="80008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6" name="AutoShape 33"/>
          <p:cNvSpPr>
            <a:spLocks noChangeArrowheads="1"/>
          </p:cNvSpPr>
          <p:nvPr/>
        </p:nvSpPr>
        <p:spPr bwMode="auto">
          <a:xfrm>
            <a:off x="5651500" y="1268413"/>
            <a:ext cx="215900" cy="215900"/>
          </a:xfrm>
          <a:prstGeom prst="flowChartConnector">
            <a:avLst/>
          </a:prstGeom>
          <a:solidFill>
            <a:srgbClr val="80008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7" name="AutoShape 34"/>
          <p:cNvSpPr>
            <a:spLocks noChangeArrowheads="1"/>
          </p:cNvSpPr>
          <p:nvPr/>
        </p:nvSpPr>
        <p:spPr bwMode="auto">
          <a:xfrm>
            <a:off x="5940425" y="5084763"/>
            <a:ext cx="504825" cy="503237"/>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8" name="AutoShape 35">
            <a:hlinkClick r:id="rId3" action="ppaction://hlinksldjump"/>
          </p:cNvPr>
          <p:cNvSpPr>
            <a:spLocks noChangeArrowheads="1"/>
          </p:cNvSpPr>
          <p:nvPr/>
        </p:nvSpPr>
        <p:spPr bwMode="auto">
          <a:xfrm>
            <a:off x="6732588" y="5734050"/>
            <a:ext cx="504825" cy="503238"/>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69" name="AutoShape 36">
            <a:hlinkClick r:id="rId3" action="ppaction://hlinksldjump"/>
          </p:cNvPr>
          <p:cNvSpPr>
            <a:spLocks noChangeArrowheads="1"/>
          </p:cNvSpPr>
          <p:nvPr/>
        </p:nvSpPr>
        <p:spPr bwMode="auto">
          <a:xfrm>
            <a:off x="5651500" y="5734050"/>
            <a:ext cx="504825" cy="503238"/>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0" name="AutoShape 37">
            <a:hlinkClick r:id="rId3" action="ppaction://hlinksldjump"/>
          </p:cNvPr>
          <p:cNvSpPr>
            <a:spLocks noChangeArrowheads="1"/>
          </p:cNvSpPr>
          <p:nvPr/>
        </p:nvSpPr>
        <p:spPr bwMode="auto">
          <a:xfrm>
            <a:off x="6227763" y="5589588"/>
            <a:ext cx="504825" cy="503237"/>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1" name="AutoShape 38"/>
          <p:cNvSpPr>
            <a:spLocks noChangeArrowheads="1"/>
          </p:cNvSpPr>
          <p:nvPr/>
        </p:nvSpPr>
        <p:spPr bwMode="auto">
          <a:xfrm>
            <a:off x="6588125" y="5157788"/>
            <a:ext cx="504825" cy="503237"/>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2" name="AutoShape 39">
            <a:hlinkClick r:id="rId3" action="ppaction://hlinksldjump"/>
          </p:cNvPr>
          <p:cNvSpPr>
            <a:spLocks noChangeArrowheads="1"/>
          </p:cNvSpPr>
          <p:nvPr/>
        </p:nvSpPr>
        <p:spPr bwMode="auto">
          <a:xfrm rot="6408355">
            <a:off x="3851275" y="4581525"/>
            <a:ext cx="1150938" cy="1150938"/>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3" name="AutoShape 40">
            <a:hlinkClick r:id="rId3" action="ppaction://hlinksldjump"/>
          </p:cNvPr>
          <p:cNvSpPr>
            <a:spLocks noChangeArrowheads="1"/>
          </p:cNvSpPr>
          <p:nvPr/>
        </p:nvSpPr>
        <p:spPr bwMode="auto">
          <a:xfrm rot="-559575">
            <a:off x="2268538" y="1341438"/>
            <a:ext cx="647700" cy="576262"/>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4" name="AutoShape 42">
            <a:hlinkClick r:id="rId3" action="ppaction://hlinksldjump"/>
          </p:cNvPr>
          <p:cNvSpPr>
            <a:spLocks noChangeArrowheads="1"/>
          </p:cNvSpPr>
          <p:nvPr/>
        </p:nvSpPr>
        <p:spPr bwMode="auto">
          <a:xfrm>
            <a:off x="6227763" y="4724400"/>
            <a:ext cx="358775" cy="360363"/>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5" name="AutoShape 43">
            <a:hlinkClick r:id="rId3" action="ppaction://hlinksldjump"/>
          </p:cNvPr>
          <p:cNvSpPr>
            <a:spLocks noChangeArrowheads="1"/>
          </p:cNvSpPr>
          <p:nvPr/>
        </p:nvSpPr>
        <p:spPr bwMode="auto">
          <a:xfrm>
            <a:off x="5508625" y="5300663"/>
            <a:ext cx="358775" cy="360362"/>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6" name="AutoShape 44"/>
          <p:cNvSpPr>
            <a:spLocks noChangeArrowheads="1"/>
          </p:cNvSpPr>
          <p:nvPr/>
        </p:nvSpPr>
        <p:spPr bwMode="auto">
          <a:xfrm>
            <a:off x="5867400" y="4797425"/>
            <a:ext cx="215900" cy="215900"/>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7" name="AutoShape 45"/>
          <p:cNvSpPr>
            <a:spLocks noChangeArrowheads="1"/>
          </p:cNvSpPr>
          <p:nvPr/>
        </p:nvSpPr>
        <p:spPr bwMode="auto">
          <a:xfrm>
            <a:off x="7235825" y="5589588"/>
            <a:ext cx="215900" cy="215900"/>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8" name="AutoShape 46"/>
          <p:cNvSpPr>
            <a:spLocks noChangeArrowheads="1"/>
          </p:cNvSpPr>
          <p:nvPr/>
        </p:nvSpPr>
        <p:spPr bwMode="auto">
          <a:xfrm>
            <a:off x="8172450" y="4076700"/>
            <a:ext cx="215900" cy="215900"/>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79" name="AutoShape 47">
            <a:hlinkClick r:id="rId3" action="ppaction://hlinksldjump"/>
          </p:cNvPr>
          <p:cNvSpPr>
            <a:spLocks noChangeArrowheads="1"/>
          </p:cNvSpPr>
          <p:nvPr/>
        </p:nvSpPr>
        <p:spPr bwMode="auto">
          <a:xfrm>
            <a:off x="7885113" y="2997200"/>
            <a:ext cx="215900" cy="215900"/>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0" name="AutoShape 48">
            <a:hlinkClick r:id="rId3" action="ppaction://hlinksldjump"/>
          </p:cNvPr>
          <p:cNvSpPr>
            <a:spLocks noChangeArrowheads="1"/>
          </p:cNvSpPr>
          <p:nvPr/>
        </p:nvSpPr>
        <p:spPr bwMode="auto">
          <a:xfrm>
            <a:off x="7740650" y="3644900"/>
            <a:ext cx="504825" cy="503238"/>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1" name="AutoShape 49">
            <a:hlinkClick r:id="rId3" action="ppaction://hlinksldjump"/>
          </p:cNvPr>
          <p:cNvSpPr>
            <a:spLocks noChangeArrowheads="1"/>
          </p:cNvSpPr>
          <p:nvPr/>
        </p:nvSpPr>
        <p:spPr bwMode="auto">
          <a:xfrm>
            <a:off x="7380288" y="3068638"/>
            <a:ext cx="504825" cy="503237"/>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2" name="AutoShape 50"/>
          <p:cNvSpPr>
            <a:spLocks noChangeArrowheads="1"/>
          </p:cNvSpPr>
          <p:nvPr/>
        </p:nvSpPr>
        <p:spPr bwMode="auto">
          <a:xfrm>
            <a:off x="8027988" y="3213100"/>
            <a:ext cx="504825" cy="503238"/>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3" name="AutoShape 51">
            <a:hlinkClick r:id="rId3" action="ppaction://hlinksldjump"/>
          </p:cNvPr>
          <p:cNvSpPr>
            <a:spLocks noChangeArrowheads="1"/>
          </p:cNvSpPr>
          <p:nvPr/>
        </p:nvSpPr>
        <p:spPr bwMode="auto">
          <a:xfrm>
            <a:off x="8388350" y="3716338"/>
            <a:ext cx="358775" cy="360362"/>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4" name="AutoShape 52">
            <a:hlinkClick r:id="rId3" action="ppaction://hlinksldjump"/>
          </p:cNvPr>
          <p:cNvSpPr>
            <a:spLocks noChangeArrowheads="1"/>
          </p:cNvSpPr>
          <p:nvPr/>
        </p:nvSpPr>
        <p:spPr bwMode="auto">
          <a:xfrm>
            <a:off x="7380288" y="4076700"/>
            <a:ext cx="358775" cy="358775"/>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5" name="AutoShape 53">
            <a:hlinkClick r:id="rId3" action="ppaction://hlinksldjump"/>
          </p:cNvPr>
          <p:cNvSpPr>
            <a:spLocks noChangeArrowheads="1"/>
          </p:cNvSpPr>
          <p:nvPr/>
        </p:nvSpPr>
        <p:spPr bwMode="auto">
          <a:xfrm>
            <a:off x="7019925" y="3573463"/>
            <a:ext cx="358775" cy="360362"/>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6" name="AutoShape 54">
            <a:hlinkClick r:id="rId3" action="ppaction://hlinksldjump"/>
          </p:cNvPr>
          <p:cNvSpPr>
            <a:spLocks noChangeArrowheads="1"/>
          </p:cNvSpPr>
          <p:nvPr/>
        </p:nvSpPr>
        <p:spPr bwMode="auto">
          <a:xfrm>
            <a:off x="6948488" y="3141663"/>
            <a:ext cx="358775" cy="360362"/>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7" name="AutoShape 55"/>
          <p:cNvSpPr>
            <a:spLocks noChangeArrowheads="1"/>
          </p:cNvSpPr>
          <p:nvPr/>
        </p:nvSpPr>
        <p:spPr bwMode="auto">
          <a:xfrm>
            <a:off x="7451725" y="3716338"/>
            <a:ext cx="215900" cy="215900"/>
          </a:xfrm>
          <a:prstGeom prst="flowChartConnector">
            <a:avLst/>
          </a:prstGeom>
          <a:solidFill>
            <a:srgbClr val="FF9933"/>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57388" name="AutoShape 56"/>
          <p:cNvSpPr>
            <a:spLocks noChangeArrowheads="1"/>
          </p:cNvSpPr>
          <p:nvPr/>
        </p:nvSpPr>
        <p:spPr bwMode="auto">
          <a:xfrm>
            <a:off x="6659563" y="4868863"/>
            <a:ext cx="215900" cy="215900"/>
          </a:xfrm>
          <a:prstGeom prst="flowChartConnector">
            <a:avLst/>
          </a:prstGeom>
          <a:solidFill>
            <a:srgbClr val="3366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2386624-3AD5-47F7-A437-A9AB8B151236}" type="slidenum">
              <a:rPr lang="es-ES" altLang="es-PA"/>
              <a:pPr eaLnBrk="1" hangingPunct="1">
                <a:defRPr/>
              </a:pPr>
              <a:t>26</a:t>
            </a:fld>
            <a:endParaRPr lang="es-ES" altLang="es-PA"/>
          </a:p>
        </p:txBody>
      </p:sp>
      <p:sp>
        <p:nvSpPr>
          <p:cNvPr id="59395" name="WordArt 4"/>
          <p:cNvSpPr>
            <a:spLocks noChangeArrowheads="1" noChangeShapeType="1" noTextEdit="1"/>
          </p:cNvSpPr>
          <p:nvPr/>
        </p:nvSpPr>
        <p:spPr bwMode="auto">
          <a:xfrm rot="-529378">
            <a:off x="585788" y="996950"/>
            <a:ext cx="6680200" cy="2562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880000" scaled="1"/>
                </a:gradFill>
                <a:effectLst>
                  <a:outerShdw dist="45791" dir="3378596" algn="ctr" rotWithShape="0">
                    <a:srgbClr val="4D4D4D">
                      <a:alpha val="79999"/>
                    </a:srgbClr>
                  </a:outerShdw>
                </a:effectLst>
                <a:latin typeface="Arial Black" panose="020B0A04020102020204" pitchFamily="34" charset="0"/>
              </a:rPr>
              <a:t>Contraste</a:t>
            </a:r>
          </a:p>
        </p:txBody>
      </p:sp>
      <p:sp>
        <p:nvSpPr>
          <p:cNvPr id="59396" name="3 CuadroTexto"/>
          <p:cNvSpPr txBox="1">
            <a:spLocks noChangeArrowheads="1"/>
          </p:cNvSpPr>
          <p:nvPr/>
        </p:nvSpPr>
        <p:spPr bwMode="auto">
          <a:xfrm>
            <a:off x="3000375" y="3714750"/>
            <a:ext cx="52149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El contraste resalta una forma del fondo con su cualidad opuesta, crea un énfasis sobre cierta forma o figura, puede ser de color. Los colores complementarios son los más contrastantes, también se recurre a las polaridades existentes entre la figura y su fondo en textura, líneas, forma, su posición o dirección, para hacer dinámica la imagen y atraer la atención de la mirada del espectador.</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365DA4B-5EC8-4022-B46E-45859BC20B36}" type="slidenum">
              <a:rPr lang="es-ES" altLang="es-PA"/>
              <a:pPr eaLnBrk="1" hangingPunct="1">
                <a:defRPr/>
              </a:pPr>
              <a:t>27</a:t>
            </a:fld>
            <a:endParaRPr lang="es-ES" altLang="es-PA"/>
          </a:p>
        </p:txBody>
      </p:sp>
      <p:sp>
        <p:nvSpPr>
          <p:cNvPr id="61443" name="Rectangle 5">
            <a:hlinkClick r:id="rId3" action="ppaction://hlinksldjump"/>
          </p:cNvPr>
          <p:cNvSpPr>
            <a:spLocks noChangeArrowheads="1"/>
          </p:cNvSpPr>
          <p:nvPr/>
        </p:nvSpPr>
        <p:spPr bwMode="auto">
          <a:xfrm>
            <a:off x="1258888" y="333375"/>
            <a:ext cx="6985000" cy="6119813"/>
          </a:xfrm>
          <a:prstGeom prst="rect">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4" name="Oval 6" descr="5%">
            <a:hlinkClick r:id="rId3" action="ppaction://hlinksldjump"/>
          </p:cNvPr>
          <p:cNvSpPr>
            <a:spLocks noChangeArrowheads="1"/>
          </p:cNvSpPr>
          <p:nvPr/>
        </p:nvSpPr>
        <p:spPr bwMode="auto">
          <a:xfrm>
            <a:off x="1908175" y="620713"/>
            <a:ext cx="5616575" cy="5545137"/>
          </a:xfrm>
          <a:prstGeom prst="ellipse">
            <a:avLst/>
          </a:prstGeom>
          <a:pattFill prst="pct5">
            <a:fgClr>
              <a:schemeClr val="folHlink"/>
            </a:fgClr>
            <a:bgClr>
              <a:srgbClr val="800080"/>
            </a:bgClr>
          </a:pattFill>
          <a:ln w="9525">
            <a:solidFill>
              <a:srgbClr val="FFFF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5" name="AutoShape 7">
            <a:hlinkClick r:id="rId3" action="ppaction://hlinksldjump"/>
          </p:cNvPr>
          <p:cNvSpPr>
            <a:spLocks noChangeArrowheads="1"/>
          </p:cNvSpPr>
          <p:nvPr/>
        </p:nvSpPr>
        <p:spPr bwMode="auto">
          <a:xfrm>
            <a:off x="3492500" y="3068638"/>
            <a:ext cx="2374900" cy="2305050"/>
          </a:xfrm>
          <a:prstGeom prst="triangle">
            <a:avLst>
              <a:gd name="adj" fmla="val 50000"/>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6" name="AutoShape 8"/>
          <p:cNvSpPr>
            <a:spLocks noChangeArrowheads="1"/>
          </p:cNvSpPr>
          <p:nvPr/>
        </p:nvSpPr>
        <p:spPr bwMode="auto">
          <a:xfrm rot="10800000">
            <a:off x="3492500" y="1341438"/>
            <a:ext cx="2374900" cy="2160587"/>
          </a:xfrm>
          <a:prstGeom prst="triangle">
            <a:avLst>
              <a:gd name="adj" fmla="val 50000"/>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7" name="AutoShape 9"/>
          <p:cNvSpPr>
            <a:spLocks noChangeArrowheads="1"/>
          </p:cNvSpPr>
          <p:nvPr/>
        </p:nvSpPr>
        <p:spPr bwMode="auto">
          <a:xfrm rot="5400000">
            <a:off x="2809082" y="2167731"/>
            <a:ext cx="2374900" cy="2160587"/>
          </a:xfrm>
          <a:prstGeom prst="triangle">
            <a:avLst>
              <a:gd name="adj" fmla="val 50000"/>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8" name="AutoShape 10"/>
          <p:cNvSpPr>
            <a:spLocks noChangeArrowheads="1"/>
          </p:cNvSpPr>
          <p:nvPr/>
        </p:nvSpPr>
        <p:spPr bwMode="auto">
          <a:xfrm rot="-5592191">
            <a:off x="4248944" y="2167731"/>
            <a:ext cx="2374900" cy="2160588"/>
          </a:xfrm>
          <a:prstGeom prst="triangle">
            <a:avLst>
              <a:gd name="adj" fmla="val 50000"/>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61449" name="AutoShape 11" descr="80%">
            <a:hlinkClick r:id="rId3" action="ppaction://hlinksldjump"/>
          </p:cNvPr>
          <p:cNvSpPr>
            <a:spLocks noChangeArrowheads="1"/>
          </p:cNvSpPr>
          <p:nvPr/>
        </p:nvSpPr>
        <p:spPr bwMode="auto">
          <a:xfrm>
            <a:off x="4284663" y="2852738"/>
            <a:ext cx="720725" cy="720725"/>
          </a:xfrm>
          <a:prstGeom prst="flowChartConnector">
            <a:avLst/>
          </a:prstGeom>
          <a:pattFill prst="pct80">
            <a:fgClr>
              <a:srgbClr val="800080"/>
            </a:fgClr>
            <a:bgClr>
              <a:srgbClr val="FFFF66"/>
            </a:bgClr>
          </a:pattFill>
          <a:ln w="9525">
            <a:solidFill>
              <a:srgbClr val="800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C85E24A-007F-49F6-AC25-C211076E310A}" type="slidenum">
              <a:rPr lang="es-ES" altLang="es-PA"/>
              <a:pPr eaLnBrk="1" hangingPunct="1">
                <a:defRPr/>
              </a:pPr>
              <a:t>28</a:t>
            </a:fld>
            <a:endParaRPr lang="es-ES" altLang="es-PA"/>
          </a:p>
        </p:txBody>
      </p:sp>
      <p:sp>
        <p:nvSpPr>
          <p:cNvPr id="63491" name="WordArt 4"/>
          <p:cNvSpPr>
            <a:spLocks noChangeArrowheads="1" noChangeShapeType="1" noTextEdit="1"/>
          </p:cNvSpPr>
          <p:nvPr/>
        </p:nvSpPr>
        <p:spPr bwMode="auto">
          <a:xfrm rot="-493400">
            <a:off x="944563" y="852488"/>
            <a:ext cx="6122987"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880000" scaled="1"/>
                </a:gradFill>
                <a:effectLst>
                  <a:outerShdw dist="45791" dir="3378596" algn="ctr" rotWithShape="0">
                    <a:srgbClr val="4D4D4D">
                      <a:alpha val="79999"/>
                    </a:srgbClr>
                  </a:outerShdw>
                </a:effectLst>
                <a:latin typeface="Arial Black" panose="020B0A04020102020204" pitchFamily="34" charset="0"/>
              </a:rPr>
              <a:t>Dirección</a:t>
            </a:r>
          </a:p>
        </p:txBody>
      </p:sp>
      <p:sp>
        <p:nvSpPr>
          <p:cNvPr id="63492" name="5 CuadroTexto"/>
          <p:cNvSpPr txBox="1">
            <a:spLocks noChangeArrowheads="1"/>
          </p:cNvSpPr>
          <p:nvPr/>
        </p:nvSpPr>
        <p:spPr bwMode="auto">
          <a:xfrm>
            <a:off x="3571875" y="3571875"/>
            <a:ext cx="4286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Son vectores existentes en las imágenes, que dirigen la vista hacia un punto de atracción, pueden encontrarse a lo largo de ejes estructurales y producir un equilibrio de fuerzas visuales. Puede ser de escena o de lectura. También pueden dirigir la mirada hacia varias partes del trabajo si son muy enfáticas.</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9AC139B-78FF-4958-A542-65B37F02F67A}" type="slidenum">
              <a:rPr lang="es-ES" altLang="es-PA"/>
              <a:pPr eaLnBrk="1" hangingPunct="1">
                <a:defRPr/>
              </a:pPr>
              <a:t>29</a:t>
            </a:fld>
            <a:endParaRPr lang="es-ES" altLang="es-PA"/>
          </a:p>
        </p:txBody>
      </p:sp>
      <p:pic>
        <p:nvPicPr>
          <p:cNvPr id="65539" name="Picture 7" descr="J014521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692150"/>
            <a:ext cx="3484562"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J0145707">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692150"/>
            <a:ext cx="3530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D0395A8-E0A7-4AE0-9B78-25A8871444B4}" type="slidenum">
              <a:rPr lang="es-ES" altLang="es-PA"/>
              <a:pPr eaLnBrk="1" hangingPunct="1">
                <a:defRPr/>
              </a:pPr>
              <a:t>3</a:t>
            </a:fld>
            <a:endParaRPr lang="es-ES" altLang="es-PA"/>
          </a:p>
        </p:txBody>
      </p:sp>
      <p:sp>
        <p:nvSpPr>
          <p:cNvPr id="2" name="CuadroTexto 1"/>
          <p:cNvSpPr txBox="1"/>
          <p:nvPr/>
        </p:nvSpPr>
        <p:spPr>
          <a:xfrm>
            <a:off x="179388" y="1557338"/>
            <a:ext cx="8785225" cy="2676525"/>
          </a:xfrm>
          <a:prstGeom prst="rect">
            <a:avLst/>
          </a:prstGeom>
          <a:solidFill>
            <a:schemeClr val="accent5">
              <a:lumMod val="50000"/>
            </a:schemeClr>
          </a:solidFill>
        </p:spPr>
        <p:txBody>
          <a:bodyPr>
            <a:spAutoFit/>
          </a:bodyPr>
          <a:lstStyle/>
          <a:p>
            <a:pPr eaLnBrk="1" hangingPunct="1">
              <a:defRPr/>
            </a:pPr>
            <a:endParaRPr lang="es-PA" sz="2400" dirty="0">
              <a:cs typeface="Arial" panose="020B0604020202020204" pitchFamily="34" charset="0"/>
            </a:endParaRPr>
          </a:p>
          <a:p>
            <a:pPr marL="342900" indent="-342900" eaLnBrk="1" hangingPunct="1">
              <a:buFont typeface="Courier New" panose="02070309020205020404" pitchFamily="49" charset="0"/>
              <a:buChar char="o"/>
              <a:defRPr/>
            </a:pPr>
            <a:r>
              <a:rPr lang="es-PA" sz="2400" dirty="0">
                <a:cs typeface="Arial" panose="020B0604020202020204" pitchFamily="34" charset="0"/>
              </a:rPr>
              <a:t>La percepción como proceso de   comprensión de la forma. </a:t>
            </a:r>
          </a:p>
          <a:p>
            <a:pPr marL="342900" indent="-342900" eaLnBrk="1" hangingPunct="1">
              <a:buFont typeface="Courier New" panose="02070309020205020404" pitchFamily="49" charset="0"/>
              <a:buChar char="o"/>
              <a:defRPr/>
            </a:pPr>
            <a:r>
              <a:rPr lang="es-PA" sz="2400" dirty="0">
                <a:cs typeface="Arial" panose="020B0604020202020204" pitchFamily="34" charset="0"/>
              </a:rPr>
              <a:t>Atributos de la forma: figura, proporción, dimensión, textura, color </a:t>
            </a:r>
          </a:p>
          <a:p>
            <a:pPr marL="342900" indent="-342900" eaLnBrk="1" hangingPunct="1">
              <a:buFont typeface="Courier New" panose="02070309020205020404" pitchFamily="49" charset="0"/>
              <a:buChar char="o"/>
              <a:defRPr/>
            </a:pPr>
            <a:r>
              <a:rPr lang="es-PA" sz="2400" dirty="0">
                <a:cs typeface="Arial" panose="020B0604020202020204" pitchFamily="34" charset="0"/>
              </a:rPr>
              <a:t>Técnicas manuales secas: materiales y instrumentos </a:t>
            </a:r>
          </a:p>
          <a:p>
            <a:pPr marL="342900" indent="-342900" eaLnBrk="1" hangingPunct="1">
              <a:buFont typeface="Courier New" panose="02070309020205020404" pitchFamily="49" charset="0"/>
              <a:buChar char="o"/>
              <a:defRPr/>
            </a:pPr>
            <a:r>
              <a:rPr lang="es-PA" sz="2400" dirty="0">
                <a:cs typeface="Arial" panose="020B0604020202020204" pitchFamily="34" charset="0"/>
              </a:rPr>
              <a:t>Figura Humana</a:t>
            </a:r>
          </a:p>
          <a:p>
            <a:pPr marL="342900" indent="-342900" eaLnBrk="1" hangingPunct="1">
              <a:buFont typeface="Courier New" panose="02070309020205020404" pitchFamily="49" charset="0"/>
              <a:buChar char="o"/>
              <a:defRPr/>
            </a:pPr>
            <a:r>
              <a:rPr lang="es-PA" sz="2400" dirty="0">
                <a:cs typeface="Arial" panose="020B0604020202020204" pitchFamily="34" charset="0"/>
              </a:rPr>
              <a:t>Usos y aplicaciones: el apunte, el bosquejo y el croquis. </a:t>
            </a:r>
          </a:p>
        </p:txBody>
      </p:sp>
      <p:sp>
        <p:nvSpPr>
          <p:cNvPr id="3" name="Rectángulo redondeado 2"/>
          <p:cNvSpPr/>
          <p:nvPr/>
        </p:nvSpPr>
        <p:spPr>
          <a:xfrm>
            <a:off x="180975" y="325438"/>
            <a:ext cx="6046788" cy="10160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s-PA" b="1" dirty="0">
                <a:latin typeface="Arial" panose="020B0604020202020204" pitchFamily="34" charset="0"/>
                <a:cs typeface="Arial" panose="020B0604020202020204" pitchFamily="34" charset="0"/>
              </a:rPr>
              <a:t>Módulo 1: Dibujo libre, </a:t>
            </a:r>
            <a:r>
              <a:rPr lang="es-PA" b="1" dirty="0" smtClean="0">
                <a:latin typeface="Arial" panose="020B0604020202020204" pitchFamily="34" charset="0"/>
                <a:cs typeface="Arial" panose="020B0604020202020204" pitchFamily="34" charset="0"/>
              </a:rPr>
              <a:t>manual.</a:t>
            </a:r>
            <a:r>
              <a:rPr lang="es-PA" b="1" dirty="0">
                <a:latin typeface="Arial" panose="020B0604020202020204" pitchFamily="34" charset="0"/>
                <a:cs typeface="Arial" panose="020B0604020202020204" pitchFamily="34" charset="0"/>
              </a:rPr>
              <a:t>	</a:t>
            </a:r>
            <a:r>
              <a:rPr lang="es-PA" b="1" dirty="0" smtClean="0">
                <a:latin typeface="Arial" panose="020B0604020202020204" pitchFamily="34" charset="0"/>
                <a:cs typeface="Arial" panose="020B0604020202020204" pitchFamily="34" charset="0"/>
              </a:rPr>
              <a:t>6 </a:t>
            </a:r>
            <a:r>
              <a:rPr lang="es-PA" b="1" dirty="0">
                <a:latin typeface="Arial" panose="020B0604020202020204" pitchFamily="34" charset="0"/>
                <a:cs typeface="Arial" panose="020B0604020202020204" pitchFamily="34" charset="0"/>
              </a:rPr>
              <a:t>semanas</a:t>
            </a:r>
          </a:p>
          <a:p>
            <a:pPr algn="ctr" eaLnBrk="1" hangingPunct="1">
              <a:defRPr/>
            </a:pPr>
            <a:endParaRPr lang="es-PA" dirty="0"/>
          </a:p>
        </p:txBody>
      </p:sp>
    </p:spTree>
  </p:cSld>
  <p:clrMapOvr>
    <a:masterClrMapping/>
  </p:clrMapOvr>
  <p:transition>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10672BB-5798-42F3-9A65-5ACF1C00F1B3}" type="slidenum">
              <a:rPr lang="es-ES" altLang="es-PA"/>
              <a:pPr eaLnBrk="1" hangingPunct="1">
                <a:defRPr/>
              </a:pPr>
              <a:t>30</a:t>
            </a:fld>
            <a:endParaRPr lang="es-ES" altLang="es-PA"/>
          </a:p>
        </p:txBody>
      </p:sp>
      <p:sp>
        <p:nvSpPr>
          <p:cNvPr id="67587" name="WordArt 4"/>
          <p:cNvSpPr>
            <a:spLocks noChangeArrowheads="1" noChangeShapeType="1" noTextEdit="1"/>
          </p:cNvSpPr>
          <p:nvPr/>
        </p:nvSpPr>
        <p:spPr bwMode="auto">
          <a:xfrm rot="-214575">
            <a:off x="801688" y="717550"/>
            <a:ext cx="4781550" cy="29289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580000" scaled="1"/>
                </a:gradFill>
                <a:effectLst>
                  <a:outerShdw dist="45791" dir="3378596" algn="ctr" rotWithShape="0">
                    <a:srgbClr val="4D4D4D">
                      <a:alpha val="79999"/>
                    </a:srgbClr>
                  </a:outerShdw>
                </a:effectLst>
                <a:latin typeface="Arial Black" panose="020B0A04020102020204" pitchFamily="34" charset="0"/>
              </a:rPr>
              <a:t>Escala</a:t>
            </a:r>
          </a:p>
        </p:txBody>
      </p:sp>
      <p:sp>
        <p:nvSpPr>
          <p:cNvPr id="67588" name="3 CuadroTexto"/>
          <p:cNvSpPr txBox="1">
            <a:spLocks noChangeArrowheads="1"/>
          </p:cNvSpPr>
          <p:nvPr/>
        </p:nvSpPr>
        <p:spPr bwMode="auto">
          <a:xfrm>
            <a:off x="3643313" y="3571875"/>
            <a:ext cx="43576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Relaciona el tamaño de una imagen proporcionalmente a su realidad, tomando como referencia un objeto o una persona (escala humana), donde cada parte constitutiva es proporcional al objeto o al humano en cuestión y entre sí mismas.</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67060BF-6F23-4D78-B516-7EFF849284CF}" type="slidenum">
              <a:rPr lang="es-ES" altLang="es-PA"/>
              <a:pPr eaLnBrk="1" hangingPunct="1">
                <a:defRPr/>
              </a:pPr>
              <a:t>31</a:t>
            </a:fld>
            <a:endParaRPr lang="es-ES" altLang="es-PA"/>
          </a:p>
        </p:txBody>
      </p:sp>
      <p:pic>
        <p:nvPicPr>
          <p:cNvPr id="69635" name="Picture 8" descr="j0078762">
            <a:hlinkClick r:id="rId3" action="ppaction://hlinksldjump"/>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80063" y="908050"/>
            <a:ext cx="30575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9" descr="j0156305">
            <a:hlinkClick r:id="rId3" action="ppaction://hlinksldjump"/>
          </p:cNvPr>
          <p:cNvPicPr>
            <a:picLocks noChangeAspect="1" noChangeArrowheads="1"/>
          </p:cNvPicPr>
          <p:nvPr/>
        </p:nvPicPr>
        <p:blipFill>
          <a:blip r:embed="rId5" cstate="print">
            <a:lum bright="18000"/>
            <a:extLst>
              <a:ext uri="{28A0092B-C50C-407E-A947-70E740481C1C}">
                <a14:useLocalDpi xmlns:a14="http://schemas.microsoft.com/office/drawing/2010/main" val="0"/>
              </a:ext>
            </a:extLst>
          </a:blip>
          <a:srcRect/>
          <a:stretch>
            <a:fillRect/>
          </a:stretch>
        </p:blipFill>
        <p:spPr bwMode="auto">
          <a:xfrm>
            <a:off x="900113" y="476250"/>
            <a:ext cx="31019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1" descr="j0404403">
            <a:hlinkClick r:id="rId3" action="ppaction://hlinksldjump"/>
          </p:cNvP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1476375" y="2781300"/>
            <a:ext cx="403225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1C055D1-A2CD-4C63-B7F7-400F2A982F05}" type="slidenum">
              <a:rPr lang="es-ES" altLang="es-PA"/>
              <a:pPr eaLnBrk="1" hangingPunct="1">
                <a:defRPr/>
              </a:pPr>
              <a:t>32</a:t>
            </a:fld>
            <a:endParaRPr lang="es-ES" altLang="es-PA"/>
          </a:p>
        </p:txBody>
      </p:sp>
      <p:sp>
        <p:nvSpPr>
          <p:cNvPr id="71683" name="WordArt 4"/>
          <p:cNvSpPr>
            <a:spLocks noChangeArrowheads="1" noChangeShapeType="1" noTextEdit="1"/>
          </p:cNvSpPr>
          <p:nvPr/>
        </p:nvSpPr>
        <p:spPr bwMode="auto">
          <a:xfrm rot="-770065">
            <a:off x="1120775" y="908050"/>
            <a:ext cx="5291138" cy="2973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6120000" scaled="1"/>
                </a:gradFill>
                <a:effectLst>
                  <a:outerShdw dist="45791" dir="3378596" algn="ctr" rotWithShape="0">
                    <a:srgbClr val="4D4D4D">
                      <a:alpha val="79999"/>
                    </a:srgbClr>
                  </a:outerShdw>
                </a:effectLst>
                <a:latin typeface="Arial Black" panose="020B0A04020102020204" pitchFamily="34" charset="0"/>
              </a:rPr>
              <a:t>Gradación</a:t>
            </a:r>
          </a:p>
        </p:txBody>
      </p:sp>
      <p:sp>
        <p:nvSpPr>
          <p:cNvPr id="71684" name="3 CuadroTexto"/>
          <p:cNvSpPr txBox="1">
            <a:spLocks noChangeArrowheads="1"/>
          </p:cNvSpPr>
          <p:nvPr/>
        </p:nvSpPr>
        <p:spPr bwMode="auto">
          <a:xfrm>
            <a:off x="3929063" y="3500438"/>
            <a:ext cx="42862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Se presenta en un diseño al aumentar o disminuir paulatinamente alguna cualidad del espacio, que se presenta en las formas, tamaños, color, texturas, luminosidad,  o posición, se realiza en varios pasos dependiendo su velocidad, da sensación de profundidad, progresión y movimiento a las figuras.</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3730FBD-9EF7-4234-A155-3521964C1897}" type="slidenum">
              <a:rPr lang="es-ES" altLang="es-PA"/>
              <a:pPr eaLnBrk="1" hangingPunct="1">
                <a:defRPr/>
              </a:pPr>
              <a:t>33</a:t>
            </a:fld>
            <a:endParaRPr lang="es-ES" altLang="es-PA"/>
          </a:p>
        </p:txBody>
      </p:sp>
      <p:sp>
        <p:nvSpPr>
          <p:cNvPr id="73731" name="Text Box 5"/>
          <p:cNvSpPr txBox="1">
            <a:spLocks noChangeArrowheads="1"/>
          </p:cNvSpPr>
          <p:nvPr/>
        </p:nvSpPr>
        <p:spPr bwMode="auto">
          <a:xfrm>
            <a:off x="7596188" y="2636838"/>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s-PA" sz="2000"/>
              <a:t>Escher</a:t>
            </a:r>
            <a:endParaRPr lang="es-ES" altLang="es-PA" sz="2000"/>
          </a:p>
        </p:txBody>
      </p:sp>
      <p:pic>
        <p:nvPicPr>
          <p:cNvPr id="73732" name="Picture 10" descr="j0287615">
            <a:hlinkClick r:id="rId3" action="ppaction://hlinksldjump"/>
          </p:cNvPr>
          <p:cNvPicPr>
            <a:picLocks noChangeAspect="1"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395288" y="2708275"/>
            <a:ext cx="1790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1" descr="j0287615">
            <a:hlinkClick r:id="rId3" action="ppaction://hlinksldjump"/>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1547813" y="3429000"/>
            <a:ext cx="1790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4" descr="j0287615">
            <a:hlinkClick r:id="rId3" action="ppaction://hlinksldjump"/>
          </p:cNvPr>
          <p:cNvPicPr>
            <a:picLocks noChangeAspect="1"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5651500" y="2636838"/>
            <a:ext cx="1790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6" descr="P38L">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836613"/>
            <a:ext cx="85328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8" descr="j0287615">
            <a:hlinkClick r:id="rId3" action="ppaction://hlinksldjump"/>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356100" y="3284538"/>
            <a:ext cx="1790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9" descr="j0287615">
            <a:hlinkClick r:id="rId3" action="ppaction://hlinksldjump"/>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987675" y="3789363"/>
            <a:ext cx="1790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C312168-E9F0-4739-9064-2F5ACF78F296}" type="slidenum">
              <a:rPr lang="es-ES" altLang="es-PA"/>
              <a:pPr eaLnBrk="1" hangingPunct="1">
                <a:defRPr/>
              </a:pPr>
              <a:t>34</a:t>
            </a:fld>
            <a:endParaRPr lang="es-ES" altLang="es-PA"/>
          </a:p>
        </p:txBody>
      </p:sp>
      <p:sp>
        <p:nvSpPr>
          <p:cNvPr id="75779" name="WordArt 4"/>
          <p:cNvSpPr>
            <a:spLocks noChangeArrowheads="1" noChangeShapeType="1" noTextEdit="1"/>
          </p:cNvSpPr>
          <p:nvPr/>
        </p:nvSpPr>
        <p:spPr bwMode="auto">
          <a:xfrm>
            <a:off x="785813" y="714375"/>
            <a:ext cx="4456112" cy="34496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Tensión</a:t>
            </a:r>
          </a:p>
        </p:txBody>
      </p:sp>
      <p:sp>
        <p:nvSpPr>
          <p:cNvPr id="75780" name="3 CuadroTexto"/>
          <p:cNvSpPr txBox="1">
            <a:spLocks noChangeArrowheads="1"/>
          </p:cNvSpPr>
          <p:nvPr/>
        </p:nvSpPr>
        <p:spPr bwMode="auto">
          <a:xfrm>
            <a:off x="3357563" y="3429000"/>
            <a:ext cx="47863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Esta relacionada estrechamente con el equilibrio, que da regularidad y sencillez, cuya polaridad es la complejidad y la variación. Es la fuerza interior del elemento que mantiene tirante al sistema y provoca una elección visual por uno u otro extremo en el diseño, inesperado, irregular e inestable.</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4E04550-AEAD-4718-97F1-86E693B8B0E0}" type="slidenum">
              <a:rPr lang="es-ES" altLang="es-PA"/>
              <a:pPr eaLnBrk="1" hangingPunct="1">
                <a:defRPr/>
              </a:pPr>
              <a:t>35</a:t>
            </a:fld>
            <a:endParaRPr lang="es-ES" altLang="es-PA"/>
          </a:p>
        </p:txBody>
      </p:sp>
      <p:sp>
        <p:nvSpPr>
          <p:cNvPr id="77827" name="Oval 4">
            <a:hlinkClick r:id="rId3" action="ppaction://hlinksldjump"/>
          </p:cNvPr>
          <p:cNvSpPr>
            <a:spLocks noChangeArrowheads="1"/>
          </p:cNvSpPr>
          <p:nvPr/>
        </p:nvSpPr>
        <p:spPr bwMode="auto">
          <a:xfrm>
            <a:off x="1908175" y="836613"/>
            <a:ext cx="5327650" cy="5256212"/>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77828" name="Line 5"/>
          <p:cNvSpPr>
            <a:spLocks noChangeShapeType="1"/>
          </p:cNvSpPr>
          <p:nvPr/>
        </p:nvSpPr>
        <p:spPr bwMode="auto">
          <a:xfrm flipV="1">
            <a:off x="4572000" y="1412875"/>
            <a:ext cx="1655763" cy="2087563"/>
          </a:xfrm>
          <a:prstGeom prst="line">
            <a:avLst/>
          </a:prstGeom>
          <a:noFill/>
          <a:ln w="41275">
            <a:solidFill>
              <a:srgbClr val="00FF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77829" name="Line 6"/>
          <p:cNvSpPr>
            <a:spLocks noChangeShapeType="1"/>
          </p:cNvSpPr>
          <p:nvPr/>
        </p:nvSpPr>
        <p:spPr bwMode="auto">
          <a:xfrm>
            <a:off x="1258888" y="6165850"/>
            <a:ext cx="6480175" cy="0"/>
          </a:xfrm>
          <a:prstGeom prst="line">
            <a:avLst/>
          </a:prstGeom>
          <a:noFill/>
          <a:ln w="25400" cap="rnd">
            <a:solidFill>
              <a:srgbClr val="FFFF99"/>
            </a:solidFill>
            <a:prstDash val="sysDot"/>
            <a:round/>
            <a:headEnd/>
            <a:tailEnd/>
          </a:ln>
          <a:extLst>
            <a:ext uri="{909E8E84-426E-40DD-AFC4-6F175D3DCCD1}">
              <a14:hiddenFill xmlns:a14="http://schemas.microsoft.com/office/drawing/2010/main">
                <a:noFill/>
              </a14:hiddenFill>
            </a:ext>
          </a:extLst>
        </p:spPr>
        <p:txBody>
          <a:bodyPr/>
          <a:lstStyle/>
          <a:p>
            <a:endParaRPr lang="es-PA"/>
          </a:p>
        </p:txBody>
      </p:sp>
      <p:sp>
        <p:nvSpPr>
          <p:cNvPr id="77830" name="Line 7"/>
          <p:cNvSpPr>
            <a:spLocks noChangeShapeType="1"/>
          </p:cNvSpPr>
          <p:nvPr/>
        </p:nvSpPr>
        <p:spPr bwMode="auto">
          <a:xfrm>
            <a:off x="4572000" y="260350"/>
            <a:ext cx="0" cy="5905500"/>
          </a:xfrm>
          <a:prstGeom prst="line">
            <a:avLst/>
          </a:prstGeom>
          <a:noFill/>
          <a:ln w="25400" cap="rnd">
            <a:solidFill>
              <a:srgbClr val="FFFF99"/>
            </a:solidFill>
            <a:prstDash val="sysDot"/>
            <a:round/>
            <a:headEnd/>
            <a:tailEnd/>
          </a:ln>
          <a:extLst>
            <a:ext uri="{909E8E84-426E-40DD-AFC4-6F175D3DCCD1}">
              <a14:hiddenFill xmlns:a14="http://schemas.microsoft.com/office/drawing/2010/main">
                <a:noFill/>
              </a14:hiddenFill>
            </a:ext>
          </a:extLst>
        </p:spPr>
        <p:txBody>
          <a:bodyPr/>
          <a:lstStyle/>
          <a:p>
            <a:endParaRPr lang="es-PA"/>
          </a:p>
        </p:txBody>
      </p:sp>
    </p:spTree>
  </p:cSld>
  <p:clrMapOvr>
    <a:masterClrMapping/>
  </p:clrMapOvr>
  <p:transition>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5839361-C29A-4EB8-ADF8-5BA2FEDBC485}" type="slidenum">
              <a:rPr lang="es-ES" altLang="es-PA"/>
              <a:pPr eaLnBrk="1" hangingPunct="1">
                <a:defRPr/>
              </a:pPr>
              <a:t>36</a:t>
            </a:fld>
            <a:endParaRPr lang="es-ES" altLang="es-PA"/>
          </a:p>
        </p:txBody>
      </p:sp>
      <p:sp>
        <p:nvSpPr>
          <p:cNvPr id="79875" name="WordArt 4"/>
          <p:cNvSpPr>
            <a:spLocks noChangeArrowheads="1" noChangeShapeType="1" noTextEdit="1"/>
          </p:cNvSpPr>
          <p:nvPr/>
        </p:nvSpPr>
        <p:spPr bwMode="auto">
          <a:xfrm rot="-287697">
            <a:off x="450850" y="828675"/>
            <a:ext cx="6242050" cy="2486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640000" scaled="1"/>
                </a:gradFill>
                <a:effectLst>
                  <a:outerShdw dist="45791" dir="3378596" algn="ctr" rotWithShape="0">
                    <a:srgbClr val="4D4D4D">
                      <a:alpha val="79999"/>
                    </a:srgbClr>
                  </a:outerShdw>
                </a:effectLst>
                <a:latin typeface="Arial Black" panose="020B0A04020102020204" pitchFamily="34" charset="0"/>
              </a:rPr>
              <a:t>Unidad</a:t>
            </a:r>
          </a:p>
        </p:txBody>
      </p:sp>
      <p:sp>
        <p:nvSpPr>
          <p:cNvPr id="79876" name="3 CuadroTexto"/>
          <p:cNvSpPr txBox="1">
            <a:spLocks noChangeArrowheads="1"/>
          </p:cNvSpPr>
          <p:nvPr/>
        </p:nvSpPr>
        <p:spPr bwMode="auto">
          <a:xfrm>
            <a:off x="3357563" y="34290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 el vínculo existente entre cada elemento que constituye la totalidad de un diseño, que mantiene equilibrio y orden de elementos y que es percibido por la vista como una entidad única. Su ausencia en el diseño causa desconcierto, ansiedad y confusión.</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64982DC-E429-4DBD-8CD9-05A4DF809A13}" type="slidenum">
              <a:rPr lang="es-ES" altLang="es-PA"/>
              <a:pPr eaLnBrk="1" hangingPunct="1">
                <a:defRPr/>
              </a:pPr>
              <a:t>37</a:t>
            </a:fld>
            <a:endParaRPr lang="es-ES" altLang="es-PA"/>
          </a:p>
        </p:txBody>
      </p:sp>
      <p:pic>
        <p:nvPicPr>
          <p:cNvPr id="81923" name="Picture 36" descr="girasol">
            <a:hlinkClick r:id="rId3" action="ppaction://hlinksldjump"/>
          </p:cNvPr>
          <p:cNvPicPr>
            <a:picLocks noChangeAspect="1" noChangeArrowheads="1"/>
          </p:cNvPicPr>
          <p:nvPr/>
        </p:nvPicPr>
        <p:blipFill>
          <a:blip r:embed="rId4">
            <a:clrChange>
              <a:clrFrom>
                <a:srgbClr val="FFFCFF"/>
              </a:clrFrom>
              <a:clrTo>
                <a:srgbClr val="FFFCFF">
                  <a:alpha val="0"/>
                </a:srgbClr>
              </a:clrTo>
            </a:clrChange>
            <a:extLst>
              <a:ext uri="{28A0092B-C50C-407E-A947-70E740481C1C}">
                <a14:useLocalDpi xmlns:a14="http://schemas.microsoft.com/office/drawing/2010/main" val="0"/>
              </a:ext>
            </a:extLst>
          </a:blip>
          <a:srcRect/>
          <a:stretch>
            <a:fillRect/>
          </a:stretch>
        </p:blipFill>
        <p:spPr bwMode="auto">
          <a:xfrm>
            <a:off x="0" y="260350"/>
            <a:ext cx="34877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37" descr="girasol">
            <a:hlinkClick r:id="rId3" action="ppaction://hlinksldjump"/>
          </p:cNvPr>
          <p:cNvPicPr>
            <a:picLocks noChangeAspect="1" noChangeArrowheads="1"/>
          </p:cNvPicPr>
          <p:nvPr/>
        </p:nvPicPr>
        <p:blipFill>
          <a:blip r:embed="rId4">
            <a:clrChange>
              <a:clrFrom>
                <a:srgbClr val="FFFCFF"/>
              </a:clrFrom>
              <a:clrTo>
                <a:srgbClr val="FFFCFF">
                  <a:alpha val="0"/>
                </a:srgbClr>
              </a:clrTo>
            </a:clrChange>
            <a:extLst>
              <a:ext uri="{28A0092B-C50C-407E-A947-70E740481C1C}">
                <a14:useLocalDpi xmlns:a14="http://schemas.microsoft.com/office/drawing/2010/main" val="0"/>
              </a:ext>
            </a:extLst>
          </a:blip>
          <a:srcRect/>
          <a:stretch>
            <a:fillRect/>
          </a:stretch>
        </p:blipFill>
        <p:spPr bwMode="auto">
          <a:xfrm>
            <a:off x="1476375" y="2133600"/>
            <a:ext cx="2540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38" descr="girasol">
            <a:hlinkClick r:id="rId3" action="ppaction://hlinksldjump"/>
          </p:cNvPr>
          <p:cNvPicPr>
            <a:picLocks noChangeAspect="1" noChangeArrowheads="1"/>
          </p:cNvPicPr>
          <p:nvPr/>
        </p:nvPicPr>
        <p:blipFill>
          <a:blip r:embed="rId4">
            <a:clrChange>
              <a:clrFrom>
                <a:srgbClr val="FFFCFF"/>
              </a:clrFrom>
              <a:clrTo>
                <a:srgbClr val="FFFCFF">
                  <a:alpha val="0"/>
                </a:srgbClr>
              </a:clrTo>
            </a:clrChange>
            <a:extLst>
              <a:ext uri="{28A0092B-C50C-407E-A947-70E740481C1C}">
                <a14:useLocalDpi xmlns:a14="http://schemas.microsoft.com/office/drawing/2010/main" val="0"/>
              </a:ext>
            </a:extLst>
          </a:blip>
          <a:srcRect/>
          <a:stretch>
            <a:fillRect/>
          </a:stretch>
        </p:blipFill>
        <p:spPr bwMode="auto">
          <a:xfrm>
            <a:off x="2555875" y="3357563"/>
            <a:ext cx="2093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39" descr="Copia de girasol">
            <a:hlinkClick r:id="rId3" action="ppaction://hlinksldjump"/>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5862638" y="260350"/>
            <a:ext cx="3281362"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40" descr="Copia de girasol">
            <a:hlinkClick r:id="rId3" action="ppaction://hlinksldjump"/>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5508625" y="2133600"/>
            <a:ext cx="2327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41" descr="Copia de girasol">
            <a:hlinkClick r:id="rId3" action="ppaction://hlinksldjump"/>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859338" y="3284538"/>
            <a:ext cx="18923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45" descr="girasol">
            <a:hlinkClick r:id="rId3" action="ppaction://hlinksldjump"/>
          </p:cNvPr>
          <p:cNvPicPr>
            <a:picLocks noChangeAspect="1" noChangeArrowheads="1"/>
          </p:cNvPicPr>
          <p:nvPr/>
        </p:nvPicPr>
        <p:blipFill>
          <a:blip r:embed="rId4">
            <a:clrChange>
              <a:clrFrom>
                <a:srgbClr val="FFFCFF"/>
              </a:clrFrom>
              <a:clrTo>
                <a:srgbClr val="FFFCFF">
                  <a:alpha val="0"/>
                </a:srgbClr>
              </a:clrTo>
            </a:clrChange>
            <a:extLst>
              <a:ext uri="{28A0092B-C50C-407E-A947-70E740481C1C}">
                <a14:useLocalDpi xmlns:a14="http://schemas.microsoft.com/office/drawing/2010/main" val="0"/>
              </a:ext>
            </a:extLst>
          </a:blip>
          <a:srcRect/>
          <a:stretch>
            <a:fillRect/>
          </a:stretch>
        </p:blipFill>
        <p:spPr bwMode="auto">
          <a:xfrm rot="-1014586">
            <a:off x="3779838" y="476250"/>
            <a:ext cx="20066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46" descr="Copia de girasol">
            <a:hlinkClick r:id="rId3" action="ppaction://hlinksldjump"/>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1777347">
            <a:off x="4427538" y="1268413"/>
            <a:ext cx="106838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47" descr="girasol">
            <a:hlinkClick r:id="rId3" action="ppaction://hlinksldjump"/>
          </p:cNvPr>
          <p:cNvPicPr>
            <a:picLocks noChangeAspect="1" noChangeArrowheads="1"/>
          </p:cNvPicPr>
          <p:nvPr/>
        </p:nvPicPr>
        <p:blipFill>
          <a:blip r:embed="rId4">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635375" y="4797425"/>
            <a:ext cx="2093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9D5D7F5-8897-4DDA-997C-5503735E7E3B}" type="slidenum">
              <a:rPr lang="es-ES" altLang="es-PA"/>
              <a:pPr eaLnBrk="1" hangingPunct="1">
                <a:defRPr/>
              </a:pPr>
              <a:t>38</a:t>
            </a:fld>
            <a:endParaRPr lang="es-ES" altLang="es-PA"/>
          </a:p>
        </p:txBody>
      </p:sp>
      <p:sp>
        <p:nvSpPr>
          <p:cNvPr id="83971" name="WordArt 4"/>
          <p:cNvSpPr>
            <a:spLocks noChangeArrowheads="1" noChangeShapeType="1" noTextEdit="1"/>
          </p:cNvSpPr>
          <p:nvPr/>
        </p:nvSpPr>
        <p:spPr bwMode="auto">
          <a:xfrm rot="-680041">
            <a:off x="568325" y="904875"/>
            <a:ext cx="6500813" cy="2073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6060000" scaled="1"/>
                </a:gradFill>
                <a:effectLst>
                  <a:outerShdw dist="45791" dir="3378596" algn="ctr" rotWithShape="0">
                    <a:srgbClr val="4D4D4D">
                      <a:alpha val="79999"/>
                    </a:srgbClr>
                  </a:outerShdw>
                </a:effectLst>
                <a:latin typeface="Arial Black" panose="020B0A04020102020204" pitchFamily="34" charset="0"/>
              </a:rPr>
              <a:t>Tamaño</a:t>
            </a:r>
          </a:p>
        </p:txBody>
      </p:sp>
      <p:sp>
        <p:nvSpPr>
          <p:cNvPr id="83972" name="3 CuadroTexto"/>
          <p:cNvSpPr txBox="1">
            <a:spLocks noChangeArrowheads="1"/>
          </p:cNvSpPr>
          <p:nvPr/>
        </p:nvSpPr>
        <p:spPr bwMode="auto">
          <a:xfrm>
            <a:off x="2857500" y="3143250"/>
            <a:ext cx="52149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Es siempre relativo a nuestra visión, ya que tendemos a comparar las cosas con las dimensiones de nosotros mismos, por lo que los objetos son grandes o pequeños en relación a nosotros. El tamaño en la imagen también se ve afectado por la distancia ya que entre más cerca este algo, es más grande y cuando la distancia lo aleja, la vista lo percibe como pequeño. También el espacio vacío entre las figuras crea una distancia grande o pequeña dependiendo del tema que representa.</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DA4F8C5-B830-45B5-AD03-C549A41125FF}" type="slidenum">
              <a:rPr lang="es-ES" altLang="es-PA"/>
              <a:pPr eaLnBrk="1" hangingPunct="1">
                <a:defRPr/>
              </a:pPr>
              <a:t>39</a:t>
            </a:fld>
            <a:endParaRPr lang="es-ES" altLang="es-PA"/>
          </a:p>
        </p:txBody>
      </p:sp>
      <p:pic>
        <p:nvPicPr>
          <p:cNvPr id="86019" name="Picture 4" descr="j007876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692150"/>
            <a:ext cx="54006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descr="j0078829">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3500438"/>
            <a:ext cx="51847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sz="half" idx="1"/>
          </p:nvPr>
        </p:nvSpPr>
        <p:spPr>
          <a:xfrm>
            <a:off x="457200" y="1341438"/>
            <a:ext cx="4281488" cy="4784725"/>
          </a:xfrm>
        </p:spPr>
        <p:txBody>
          <a:bodyPr rtlCol="0">
            <a:normAutofit fontScale="92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Movimiento ..................</a:t>
            </a:r>
            <a:r>
              <a:rPr lang="es-ES_tradnl" altLang="es-PA" sz="2400" dirty="0">
                <a:latin typeface="Tahoma" panose="020B0604030504040204" pitchFamily="34" charset="0"/>
              </a:rPr>
              <a:t>5</a:t>
            </a:r>
            <a:endParaRPr lang="es-ES_tradnl" altLang="es-PA" sz="2400" dirty="0" smtClean="0">
              <a:latin typeface="Tahoma" panose="020B0604030504040204" pitchFamily="34" charset="0"/>
            </a:endParaRP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Simetría .......................</a:t>
            </a:r>
            <a:r>
              <a:rPr lang="es-ES_tradnl" altLang="es-PA" sz="2400" dirty="0">
                <a:latin typeface="Tahoma" panose="020B0604030504040204" pitchFamily="34" charset="0"/>
              </a:rPr>
              <a:t>6</a:t>
            </a:r>
            <a:endParaRPr lang="es-ES_tradnl" altLang="es-PA" sz="2400" dirty="0" smtClean="0">
              <a:latin typeface="Tahoma" panose="020B0604030504040204" pitchFamily="34" charset="0"/>
            </a:endParaRP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Asimetría .....................</a:t>
            </a:r>
            <a:r>
              <a:rPr lang="es-ES_tradnl" altLang="es-PA" sz="2400" dirty="0">
                <a:latin typeface="Tahoma" panose="020B0604030504040204" pitchFamily="34" charset="0"/>
              </a:rPr>
              <a:t>8</a:t>
            </a:r>
            <a:endParaRPr lang="es-ES_tradnl" altLang="es-PA" sz="2400" dirty="0" smtClean="0">
              <a:latin typeface="Tahoma" panose="020B0604030504040204" pitchFamily="34" charset="0"/>
            </a:endParaRP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Textura ......................10</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Proporción ……….........12</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Ritmo ........................14</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Armonía ....................16</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Equilibrio ...................18</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Positivo-Negativo ……..20</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Estructura ..................22</a:t>
            </a:r>
          </a:p>
          <a:p>
            <a:pPr marL="342906" indent="-342906" defTabSz="457207" fontAlgn="auto">
              <a:spcAft>
                <a:spcPts val="0"/>
              </a:spcAft>
              <a:buClr>
                <a:schemeClr val="bg2">
                  <a:lumMod val="40000"/>
                  <a:lumOff val="60000"/>
                </a:schemeClr>
              </a:buClr>
              <a:buFont typeface="Wingdings 3" charset="2"/>
              <a:buChar char=""/>
              <a:defRPr/>
            </a:pPr>
            <a:endParaRPr lang="es-ES" altLang="es-PA" sz="2400" dirty="0" smtClean="0">
              <a:latin typeface="Tahoma" panose="020B0604030504040204" pitchFamily="34" charset="0"/>
            </a:endParaRPr>
          </a:p>
        </p:txBody>
      </p:sp>
      <p:sp>
        <p:nvSpPr>
          <p:cNvPr id="5124" name="Rectangle 3"/>
          <p:cNvSpPr>
            <a:spLocks noGrp="1" noChangeArrowheads="1"/>
          </p:cNvSpPr>
          <p:nvPr>
            <p:ph sz="half" idx="2"/>
          </p:nvPr>
        </p:nvSpPr>
        <p:spPr>
          <a:xfrm>
            <a:off x="4738688" y="1357313"/>
            <a:ext cx="4289425" cy="4200525"/>
          </a:xfrm>
        </p:spPr>
        <p:txBody>
          <a:bodyPr rtlCol="0">
            <a:normAutofit fontScale="92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Agrupamiento ...............24</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Contraste ................…...26</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Dirección ......................28</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Escala ..........................30</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Gradación ....................32</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Tensión ........................34</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Unidad .........................36</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Tamaño.........................38</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Orden............................40</a:t>
            </a:r>
          </a:p>
          <a:p>
            <a:pPr marL="342906" indent="-342906" defTabSz="457207" fontAlgn="auto">
              <a:spcAft>
                <a:spcPts val="0"/>
              </a:spcAft>
              <a:buClr>
                <a:schemeClr val="bg2">
                  <a:lumMod val="40000"/>
                  <a:lumOff val="60000"/>
                </a:schemeClr>
              </a:buClr>
              <a:buFont typeface="Wingdings 3" charset="2"/>
              <a:buChar char=""/>
              <a:defRPr/>
            </a:pPr>
            <a:r>
              <a:rPr lang="es-ES_tradnl" altLang="es-PA" sz="2400" dirty="0" smtClean="0">
                <a:latin typeface="Tahoma" panose="020B0604030504040204" pitchFamily="34" charset="0"/>
              </a:rPr>
              <a:t>Figura-fondo...................42</a:t>
            </a:r>
            <a:endParaRPr lang="es-ES" altLang="es-PA" sz="2400" dirty="0" smtClean="0">
              <a:latin typeface="Tahoma" panose="020B0604030504040204" pitchFamily="34" charset="0"/>
            </a:endParaRPr>
          </a:p>
        </p:txBody>
      </p:sp>
      <p:sp>
        <p:nvSpPr>
          <p:cNvPr id="5122" name="6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7476CB1-EF28-48C3-BA7B-9E38233C4996}" type="slidenum">
              <a:rPr lang="es-ES" altLang="es-PA"/>
              <a:pPr eaLnBrk="1" hangingPunct="1">
                <a:defRPr/>
              </a:pPr>
              <a:t>4</a:t>
            </a:fld>
            <a:endParaRPr lang="es-ES" altLang="es-PA"/>
          </a:p>
        </p:txBody>
      </p:sp>
      <p:sp>
        <p:nvSpPr>
          <p:cNvPr id="14341" name="WordArt 5"/>
          <p:cNvSpPr>
            <a:spLocks noChangeArrowheads="1" noChangeShapeType="1" noTextEdit="1"/>
          </p:cNvSpPr>
          <p:nvPr/>
        </p:nvSpPr>
        <p:spPr bwMode="auto">
          <a:xfrm>
            <a:off x="2916238" y="404813"/>
            <a:ext cx="3600450" cy="792162"/>
          </a:xfrm>
          <a:prstGeom prst="rect">
            <a:avLst/>
          </a:prstGeom>
        </p:spPr>
        <p:txBody>
          <a:bodyPr wrap="none" fromWordArt="1">
            <a:prstTxWarp prst="textPlain">
              <a:avLst>
                <a:gd name="adj" fmla="val 50000"/>
              </a:avLst>
            </a:prstTxWarp>
          </a:bodyPr>
          <a:lstStyle/>
          <a:p>
            <a:pPr algn="ctr"/>
            <a:r>
              <a:rPr lang="es-PA" sz="3600"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Contenido</a:t>
            </a:r>
          </a:p>
        </p:txBody>
      </p:sp>
    </p:spTree>
  </p:cSld>
  <p:clrMapOvr>
    <a:masterClrMapping/>
  </p:clrMapOvr>
  <p:transition>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9D3A8D7-7DDC-4E81-8BF3-6F6E7D55BA64}" type="slidenum">
              <a:rPr lang="es-ES" altLang="es-PA"/>
              <a:pPr eaLnBrk="1" hangingPunct="1">
                <a:defRPr/>
              </a:pPr>
              <a:t>40</a:t>
            </a:fld>
            <a:endParaRPr lang="es-ES" altLang="es-PA"/>
          </a:p>
        </p:txBody>
      </p:sp>
      <p:sp>
        <p:nvSpPr>
          <p:cNvPr id="88067" name="WordArt 4"/>
          <p:cNvSpPr>
            <a:spLocks noChangeArrowheads="1" noChangeShapeType="1" noTextEdit="1"/>
          </p:cNvSpPr>
          <p:nvPr/>
        </p:nvSpPr>
        <p:spPr bwMode="auto">
          <a:xfrm rot="-895118">
            <a:off x="866775" y="725488"/>
            <a:ext cx="5954713" cy="2478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6240000" scaled="1"/>
                </a:gradFill>
                <a:effectLst>
                  <a:outerShdw dist="45791" dir="3378596" algn="ctr" rotWithShape="0">
                    <a:srgbClr val="4D4D4D">
                      <a:alpha val="79999"/>
                    </a:srgbClr>
                  </a:outerShdw>
                </a:effectLst>
                <a:latin typeface="Arial Black" panose="020B0A04020102020204" pitchFamily="34" charset="0"/>
              </a:rPr>
              <a:t>Orden</a:t>
            </a:r>
          </a:p>
        </p:txBody>
      </p:sp>
      <p:sp>
        <p:nvSpPr>
          <p:cNvPr id="88068" name="3 CuadroTexto"/>
          <p:cNvSpPr txBox="1">
            <a:spLocks noChangeArrowheads="1"/>
          </p:cNvSpPr>
          <p:nvPr/>
        </p:nvSpPr>
        <p:spPr bwMode="auto">
          <a:xfrm>
            <a:off x="2857500" y="3571875"/>
            <a:ext cx="55721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Es la organización que se da en una estructura, de manera que exista simplicidad relativa con una abundancia de significado y forma en la composición total que defina el lugar y la función de cada componente en ella. El orden debe completarse con la diversidad para no caer en la monotonía. Para lograr un orden diverso y simple se utilizan principios como el eje, simetría, jerarquía, ritmo/repetición, pauta y transformación en la composición para que su expresión sea armónica.</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E2E29AB-CB25-45FA-8880-DE8922521D7C}" type="slidenum">
              <a:rPr lang="es-ES" altLang="es-PA"/>
              <a:pPr eaLnBrk="1" hangingPunct="1">
                <a:defRPr/>
              </a:pPr>
              <a:t>41</a:t>
            </a:fld>
            <a:endParaRPr lang="es-ES" altLang="es-PA"/>
          </a:p>
        </p:txBody>
      </p:sp>
      <p:sp>
        <p:nvSpPr>
          <p:cNvPr id="90115" name="AutoShape 10">
            <a:hlinkClick r:id="rId3" action="ppaction://hlinksldjump"/>
          </p:cNvPr>
          <p:cNvSpPr>
            <a:spLocks noChangeArrowheads="1"/>
          </p:cNvSpPr>
          <p:nvPr/>
        </p:nvSpPr>
        <p:spPr bwMode="auto">
          <a:xfrm>
            <a:off x="1835150" y="1268413"/>
            <a:ext cx="5473700" cy="4176712"/>
          </a:xfrm>
          <a:prstGeom prst="bevel">
            <a:avLst>
              <a:gd name="adj" fmla="val 12500"/>
            </a:avLst>
          </a:prstGeom>
          <a:solidFill>
            <a:srgbClr val="FFFFA7"/>
          </a:solidFill>
          <a:ln w="31750">
            <a:solidFill>
              <a:srgbClr val="8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16" name="AutoShape 7">
            <a:hlinkClick r:id="rId3" action="ppaction://hlinksldjump"/>
          </p:cNvPr>
          <p:cNvSpPr>
            <a:spLocks noChangeArrowheads="1"/>
          </p:cNvSpPr>
          <p:nvPr/>
        </p:nvSpPr>
        <p:spPr bwMode="auto">
          <a:xfrm>
            <a:off x="2916238" y="3500438"/>
            <a:ext cx="1296987" cy="1152525"/>
          </a:xfrm>
          <a:prstGeom prst="diamond">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17" name="Rectangle 14">
            <a:hlinkClick r:id="rId3" action="ppaction://hlinksldjump"/>
          </p:cNvPr>
          <p:cNvSpPr>
            <a:spLocks noChangeArrowheads="1"/>
          </p:cNvSpPr>
          <p:nvPr/>
        </p:nvSpPr>
        <p:spPr bwMode="auto">
          <a:xfrm>
            <a:off x="2627313" y="1989138"/>
            <a:ext cx="1871662" cy="1225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18" name="Rectangle 15">
            <a:hlinkClick r:id="rId3" action="ppaction://hlinksldjump"/>
          </p:cNvPr>
          <p:cNvSpPr>
            <a:spLocks noChangeArrowheads="1"/>
          </p:cNvSpPr>
          <p:nvPr/>
        </p:nvSpPr>
        <p:spPr bwMode="auto">
          <a:xfrm>
            <a:off x="4500563" y="3141663"/>
            <a:ext cx="1800225" cy="1655762"/>
          </a:xfrm>
          <a:prstGeom prst="rect">
            <a:avLst/>
          </a:prstGeom>
          <a:solidFill>
            <a:srgbClr val="008000"/>
          </a:solidFill>
          <a:ln w="9525">
            <a:solidFill>
              <a:srgbClr val="00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19" name="Oval 17">
            <a:hlinkClick r:id="rId3" action="ppaction://hlinksldjump"/>
          </p:cNvPr>
          <p:cNvSpPr>
            <a:spLocks noChangeArrowheads="1"/>
          </p:cNvSpPr>
          <p:nvPr/>
        </p:nvSpPr>
        <p:spPr bwMode="auto">
          <a:xfrm>
            <a:off x="4787900" y="3357563"/>
            <a:ext cx="1223963" cy="12255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20" name="AutoShape 18">
            <a:hlinkClick r:id="rId3" action="ppaction://hlinksldjump"/>
          </p:cNvPr>
          <p:cNvSpPr>
            <a:spLocks noChangeArrowheads="1"/>
          </p:cNvSpPr>
          <p:nvPr/>
        </p:nvSpPr>
        <p:spPr bwMode="auto">
          <a:xfrm>
            <a:off x="2987675" y="2060575"/>
            <a:ext cx="1079500" cy="1008063"/>
          </a:xfrm>
          <a:prstGeom prst="pentagon">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0121" name="AutoShape 19">
            <a:hlinkClick r:id="rId3" action="ppaction://hlinksldjump"/>
          </p:cNvPr>
          <p:cNvSpPr>
            <a:spLocks noChangeArrowheads="1"/>
          </p:cNvSpPr>
          <p:nvPr/>
        </p:nvSpPr>
        <p:spPr bwMode="auto">
          <a:xfrm>
            <a:off x="4932363" y="1989138"/>
            <a:ext cx="1079500" cy="936625"/>
          </a:xfrm>
          <a:prstGeom prst="triangle">
            <a:avLst>
              <a:gd name="adj" fmla="val 50000"/>
            </a:avLst>
          </a:prstGeom>
          <a:solidFill>
            <a:srgbClr val="800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261B1BA-5761-49C2-9E52-29AA67832AEE}" type="slidenum">
              <a:rPr lang="es-ES" altLang="es-PA"/>
              <a:pPr eaLnBrk="1" hangingPunct="1">
                <a:defRPr/>
              </a:pPr>
              <a:t>42</a:t>
            </a:fld>
            <a:endParaRPr lang="es-ES" altLang="es-PA"/>
          </a:p>
        </p:txBody>
      </p:sp>
      <p:sp>
        <p:nvSpPr>
          <p:cNvPr id="92163" name="WordArt 4"/>
          <p:cNvSpPr>
            <a:spLocks noChangeArrowheads="1" noChangeShapeType="1" noTextEdit="1"/>
          </p:cNvSpPr>
          <p:nvPr/>
        </p:nvSpPr>
        <p:spPr bwMode="auto">
          <a:xfrm rot="-1256231">
            <a:off x="438150" y="1114425"/>
            <a:ext cx="6696075" cy="2486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6600000" scaled="1"/>
                </a:gradFill>
                <a:effectLst>
                  <a:outerShdw dist="45791" dir="3378596" algn="ctr" rotWithShape="0">
                    <a:srgbClr val="4D4D4D">
                      <a:alpha val="79999"/>
                    </a:srgbClr>
                  </a:outerShdw>
                </a:effectLst>
                <a:latin typeface="Arial Black" panose="020B0A04020102020204" pitchFamily="34" charset="0"/>
              </a:rPr>
              <a:t>Figura-fondo</a:t>
            </a:r>
          </a:p>
        </p:txBody>
      </p:sp>
      <p:sp>
        <p:nvSpPr>
          <p:cNvPr id="92164" name="3 CuadroTexto"/>
          <p:cNvSpPr txBox="1">
            <a:spLocks noChangeArrowheads="1"/>
          </p:cNvSpPr>
          <p:nvPr/>
        </p:nvSpPr>
        <p:spPr bwMode="auto">
          <a:xfrm>
            <a:off x="2857500" y="3786188"/>
            <a:ext cx="557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A"/>
              <a:t>Toda imagen se compone de dos elementos: la </a:t>
            </a:r>
            <a:r>
              <a:rPr lang="es-ES_tradnl" altLang="es-PA" i="1"/>
              <a:t>figura</a:t>
            </a:r>
            <a:r>
              <a:rPr lang="es-ES_tradnl" altLang="es-PA"/>
              <a:t> que es la forma positiva, es organizada y representa al objeto, generalmente es de mayor extensión, pero llega a ser menor, y el </a:t>
            </a:r>
            <a:r>
              <a:rPr lang="es-ES_tradnl" altLang="es-PA" i="1"/>
              <a:t>fondo</a:t>
            </a:r>
            <a:r>
              <a:rPr lang="es-ES_tradnl" altLang="es-PA"/>
              <a:t> que es el contexto que rodea a la figura, es la forma negativa de la representación gráfica.</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BCD8EDA-186A-4981-9DFE-A1BF87B11C5D}" type="slidenum">
              <a:rPr lang="es-ES" altLang="es-PA"/>
              <a:pPr eaLnBrk="1" hangingPunct="1">
                <a:defRPr/>
              </a:pPr>
              <a:t>43</a:t>
            </a:fld>
            <a:endParaRPr lang="es-ES" altLang="es-PA"/>
          </a:p>
        </p:txBody>
      </p:sp>
      <p:sp>
        <p:nvSpPr>
          <p:cNvPr id="94211" name="Oval 4">
            <a:hlinkClick r:id="rId3" action="ppaction://hlinksldjump"/>
          </p:cNvPr>
          <p:cNvSpPr>
            <a:spLocks noChangeArrowheads="1"/>
          </p:cNvSpPr>
          <p:nvPr/>
        </p:nvSpPr>
        <p:spPr bwMode="auto">
          <a:xfrm rot="-801692">
            <a:off x="2051050" y="2276475"/>
            <a:ext cx="3201988" cy="328453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4212" name="Rectangle 5">
            <a:hlinkClick r:id="rId3" action="ppaction://hlinksldjump"/>
          </p:cNvPr>
          <p:cNvSpPr>
            <a:spLocks noChangeArrowheads="1"/>
          </p:cNvSpPr>
          <p:nvPr/>
        </p:nvSpPr>
        <p:spPr bwMode="auto">
          <a:xfrm rot="5064591">
            <a:off x="3346451" y="1112837"/>
            <a:ext cx="2590800" cy="2447925"/>
          </a:xfrm>
          <a:prstGeom prst="rect">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94213" name="AutoShape 6">
            <a:hlinkClick r:id="rId3" action="ppaction://hlinksldjump"/>
          </p:cNvPr>
          <p:cNvSpPr>
            <a:spLocks noChangeArrowheads="1"/>
          </p:cNvSpPr>
          <p:nvPr/>
        </p:nvSpPr>
        <p:spPr bwMode="auto">
          <a:xfrm rot="1169913">
            <a:off x="4414838" y="1868488"/>
            <a:ext cx="3140075" cy="3155950"/>
          </a:xfrm>
          <a:prstGeom prst="triangle">
            <a:avLst>
              <a:gd name="adj" fmla="val 50894"/>
            </a:avLst>
          </a:prstGeom>
          <a:solidFill>
            <a:srgbClr val="0000FF"/>
          </a:solidFill>
          <a:ln w="9525">
            <a:solidFill>
              <a:srgbClr val="0000FF"/>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Título"/>
          <p:cNvSpPr>
            <a:spLocks noGrp="1"/>
          </p:cNvSpPr>
          <p:nvPr>
            <p:ph type="title"/>
          </p:nvPr>
        </p:nvSpPr>
        <p:spPr/>
        <p:txBody>
          <a:bodyPr/>
          <a:lstStyle/>
          <a:p>
            <a:r>
              <a:rPr lang="es-MX" altLang="es-PA" smtClean="0"/>
              <a:t>Bibliografía</a:t>
            </a:r>
          </a:p>
        </p:txBody>
      </p:sp>
      <p:sp>
        <p:nvSpPr>
          <p:cNvPr id="47107" name="3 Marcador de contenido"/>
          <p:cNvSpPr>
            <a:spLocks noGrp="1"/>
          </p:cNvSpPr>
          <p:nvPr>
            <p:ph idx="1"/>
          </p:nvPr>
        </p:nvSpPr>
        <p:spPr/>
        <p:txBody>
          <a:bodyPr rtlCol="0">
            <a:normAutofit fontScale="77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s-ES" altLang="es-PA" sz="2400" smtClean="0"/>
              <a:t>Scott Van Dyke. </a:t>
            </a:r>
            <a:r>
              <a:rPr lang="es-ES" altLang="es-PA" sz="2400" i="1" smtClean="0"/>
              <a:t>De la línea al diseño</a:t>
            </a:r>
            <a:r>
              <a:rPr lang="es-ES" altLang="es-PA" sz="2400" smtClean="0"/>
              <a:t>. GG México 1997</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s-ES" altLang="es-PA" sz="2400" smtClean="0"/>
              <a:t>D.A.Dondis. </a:t>
            </a:r>
            <a:r>
              <a:rPr lang="es-ES" altLang="es-PA" sz="2400" i="1" smtClean="0"/>
              <a:t>La sintaxis de la imagen</a:t>
            </a:r>
            <a:r>
              <a:rPr lang="es-ES" altLang="es-PA" sz="2400" smtClean="0"/>
              <a:t>. GG. Barcelona 1995</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n-US" altLang="es-PA" sz="2400" smtClean="0"/>
              <a:t>Rudolf Arnheim</a:t>
            </a:r>
            <a:r>
              <a:rPr lang="es-ES" altLang="es-PA" sz="2400" smtClean="0"/>
              <a:t>. </a:t>
            </a:r>
            <a:r>
              <a:rPr lang="es-ES" altLang="es-PA" sz="2400" i="1" smtClean="0"/>
              <a:t>Arte y Percepción visual</a:t>
            </a:r>
            <a:r>
              <a:rPr lang="es-ES" altLang="es-PA" sz="2400" smtClean="0"/>
              <a:t>. Alianza editorial. España 1999</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n-US" altLang="es-PA" sz="2400" smtClean="0"/>
              <a:t>Betty Edwards. </a:t>
            </a:r>
            <a:r>
              <a:rPr lang="en-US" altLang="es-PA" sz="2400" i="1" smtClean="0"/>
              <a:t>Aprender a </a:t>
            </a:r>
            <a:r>
              <a:rPr lang="es-MX" altLang="es-PA" sz="2400" i="1" smtClean="0"/>
              <a:t>dibujar</a:t>
            </a:r>
            <a:r>
              <a:rPr lang="en-US" altLang="es-PA" sz="2400" smtClean="0"/>
              <a:t>. Ed. Hermann Blume</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s-ES" altLang="es-PA" sz="2400" smtClean="0"/>
              <a:t>Jason Bowyer. </a:t>
            </a:r>
            <a:r>
              <a:rPr lang="es-ES" altLang="es-PA" sz="2400" i="1" smtClean="0"/>
              <a:t>Dibujar y pintar</a:t>
            </a:r>
            <a:r>
              <a:rPr lang="es-ES" altLang="es-PA" sz="2400" smtClean="0"/>
              <a:t>. Editorial BLUME. </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s-ES" altLang="es-PA" sz="2400" smtClean="0"/>
              <a:t>Bogis Liom. </a:t>
            </a:r>
            <a:r>
              <a:rPr lang="es-ES" altLang="es-PA" sz="2400" i="1" smtClean="0"/>
              <a:t>Curso completo de dibujo</a:t>
            </a:r>
            <a:r>
              <a:rPr lang="es-ES" altLang="es-PA" sz="2400" smtClean="0"/>
              <a:t>. Editorial LEDA</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r>
              <a:rPr lang="es-ES" altLang="es-PA" sz="2400" smtClean="0"/>
              <a:t>Rafael Gómez Alonso. </a:t>
            </a:r>
            <a:r>
              <a:rPr lang="es-ES" altLang="es-PA" sz="2400" i="1" smtClean="0"/>
              <a:t>Análisis de la imagen, Estética Audiovisual. </a:t>
            </a:r>
            <a:r>
              <a:rPr lang="es-ES" altLang="es-PA" sz="2400" smtClean="0"/>
              <a:t>Editorial Laberinto. España 2001</a:t>
            </a:r>
            <a:endParaRPr lang="es-MX" altLang="es-PA" sz="2400" smtClean="0"/>
          </a:p>
          <a:p>
            <a:pPr marL="342906" indent="-342906" defTabSz="457207" fontAlgn="auto">
              <a:spcAft>
                <a:spcPts val="0"/>
              </a:spcAft>
              <a:buClr>
                <a:schemeClr val="bg2">
                  <a:lumMod val="40000"/>
                  <a:lumOff val="60000"/>
                </a:schemeClr>
              </a:buClr>
              <a:buFont typeface="Wingdings 3" charset="2"/>
              <a:buChar char=""/>
              <a:defRPr/>
            </a:pPr>
            <a:endParaRPr lang="es-MX" altLang="es-PA" sz="2400" smtClean="0"/>
          </a:p>
        </p:txBody>
      </p:sp>
      <p:sp>
        <p:nvSpPr>
          <p:cNvPr id="47108" name="1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C3C4E16-DE62-4AA2-B653-4F8A25E7B8C0}" type="slidenum">
              <a:rPr lang="es-ES" altLang="es-PA"/>
              <a:pPr eaLnBrk="1" hangingPunct="1">
                <a:defRPr/>
              </a:pPr>
              <a:t>44</a:t>
            </a:fld>
            <a:endParaRPr lang="es-ES" altLang="es-PA"/>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A69CFA9-DD4B-4576-BC5C-22F60FBAD247}" type="slidenum">
              <a:rPr lang="es-ES" altLang="es-PA"/>
              <a:pPr eaLnBrk="1" hangingPunct="1">
                <a:defRPr/>
              </a:pPr>
              <a:t>5</a:t>
            </a:fld>
            <a:endParaRPr lang="es-ES" altLang="es-PA"/>
          </a:p>
        </p:txBody>
      </p:sp>
      <p:sp>
        <p:nvSpPr>
          <p:cNvPr id="16387" name="WordArt 4"/>
          <p:cNvSpPr>
            <a:spLocks noChangeArrowheads="1" noChangeShapeType="1" noTextEdit="1"/>
          </p:cNvSpPr>
          <p:nvPr/>
        </p:nvSpPr>
        <p:spPr bwMode="auto">
          <a:xfrm>
            <a:off x="1000125" y="571500"/>
            <a:ext cx="6173788" cy="3876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Movimiento</a:t>
            </a:r>
          </a:p>
        </p:txBody>
      </p:sp>
      <p:sp>
        <p:nvSpPr>
          <p:cNvPr id="16388" name="3 CuadroTexto"/>
          <p:cNvSpPr txBox="1">
            <a:spLocks noChangeArrowheads="1"/>
          </p:cNvSpPr>
          <p:nvPr/>
        </p:nvSpPr>
        <p:spPr bwMode="auto">
          <a:xfrm>
            <a:off x="3714750" y="3929063"/>
            <a:ext cx="4500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El movimiento es llevar a cabo una acción en el tiempo. Es la expresión de narratividad temporal de una serie de imágenes con pequeñas diferencias que modifican las condiciones del entorno en el que se encuentran, produciendo un dinamismo que es atrayente a la visón.</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F293771-8718-4876-9F65-A7813A6AD14B}" type="slidenum">
              <a:rPr lang="es-ES" altLang="es-PA"/>
              <a:pPr eaLnBrk="1" hangingPunct="1">
                <a:defRPr/>
              </a:pPr>
              <a:t>6</a:t>
            </a:fld>
            <a:endParaRPr lang="es-ES" altLang="es-PA"/>
          </a:p>
        </p:txBody>
      </p:sp>
      <p:sp>
        <p:nvSpPr>
          <p:cNvPr id="18435" name="WordArt 4"/>
          <p:cNvSpPr>
            <a:spLocks noChangeArrowheads="1" noChangeShapeType="1" noTextEdit="1"/>
          </p:cNvSpPr>
          <p:nvPr/>
        </p:nvSpPr>
        <p:spPr bwMode="auto">
          <a:xfrm>
            <a:off x="1071563" y="642938"/>
            <a:ext cx="5602287" cy="30146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Simetría</a:t>
            </a:r>
          </a:p>
        </p:txBody>
      </p:sp>
      <p:sp>
        <p:nvSpPr>
          <p:cNvPr id="18436" name="3 CuadroTexto"/>
          <p:cNvSpPr txBox="1">
            <a:spLocks noChangeArrowheads="1"/>
          </p:cNvSpPr>
          <p:nvPr/>
        </p:nvSpPr>
        <p:spPr bwMode="auto">
          <a:xfrm>
            <a:off x="3571875" y="4071938"/>
            <a:ext cx="4500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 un equilibrio en la imagen que se desarrolla visualmente y que es lateral a una línea axial que separa a dos o más formas semejantes, que tienen una relación de igualdad y repetición básica. Da una sensación de orden y alivia la tensión.</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0101-blue-morpho-butterfly-l">
            <a:hlinkClick r:id="rId3" action="ppaction://hlinksldjump"/>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042988" y="1916113"/>
            <a:ext cx="3382962" cy="3030537"/>
          </a:xfrm>
        </p:spPr>
      </p:pic>
      <p:sp>
        <p:nvSpPr>
          <p:cNvPr id="9218" name="4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9D88573-2A6B-457F-BBD9-BF760C8AA1E4}" type="slidenum">
              <a:rPr lang="es-ES" altLang="es-PA"/>
              <a:pPr eaLnBrk="1" hangingPunct="1">
                <a:defRPr/>
              </a:pPr>
              <a:t>7</a:t>
            </a:fld>
            <a:endParaRPr lang="es-ES" altLang="es-PA"/>
          </a:p>
        </p:txBody>
      </p:sp>
      <p:pic>
        <p:nvPicPr>
          <p:cNvPr id="20484" name="Picture 10" descr="j0302953">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628775"/>
            <a:ext cx="26193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12"/>
          <p:cNvSpPr>
            <a:spLocks noChangeShapeType="1"/>
          </p:cNvSpPr>
          <p:nvPr/>
        </p:nvSpPr>
        <p:spPr bwMode="auto">
          <a:xfrm flipV="1">
            <a:off x="2771775" y="1052513"/>
            <a:ext cx="0" cy="4752975"/>
          </a:xfrm>
          <a:prstGeom prst="line">
            <a:avLst/>
          </a:prstGeom>
          <a:noFill/>
          <a:ln w="60325">
            <a:solidFill>
              <a:srgbClr val="FF6600"/>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20486" name="Line 13"/>
          <p:cNvSpPr>
            <a:spLocks noChangeShapeType="1"/>
          </p:cNvSpPr>
          <p:nvPr/>
        </p:nvSpPr>
        <p:spPr bwMode="auto">
          <a:xfrm flipV="1">
            <a:off x="6732588" y="981075"/>
            <a:ext cx="0" cy="4895850"/>
          </a:xfrm>
          <a:prstGeom prst="line">
            <a:avLst/>
          </a:prstGeom>
          <a:noFill/>
          <a:ln w="603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s-PA"/>
          </a:p>
        </p:txBody>
      </p:sp>
    </p:spTree>
  </p:cSld>
  <p:clrMapOvr>
    <a:masterClrMapping/>
  </p:clrMapOvr>
  <p:transition advTm="3000">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E631B57-B6AF-48A1-8DEA-0AC965B64A4B}" type="slidenum">
              <a:rPr lang="es-ES" altLang="es-PA"/>
              <a:pPr eaLnBrk="1" hangingPunct="1">
                <a:defRPr/>
              </a:pPr>
              <a:t>8</a:t>
            </a:fld>
            <a:endParaRPr lang="es-ES" altLang="es-PA"/>
          </a:p>
        </p:txBody>
      </p:sp>
      <p:sp>
        <p:nvSpPr>
          <p:cNvPr id="22531" name="WordArt 4"/>
          <p:cNvSpPr>
            <a:spLocks noChangeArrowheads="1" noChangeShapeType="1" noTextEdit="1"/>
          </p:cNvSpPr>
          <p:nvPr/>
        </p:nvSpPr>
        <p:spPr bwMode="auto">
          <a:xfrm>
            <a:off x="785813" y="928688"/>
            <a:ext cx="6500812" cy="2714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s-PA"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Asimetría</a:t>
            </a:r>
          </a:p>
        </p:txBody>
      </p:sp>
      <p:sp>
        <p:nvSpPr>
          <p:cNvPr id="22532" name="3 CuadroTexto"/>
          <p:cNvSpPr txBox="1">
            <a:spLocks noChangeArrowheads="1"/>
          </p:cNvSpPr>
          <p:nvPr/>
        </p:nvSpPr>
        <p:spPr bwMode="auto">
          <a:xfrm>
            <a:off x="3857625" y="3929063"/>
            <a:ext cx="3786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PA"/>
              <a:t>Es la falta de equilibrio en las partes compositivas de un todo, donde crea agitación y tensión y sus partes no se corresponden en semejanza a partir de un eje axial, pero puede conseguir que una imagen no sea monótona.</a:t>
            </a:r>
            <a:endParaRPr lang="es-MX" altLang="es-PA"/>
          </a:p>
          <a:p>
            <a:pPr eaLnBrk="1" hangingPunct="1"/>
            <a:endParaRPr lang="es-MX" altLang="es-PA"/>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número de diapositiva"/>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B47FC9D-53A3-44B5-BDE6-C36D4FAB30B4}" type="slidenum">
              <a:rPr lang="es-ES" altLang="es-PA"/>
              <a:pPr eaLnBrk="1" hangingPunct="1">
                <a:defRPr/>
              </a:pPr>
              <a:t>9</a:t>
            </a:fld>
            <a:endParaRPr lang="es-ES" altLang="es-PA"/>
          </a:p>
        </p:txBody>
      </p:sp>
      <p:pic>
        <p:nvPicPr>
          <p:cNvPr id="24579" name="Picture 8" descr="untitled01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92150"/>
            <a:ext cx="3665537"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9"/>
          <p:cNvSpPr>
            <a:spLocks noChangeShapeType="1"/>
          </p:cNvSpPr>
          <p:nvPr/>
        </p:nvSpPr>
        <p:spPr bwMode="auto">
          <a:xfrm flipV="1">
            <a:off x="2195513" y="333375"/>
            <a:ext cx="0" cy="61214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s-PA"/>
          </a:p>
        </p:txBody>
      </p:sp>
      <p:sp>
        <p:nvSpPr>
          <p:cNvPr id="24581" name="AutoShape 10">
            <a:hlinkClick r:id="rId3" action="ppaction://hlinksldjump"/>
          </p:cNvPr>
          <p:cNvSpPr>
            <a:spLocks noChangeArrowheads="1"/>
          </p:cNvSpPr>
          <p:nvPr/>
        </p:nvSpPr>
        <p:spPr bwMode="auto">
          <a:xfrm>
            <a:off x="4500563" y="1700213"/>
            <a:ext cx="1008062" cy="935037"/>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2" name="AutoShape 11">
            <a:hlinkClick r:id="rId3" action="ppaction://hlinksldjump"/>
          </p:cNvPr>
          <p:cNvSpPr>
            <a:spLocks noChangeArrowheads="1"/>
          </p:cNvSpPr>
          <p:nvPr/>
        </p:nvSpPr>
        <p:spPr bwMode="auto">
          <a:xfrm>
            <a:off x="5148263" y="1052513"/>
            <a:ext cx="1008062" cy="935037"/>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3" name="AutoShape 12">
            <a:hlinkClick r:id="rId3" action="ppaction://hlinksldjump"/>
          </p:cNvPr>
          <p:cNvSpPr>
            <a:spLocks noChangeArrowheads="1"/>
          </p:cNvSpPr>
          <p:nvPr/>
        </p:nvSpPr>
        <p:spPr bwMode="auto">
          <a:xfrm>
            <a:off x="5148263" y="2276475"/>
            <a:ext cx="1008062" cy="935038"/>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4" name="AutoShape 13">
            <a:hlinkClick r:id="rId3" action="ppaction://hlinksldjump"/>
          </p:cNvPr>
          <p:cNvSpPr>
            <a:spLocks noChangeArrowheads="1"/>
          </p:cNvSpPr>
          <p:nvPr/>
        </p:nvSpPr>
        <p:spPr bwMode="auto">
          <a:xfrm>
            <a:off x="5148263" y="3213100"/>
            <a:ext cx="1008062" cy="935038"/>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5" name="AutoShape 14">
            <a:hlinkClick r:id="rId3" action="ppaction://hlinksldjump"/>
          </p:cNvPr>
          <p:cNvSpPr>
            <a:spLocks noChangeArrowheads="1"/>
          </p:cNvSpPr>
          <p:nvPr/>
        </p:nvSpPr>
        <p:spPr bwMode="auto">
          <a:xfrm>
            <a:off x="6156325" y="3213100"/>
            <a:ext cx="1008063" cy="935038"/>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6" name="AutoShape 15">
            <a:hlinkClick r:id="rId3" action="ppaction://hlinksldjump"/>
          </p:cNvPr>
          <p:cNvSpPr>
            <a:spLocks noChangeArrowheads="1"/>
          </p:cNvSpPr>
          <p:nvPr/>
        </p:nvSpPr>
        <p:spPr bwMode="auto">
          <a:xfrm>
            <a:off x="7164388" y="3213100"/>
            <a:ext cx="1008062" cy="935038"/>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7" name="AutoShape 16">
            <a:hlinkClick r:id="rId3" action="ppaction://hlinksldjump"/>
          </p:cNvPr>
          <p:cNvSpPr>
            <a:spLocks noChangeArrowheads="1"/>
          </p:cNvSpPr>
          <p:nvPr/>
        </p:nvSpPr>
        <p:spPr bwMode="auto">
          <a:xfrm>
            <a:off x="6156325" y="2276475"/>
            <a:ext cx="1008063" cy="935038"/>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8" name="AutoShape 17">
            <a:hlinkClick r:id="rId3" action="ppaction://hlinksldjump"/>
          </p:cNvPr>
          <p:cNvSpPr>
            <a:spLocks noChangeArrowheads="1"/>
          </p:cNvSpPr>
          <p:nvPr/>
        </p:nvSpPr>
        <p:spPr bwMode="auto">
          <a:xfrm>
            <a:off x="7164388" y="4149725"/>
            <a:ext cx="1008062" cy="935038"/>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89" name="AutoShape 18">
            <a:hlinkClick r:id="rId3" action="ppaction://hlinksldjump"/>
          </p:cNvPr>
          <p:cNvSpPr>
            <a:spLocks noChangeArrowheads="1"/>
          </p:cNvSpPr>
          <p:nvPr/>
        </p:nvSpPr>
        <p:spPr bwMode="auto">
          <a:xfrm>
            <a:off x="7812088" y="4797425"/>
            <a:ext cx="1008062" cy="935038"/>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0" name="AutoShape 19">
            <a:hlinkClick r:id="rId3" action="ppaction://hlinksldjump"/>
          </p:cNvPr>
          <p:cNvSpPr>
            <a:spLocks noChangeArrowheads="1"/>
          </p:cNvSpPr>
          <p:nvPr/>
        </p:nvSpPr>
        <p:spPr bwMode="auto">
          <a:xfrm>
            <a:off x="7885113" y="2636838"/>
            <a:ext cx="1008062" cy="935037"/>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1" name="AutoShape 20">
            <a:hlinkClick r:id="rId3" action="ppaction://hlinksldjump"/>
          </p:cNvPr>
          <p:cNvSpPr>
            <a:spLocks noChangeArrowheads="1"/>
          </p:cNvSpPr>
          <p:nvPr/>
        </p:nvSpPr>
        <p:spPr bwMode="auto">
          <a:xfrm>
            <a:off x="7885113" y="1700213"/>
            <a:ext cx="1008062" cy="935037"/>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2" name="AutoShape 21">
            <a:hlinkClick r:id="rId3" action="ppaction://hlinksldjump"/>
          </p:cNvPr>
          <p:cNvSpPr>
            <a:spLocks noChangeArrowheads="1"/>
          </p:cNvSpPr>
          <p:nvPr/>
        </p:nvSpPr>
        <p:spPr bwMode="auto">
          <a:xfrm>
            <a:off x="5867400" y="476250"/>
            <a:ext cx="1008063" cy="935038"/>
          </a:xfrm>
          <a:prstGeom prst="octagon">
            <a:avLst>
              <a:gd name="adj" fmla="val 34806"/>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3" name="AutoShape 22">
            <a:hlinkClick r:id="rId3" action="ppaction://hlinksldjump"/>
          </p:cNvPr>
          <p:cNvSpPr>
            <a:spLocks noChangeArrowheads="1"/>
          </p:cNvSpPr>
          <p:nvPr/>
        </p:nvSpPr>
        <p:spPr bwMode="auto">
          <a:xfrm>
            <a:off x="7092950" y="5373688"/>
            <a:ext cx="1008063" cy="935037"/>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4" name="AutoShape 24">
            <a:hlinkClick r:id="rId3" action="ppaction://hlinksldjump"/>
          </p:cNvPr>
          <p:cNvSpPr>
            <a:spLocks noChangeArrowheads="1"/>
          </p:cNvSpPr>
          <p:nvPr/>
        </p:nvSpPr>
        <p:spPr bwMode="auto">
          <a:xfrm>
            <a:off x="7885113" y="765175"/>
            <a:ext cx="1008062" cy="935038"/>
          </a:xfrm>
          <a:prstGeom prst="octagon">
            <a:avLst>
              <a:gd name="adj" fmla="val 34806"/>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PA"/>
          </a:p>
        </p:txBody>
      </p:sp>
      <p:sp>
        <p:nvSpPr>
          <p:cNvPr id="24595" name="Line 25"/>
          <p:cNvSpPr>
            <a:spLocks noChangeShapeType="1"/>
          </p:cNvSpPr>
          <p:nvPr/>
        </p:nvSpPr>
        <p:spPr bwMode="auto">
          <a:xfrm flipV="1">
            <a:off x="6659563" y="333375"/>
            <a:ext cx="71437" cy="619283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PA"/>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1012</TotalTime>
  <Words>1479</Words>
  <Application>Microsoft Office PowerPoint</Application>
  <PresentationFormat>Presentación en pantalla (4:3)</PresentationFormat>
  <Paragraphs>175</Paragraphs>
  <Slides>44</Slides>
  <Notes>43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Century Gothic</vt:lpstr>
      <vt:lpstr>Wingdings 3</vt:lpstr>
      <vt:lpstr>Verdana Ref</vt:lpstr>
      <vt:lpstr>Courier New</vt:lpstr>
      <vt:lpstr>Tahoma</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Company>UNAM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AUTÓNOMA DE MÉXICO</dc:title>
  <dc:creator>Adriana Molina Sánchez</dc:creator>
  <cp:lastModifiedBy>Hector Rodriguez T</cp:lastModifiedBy>
  <cp:revision>72</cp:revision>
  <dcterms:created xsi:type="dcterms:W3CDTF">2007-04-18T01:04:44Z</dcterms:created>
  <dcterms:modified xsi:type="dcterms:W3CDTF">2017-03-28T13:47:23Z</dcterms:modified>
</cp:coreProperties>
</file>