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59" r:id="rId5"/>
    <p:sldId id="261" r:id="rId6"/>
    <p:sldId id="263" r:id="rId7"/>
    <p:sldId id="264" r:id="rId8"/>
    <p:sldId id="265" r:id="rId9"/>
    <p:sldId id="267" r:id="rId10"/>
    <p:sldId id="268" r:id="rId11"/>
    <p:sldId id="269" r:id="rId12"/>
    <p:sldId id="273" r:id="rId13"/>
    <p:sldId id="275" r:id="rId14"/>
    <p:sldId id="276" r:id="rId15"/>
    <p:sldId id="277" r:id="rId16"/>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00CCFF"/>
    <a:srgbClr val="66FF33"/>
    <a:srgbClr val="9999FF"/>
    <a:srgbClr val="FF0000"/>
    <a:srgbClr val="FFA7A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9" d="100"/>
          <a:sy n="89" d="100"/>
        </p:scale>
        <p:origin x="120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8F74F-3587-48EE-B743-244AC25E37BD}"/>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160BF605-CE9B-4280-A9D8-6FBF312627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A"/>
          </a:p>
        </p:txBody>
      </p:sp>
      <p:sp>
        <p:nvSpPr>
          <p:cNvPr id="4" name="Marcador de fecha 3">
            <a:extLst>
              <a:ext uri="{FF2B5EF4-FFF2-40B4-BE49-F238E27FC236}">
                <a16:creationId xmlns:a16="http://schemas.microsoft.com/office/drawing/2014/main" id="{4905BC54-8FA9-4E59-B4A0-A4080107E7EF}"/>
              </a:ext>
            </a:extLst>
          </p:cNvPr>
          <p:cNvSpPr>
            <a:spLocks noGrp="1"/>
          </p:cNvSpPr>
          <p:nvPr>
            <p:ph type="dt" sz="half" idx="10"/>
          </p:nvPr>
        </p:nvSpPr>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1067253C-485D-4D65-AF62-FC1620625F75}"/>
              </a:ext>
            </a:extLst>
          </p:cNvPr>
          <p:cNvSpPr>
            <a:spLocks noGrp="1"/>
          </p:cNvSpPr>
          <p:nvPr>
            <p:ph type="ftr" sz="quarter" idx="11"/>
          </p:nvPr>
        </p:nvSpPr>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BB3843A9-0055-4CC1-AAA9-D1F8BD3A0F91}"/>
              </a:ext>
            </a:extLst>
          </p:cNvPr>
          <p:cNvSpPr>
            <a:spLocks noGrp="1"/>
          </p:cNvSpPr>
          <p:nvPr>
            <p:ph type="sldNum" sz="quarter" idx="12"/>
          </p:nvPr>
        </p:nvSpPr>
        <p:spPr/>
        <p:txBody>
          <a:bodyPr/>
          <a:lstStyle>
            <a:lvl1pPr>
              <a:defRPr/>
            </a:lvl1pPr>
          </a:lstStyle>
          <a:p>
            <a:fld id="{3A0A2EE6-C06D-47D3-955D-A932D1C803B3}" type="slidenum">
              <a:rPr lang="es-ES" altLang="es-PA"/>
              <a:pPr/>
              <a:t>‹Nº›</a:t>
            </a:fld>
            <a:endParaRPr lang="es-ES" altLang="es-PA"/>
          </a:p>
        </p:txBody>
      </p:sp>
    </p:spTree>
    <p:extLst>
      <p:ext uri="{BB962C8B-B14F-4D97-AF65-F5344CB8AC3E}">
        <p14:creationId xmlns:p14="http://schemas.microsoft.com/office/powerpoint/2010/main" val="315540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53DC6-7D09-4D5F-A492-79EFDEDDAEFB}"/>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0CF36918-7E32-4693-AAD8-9A42ECFC876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0454F976-EE21-4AF7-BFB0-7BCAB290BEE0}"/>
              </a:ext>
            </a:extLst>
          </p:cNvPr>
          <p:cNvSpPr>
            <a:spLocks noGrp="1"/>
          </p:cNvSpPr>
          <p:nvPr>
            <p:ph type="dt" sz="half" idx="10"/>
          </p:nvPr>
        </p:nvSpPr>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EB26936C-9367-41E1-AB45-21EB110CA32E}"/>
              </a:ext>
            </a:extLst>
          </p:cNvPr>
          <p:cNvSpPr>
            <a:spLocks noGrp="1"/>
          </p:cNvSpPr>
          <p:nvPr>
            <p:ph type="ftr" sz="quarter" idx="11"/>
          </p:nvPr>
        </p:nvSpPr>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77F20EC7-0E20-414D-B41C-89AE22270459}"/>
              </a:ext>
            </a:extLst>
          </p:cNvPr>
          <p:cNvSpPr>
            <a:spLocks noGrp="1"/>
          </p:cNvSpPr>
          <p:nvPr>
            <p:ph type="sldNum" sz="quarter" idx="12"/>
          </p:nvPr>
        </p:nvSpPr>
        <p:spPr/>
        <p:txBody>
          <a:bodyPr/>
          <a:lstStyle>
            <a:lvl1pPr>
              <a:defRPr/>
            </a:lvl1pPr>
          </a:lstStyle>
          <a:p>
            <a:fld id="{932F1C93-A64A-4B37-B969-20F2B3232DCD}" type="slidenum">
              <a:rPr lang="es-ES" altLang="es-PA"/>
              <a:pPr/>
              <a:t>‹Nº›</a:t>
            </a:fld>
            <a:endParaRPr lang="es-ES" altLang="es-PA"/>
          </a:p>
        </p:txBody>
      </p:sp>
    </p:spTree>
    <p:extLst>
      <p:ext uri="{BB962C8B-B14F-4D97-AF65-F5344CB8AC3E}">
        <p14:creationId xmlns:p14="http://schemas.microsoft.com/office/powerpoint/2010/main" val="219818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AA7BEE-3279-421D-B00C-A2D1FE696B5F}"/>
              </a:ext>
            </a:extLst>
          </p:cNvPr>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71ADED03-A48D-4B24-A3B3-480FE72724B3}"/>
              </a:ext>
            </a:extLst>
          </p:cNvPr>
          <p:cNvSpPr>
            <a:spLocks noGrp="1"/>
          </p:cNvSpPr>
          <p:nvPr>
            <p:ph type="body" orient="vert" idx="1"/>
          </p:nvPr>
        </p:nvSpPr>
        <p:spPr>
          <a:xfrm>
            <a:off x="685800" y="609600"/>
            <a:ext cx="5676900" cy="54864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908E5E29-19AB-49EF-AB48-50C872B2DEB3}"/>
              </a:ext>
            </a:extLst>
          </p:cNvPr>
          <p:cNvSpPr>
            <a:spLocks noGrp="1"/>
          </p:cNvSpPr>
          <p:nvPr>
            <p:ph type="dt" sz="half" idx="10"/>
          </p:nvPr>
        </p:nvSpPr>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896EEC73-02D8-4AF4-983C-69A88F82AD7F}"/>
              </a:ext>
            </a:extLst>
          </p:cNvPr>
          <p:cNvSpPr>
            <a:spLocks noGrp="1"/>
          </p:cNvSpPr>
          <p:nvPr>
            <p:ph type="ftr" sz="quarter" idx="11"/>
          </p:nvPr>
        </p:nvSpPr>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4D38B2A3-332D-4CD3-BDD3-AFCB57BE50BB}"/>
              </a:ext>
            </a:extLst>
          </p:cNvPr>
          <p:cNvSpPr>
            <a:spLocks noGrp="1"/>
          </p:cNvSpPr>
          <p:nvPr>
            <p:ph type="sldNum" sz="quarter" idx="12"/>
          </p:nvPr>
        </p:nvSpPr>
        <p:spPr/>
        <p:txBody>
          <a:bodyPr/>
          <a:lstStyle>
            <a:lvl1pPr>
              <a:defRPr/>
            </a:lvl1pPr>
          </a:lstStyle>
          <a:p>
            <a:fld id="{C6A1525B-C673-41CB-AE90-7305F2D1CC21}" type="slidenum">
              <a:rPr lang="es-ES" altLang="es-PA"/>
              <a:pPr/>
              <a:t>‹Nº›</a:t>
            </a:fld>
            <a:endParaRPr lang="es-ES" altLang="es-PA"/>
          </a:p>
        </p:txBody>
      </p:sp>
    </p:spTree>
    <p:extLst>
      <p:ext uri="{BB962C8B-B14F-4D97-AF65-F5344CB8AC3E}">
        <p14:creationId xmlns:p14="http://schemas.microsoft.com/office/powerpoint/2010/main" val="297394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C20A-BCD5-4C9F-95B0-716B287E7420}"/>
              </a:ext>
            </a:extLst>
          </p:cNvPr>
          <p:cNvSpPr>
            <a:spLocks noGrp="1"/>
          </p:cNvSpPr>
          <p:nvPr>
            <p:ph type="title"/>
          </p:nvPr>
        </p:nvSpPr>
        <p:spPr>
          <a:xfrm>
            <a:off x="685800" y="609600"/>
            <a:ext cx="7772400" cy="1143000"/>
          </a:xfrm>
        </p:spPr>
        <p:txBody>
          <a:bodyPr/>
          <a:lstStyle/>
          <a:p>
            <a:r>
              <a:rPr lang="es-ES"/>
              <a:t>Haga clic para modificar el estilo de título del patrón</a:t>
            </a:r>
            <a:endParaRPr lang="es-PA"/>
          </a:p>
        </p:txBody>
      </p:sp>
      <p:sp>
        <p:nvSpPr>
          <p:cNvPr id="3" name="Marcador de SmartArt 2">
            <a:extLst>
              <a:ext uri="{FF2B5EF4-FFF2-40B4-BE49-F238E27FC236}">
                <a16:creationId xmlns:a16="http://schemas.microsoft.com/office/drawing/2014/main" id="{8EAA5380-B46E-4A8F-8465-D13EE2B2E1BE}"/>
              </a:ext>
            </a:extLst>
          </p:cNvPr>
          <p:cNvSpPr>
            <a:spLocks noGrp="1"/>
          </p:cNvSpPr>
          <p:nvPr>
            <p:ph type="dgm" idx="1"/>
          </p:nvPr>
        </p:nvSpPr>
        <p:spPr>
          <a:xfrm>
            <a:off x="685800" y="1981200"/>
            <a:ext cx="7772400" cy="4114800"/>
          </a:xfrm>
        </p:spPr>
        <p:txBody>
          <a:bodyPr/>
          <a:lstStyle/>
          <a:p>
            <a:endParaRPr lang="es-PA"/>
          </a:p>
        </p:txBody>
      </p:sp>
      <p:sp>
        <p:nvSpPr>
          <p:cNvPr id="4" name="Marcador de fecha 3">
            <a:extLst>
              <a:ext uri="{FF2B5EF4-FFF2-40B4-BE49-F238E27FC236}">
                <a16:creationId xmlns:a16="http://schemas.microsoft.com/office/drawing/2014/main" id="{C2B527F4-DC9E-4DE2-94D6-41999A03EF72}"/>
              </a:ext>
            </a:extLst>
          </p:cNvPr>
          <p:cNvSpPr>
            <a:spLocks noGrp="1"/>
          </p:cNvSpPr>
          <p:nvPr>
            <p:ph type="dt" sz="half" idx="10"/>
          </p:nvPr>
        </p:nvSpPr>
        <p:spPr>
          <a:xfrm>
            <a:off x="685800" y="6248400"/>
            <a:ext cx="1905000" cy="457200"/>
          </a:xfrm>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79A89B90-353F-47D5-8091-22BFBFA21567}"/>
              </a:ext>
            </a:extLst>
          </p:cNvPr>
          <p:cNvSpPr>
            <a:spLocks noGrp="1"/>
          </p:cNvSpPr>
          <p:nvPr>
            <p:ph type="ftr" sz="quarter" idx="11"/>
          </p:nvPr>
        </p:nvSpPr>
        <p:spPr>
          <a:xfrm>
            <a:off x="3124200" y="6248400"/>
            <a:ext cx="2895600" cy="457200"/>
          </a:xfrm>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825C5680-76A9-4BAA-B40D-E1F94ED8F597}"/>
              </a:ext>
            </a:extLst>
          </p:cNvPr>
          <p:cNvSpPr>
            <a:spLocks noGrp="1"/>
          </p:cNvSpPr>
          <p:nvPr>
            <p:ph type="sldNum" sz="quarter" idx="12"/>
          </p:nvPr>
        </p:nvSpPr>
        <p:spPr>
          <a:xfrm>
            <a:off x="6553200" y="6248400"/>
            <a:ext cx="1905000" cy="457200"/>
          </a:xfrm>
        </p:spPr>
        <p:txBody>
          <a:bodyPr/>
          <a:lstStyle>
            <a:lvl1pPr>
              <a:defRPr/>
            </a:lvl1pPr>
          </a:lstStyle>
          <a:p>
            <a:fld id="{1495ABCE-D273-4705-B833-7DCFCEB2EAED}" type="slidenum">
              <a:rPr lang="es-ES" altLang="es-PA"/>
              <a:pPr/>
              <a:t>‹Nº›</a:t>
            </a:fld>
            <a:endParaRPr lang="es-ES" altLang="es-PA"/>
          </a:p>
        </p:txBody>
      </p:sp>
    </p:spTree>
    <p:extLst>
      <p:ext uri="{BB962C8B-B14F-4D97-AF65-F5344CB8AC3E}">
        <p14:creationId xmlns:p14="http://schemas.microsoft.com/office/powerpoint/2010/main" val="270850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A8580-5DB7-46BF-B12B-120DEE7B97F2}"/>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4255A01C-3B25-43C6-9BA0-711A802E8D1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666EF50E-6F07-41F4-8176-564BD9F15E09}"/>
              </a:ext>
            </a:extLst>
          </p:cNvPr>
          <p:cNvSpPr>
            <a:spLocks noGrp="1"/>
          </p:cNvSpPr>
          <p:nvPr>
            <p:ph type="dt" sz="half" idx="10"/>
          </p:nvPr>
        </p:nvSpPr>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876562B9-9987-45C8-AC9A-0A40D7AB3E27}"/>
              </a:ext>
            </a:extLst>
          </p:cNvPr>
          <p:cNvSpPr>
            <a:spLocks noGrp="1"/>
          </p:cNvSpPr>
          <p:nvPr>
            <p:ph type="ftr" sz="quarter" idx="11"/>
          </p:nvPr>
        </p:nvSpPr>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EF92CE37-4377-4550-9A2B-093B10416D51}"/>
              </a:ext>
            </a:extLst>
          </p:cNvPr>
          <p:cNvSpPr>
            <a:spLocks noGrp="1"/>
          </p:cNvSpPr>
          <p:nvPr>
            <p:ph type="sldNum" sz="quarter" idx="12"/>
          </p:nvPr>
        </p:nvSpPr>
        <p:spPr/>
        <p:txBody>
          <a:bodyPr/>
          <a:lstStyle>
            <a:lvl1pPr>
              <a:defRPr/>
            </a:lvl1pPr>
          </a:lstStyle>
          <a:p>
            <a:fld id="{AA084A51-BA57-4EF1-9A32-6430E946E503}" type="slidenum">
              <a:rPr lang="es-ES" altLang="es-PA"/>
              <a:pPr/>
              <a:t>‹Nº›</a:t>
            </a:fld>
            <a:endParaRPr lang="es-ES" altLang="es-PA"/>
          </a:p>
        </p:txBody>
      </p:sp>
    </p:spTree>
    <p:extLst>
      <p:ext uri="{BB962C8B-B14F-4D97-AF65-F5344CB8AC3E}">
        <p14:creationId xmlns:p14="http://schemas.microsoft.com/office/powerpoint/2010/main" val="230833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CD180-DDC9-4032-9D5A-0663061E17D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03A35A15-F3AA-43E8-8C0E-3E5A705319F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a:extLst>
              <a:ext uri="{FF2B5EF4-FFF2-40B4-BE49-F238E27FC236}">
                <a16:creationId xmlns:a16="http://schemas.microsoft.com/office/drawing/2014/main" id="{91A92C53-AFAE-4ADD-A178-B4AED5A8CF6A}"/>
              </a:ext>
            </a:extLst>
          </p:cNvPr>
          <p:cNvSpPr>
            <a:spLocks noGrp="1"/>
          </p:cNvSpPr>
          <p:nvPr>
            <p:ph type="dt" sz="half" idx="10"/>
          </p:nvPr>
        </p:nvSpPr>
        <p:spPr/>
        <p:txBody>
          <a:bodyPr/>
          <a:lstStyle>
            <a:lvl1pPr>
              <a:defRPr/>
            </a:lvl1pPr>
          </a:lstStyle>
          <a:p>
            <a:endParaRPr lang="es-ES" altLang="es-PA"/>
          </a:p>
        </p:txBody>
      </p:sp>
      <p:sp>
        <p:nvSpPr>
          <p:cNvPr id="5" name="Marcador de pie de página 4">
            <a:extLst>
              <a:ext uri="{FF2B5EF4-FFF2-40B4-BE49-F238E27FC236}">
                <a16:creationId xmlns:a16="http://schemas.microsoft.com/office/drawing/2014/main" id="{FF60F8B8-D33C-4084-A2F6-09D50EE7B540}"/>
              </a:ext>
            </a:extLst>
          </p:cNvPr>
          <p:cNvSpPr>
            <a:spLocks noGrp="1"/>
          </p:cNvSpPr>
          <p:nvPr>
            <p:ph type="ftr" sz="quarter" idx="11"/>
          </p:nvPr>
        </p:nvSpPr>
        <p:spPr/>
        <p:txBody>
          <a:bodyPr/>
          <a:lstStyle>
            <a:lvl1pPr>
              <a:defRPr/>
            </a:lvl1pPr>
          </a:lstStyle>
          <a:p>
            <a:endParaRPr lang="es-ES" altLang="es-PA"/>
          </a:p>
        </p:txBody>
      </p:sp>
      <p:sp>
        <p:nvSpPr>
          <p:cNvPr id="6" name="Marcador de número de diapositiva 5">
            <a:extLst>
              <a:ext uri="{FF2B5EF4-FFF2-40B4-BE49-F238E27FC236}">
                <a16:creationId xmlns:a16="http://schemas.microsoft.com/office/drawing/2014/main" id="{032AF454-5568-4288-AB56-41FC105376EA}"/>
              </a:ext>
            </a:extLst>
          </p:cNvPr>
          <p:cNvSpPr>
            <a:spLocks noGrp="1"/>
          </p:cNvSpPr>
          <p:nvPr>
            <p:ph type="sldNum" sz="quarter" idx="12"/>
          </p:nvPr>
        </p:nvSpPr>
        <p:spPr/>
        <p:txBody>
          <a:bodyPr/>
          <a:lstStyle>
            <a:lvl1pPr>
              <a:defRPr/>
            </a:lvl1pPr>
          </a:lstStyle>
          <a:p>
            <a:fld id="{AA3B98FE-CEDD-4B72-9241-2AB364CBE4C7}" type="slidenum">
              <a:rPr lang="es-ES" altLang="es-PA"/>
              <a:pPr/>
              <a:t>‹Nº›</a:t>
            </a:fld>
            <a:endParaRPr lang="es-ES" altLang="es-PA"/>
          </a:p>
        </p:txBody>
      </p:sp>
    </p:spTree>
    <p:extLst>
      <p:ext uri="{BB962C8B-B14F-4D97-AF65-F5344CB8AC3E}">
        <p14:creationId xmlns:p14="http://schemas.microsoft.com/office/powerpoint/2010/main" val="6383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2CDAA-DFC1-4C76-A473-20A7C19FDBF4}"/>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223A154A-C0D3-4261-986B-E54207816364}"/>
              </a:ext>
            </a:extLst>
          </p:cNvPr>
          <p:cNvSpPr>
            <a:spLocks noGrp="1"/>
          </p:cNvSpPr>
          <p:nvPr>
            <p:ph sz="half" idx="1"/>
          </p:nvPr>
        </p:nvSpPr>
        <p:spPr>
          <a:xfrm>
            <a:off x="685800" y="1981200"/>
            <a:ext cx="3810000" cy="4114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7953F9AF-7A43-43FD-BD46-A65004CBCCD6}"/>
              </a:ext>
            </a:extLst>
          </p:cNvPr>
          <p:cNvSpPr>
            <a:spLocks noGrp="1"/>
          </p:cNvSpPr>
          <p:nvPr>
            <p:ph sz="half" idx="2"/>
          </p:nvPr>
        </p:nvSpPr>
        <p:spPr>
          <a:xfrm>
            <a:off x="4648200" y="1981200"/>
            <a:ext cx="3810000" cy="4114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3837AFF5-4C05-4F38-A3A2-E98BC7D1A431}"/>
              </a:ext>
            </a:extLst>
          </p:cNvPr>
          <p:cNvSpPr>
            <a:spLocks noGrp="1"/>
          </p:cNvSpPr>
          <p:nvPr>
            <p:ph type="dt" sz="half" idx="10"/>
          </p:nvPr>
        </p:nvSpPr>
        <p:spPr/>
        <p:txBody>
          <a:bodyPr/>
          <a:lstStyle>
            <a:lvl1pPr>
              <a:defRPr/>
            </a:lvl1pPr>
          </a:lstStyle>
          <a:p>
            <a:endParaRPr lang="es-ES" altLang="es-PA"/>
          </a:p>
        </p:txBody>
      </p:sp>
      <p:sp>
        <p:nvSpPr>
          <p:cNvPr id="6" name="Marcador de pie de página 5">
            <a:extLst>
              <a:ext uri="{FF2B5EF4-FFF2-40B4-BE49-F238E27FC236}">
                <a16:creationId xmlns:a16="http://schemas.microsoft.com/office/drawing/2014/main" id="{7FA7A0BD-C7A5-4D97-9293-7ABCD12ACAC8}"/>
              </a:ext>
            </a:extLst>
          </p:cNvPr>
          <p:cNvSpPr>
            <a:spLocks noGrp="1"/>
          </p:cNvSpPr>
          <p:nvPr>
            <p:ph type="ftr" sz="quarter" idx="11"/>
          </p:nvPr>
        </p:nvSpPr>
        <p:spPr/>
        <p:txBody>
          <a:bodyPr/>
          <a:lstStyle>
            <a:lvl1pPr>
              <a:defRPr/>
            </a:lvl1pPr>
          </a:lstStyle>
          <a:p>
            <a:endParaRPr lang="es-ES" altLang="es-PA"/>
          </a:p>
        </p:txBody>
      </p:sp>
      <p:sp>
        <p:nvSpPr>
          <p:cNvPr id="7" name="Marcador de número de diapositiva 6">
            <a:extLst>
              <a:ext uri="{FF2B5EF4-FFF2-40B4-BE49-F238E27FC236}">
                <a16:creationId xmlns:a16="http://schemas.microsoft.com/office/drawing/2014/main" id="{369A32BF-AB74-47F1-B268-5B8D47460331}"/>
              </a:ext>
            </a:extLst>
          </p:cNvPr>
          <p:cNvSpPr>
            <a:spLocks noGrp="1"/>
          </p:cNvSpPr>
          <p:nvPr>
            <p:ph type="sldNum" sz="quarter" idx="12"/>
          </p:nvPr>
        </p:nvSpPr>
        <p:spPr/>
        <p:txBody>
          <a:bodyPr/>
          <a:lstStyle>
            <a:lvl1pPr>
              <a:defRPr/>
            </a:lvl1pPr>
          </a:lstStyle>
          <a:p>
            <a:fld id="{2D6676FD-BDAA-484F-9CEA-588881EE07B9}" type="slidenum">
              <a:rPr lang="es-ES" altLang="es-PA"/>
              <a:pPr/>
              <a:t>‹Nº›</a:t>
            </a:fld>
            <a:endParaRPr lang="es-ES" altLang="es-PA"/>
          </a:p>
        </p:txBody>
      </p:sp>
    </p:spTree>
    <p:extLst>
      <p:ext uri="{BB962C8B-B14F-4D97-AF65-F5344CB8AC3E}">
        <p14:creationId xmlns:p14="http://schemas.microsoft.com/office/powerpoint/2010/main" val="9587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974F-5605-470F-A43B-2011E12B4137}"/>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5200DCC5-0334-4006-8F7A-36C2EAEDFB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4957480C-937E-4F71-8719-773686A6913C}"/>
              </a:ext>
            </a:extLst>
          </p:cNvPr>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CC1AF72C-A9AD-4C2B-91AE-63D493C16ED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B004B60D-8BF7-4232-A4E2-FAF2A167987E}"/>
              </a:ext>
            </a:extLst>
          </p:cNvPr>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71FA742F-17E9-49FB-AD3B-26994B56E6ED}"/>
              </a:ext>
            </a:extLst>
          </p:cNvPr>
          <p:cNvSpPr>
            <a:spLocks noGrp="1"/>
          </p:cNvSpPr>
          <p:nvPr>
            <p:ph type="dt" sz="half" idx="10"/>
          </p:nvPr>
        </p:nvSpPr>
        <p:spPr/>
        <p:txBody>
          <a:bodyPr/>
          <a:lstStyle>
            <a:lvl1pPr>
              <a:defRPr/>
            </a:lvl1pPr>
          </a:lstStyle>
          <a:p>
            <a:endParaRPr lang="es-ES" altLang="es-PA"/>
          </a:p>
        </p:txBody>
      </p:sp>
      <p:sp>
        <p:nvSpPr>
          <p:cNvPr id="8" name="Marcador de pie de página 7">
            <a:extLst>
              <a:ext uri="{FF2B5EF4-FFF2-40B4-BE49-F238E27FC236}">
                <a16:creationId xmlns:a16="http://schemas.microsoft.com/office/drawing/2014/main" id="{C7271878-C4C6-422A-BC19-74BC5028462B}"/>
              </a:ext>
            </a:extLst>
          </p:cNvPr>
          <p:cNvSpPr>
            <a:spLocks noGrp="1"/>
          </p:cNvSpPr>
          <p:nvPr>
            <p:ph type="ftr" sz="quarter" idx="11"/>
          </p:nvPr>
        </p:nvSpPr>
        <p:spPr/>
        <p:txBody>
          <a:bodyPr/>
          <a:lstStyle>
            <a:lvl1pPr>
              <a:defRPr/>
            </a:lvl1pPr>
          </a:lstStyle>
          <a:p>
            <a:endParaRPr lang="es-ES" altLang="es-PA"/>
          </a:p>
        </p:txBody>
      </p:sp>
      <p:sp>
        <p:nvSpPr>
          <p:cNvPr id="9" name="Marcador de número de diapositiva 8">
            <a:extLst>
              <a:ext uri="{FF2B5EF4-FFF2-40B4-BE49-F238E27FC236}">
                <a16:creationId xmlns:a16="http://schemas.microsoft.com/office/drawing/2014/main" id="{389B4BAD-E13A-4723-9850-0DF1D774348F}"/>
              </a:ext>
            </a:extLst>
          </p:cNvPr>
          <p:cNvSpPr>
            <a:spLocks noGrp="1"/>
          </p:cNvSpPr>
          <p:nvPr>
            <p:ph type="sldNum" sz="quarter" idx="12"/>
          </p:nvPr>
        </p:nvSpPr>
        <p:spPr/>
        <p:txBody>
          <a:bodyPr/>
          <a:lstStyle>
            <a:lvl1pPr>
              <a:defRPr/>
            </a:lvl1pPr>
          </a:lstStyle>
          <a:p>
            <a:fld id="{3FBFED66-F23D-4692-A388-B1FF6EE006E1}" type="slidenum">
              <a:rPr lang="es-ES" altLang="es-PA"/>
              <a:pPr/>
              <a:t>‹Nº›</a:t>
            </a:fld>
            <a:endParaRPr lang="es-ES" altLang="es-PA"/>
          </a:p>
        </p:txBody>
      </p:sp>
    </p:spTree>
    <p:extLst>
      <p:ext uri="{BB962C8B-B14F-4D97-AF65-F5344CB8AC3E}">
        <p14:creationId xmlns:p14="http://schemas.microsoft.com/office/powerpoint/2010/main" val="419680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E63D66-57AE-47D3-8F9A-2E130E63FE50}"/>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EF03A65C-6A15-4027-891C-D3E77FAD89A3}"/>
              </a:ext>
            </a:extLst>
          </p:cNvPr>
          <p:cNvSpPr>
            <a:spLocks noGrp="1"/>
          </p:cNvSpPr>
          <p:nvPr>
            <p:ph type="dt" sz="half" idx="10"/>
          </p:nvPr>
        </p:nvSpPr>
        <p:spPr/>
        <p:txBody>
          <a:bodyPr/>
          <a:lstStyle>
            <a:lvl1pPr>
              <a:defRPr/>
            </a:lvl1pPr>
          </a:lstStyle>
          <a:p>
            <a:endParaRPr lang="es-ES" altLang="es-PA"/>
          </a:p>
        </p:txBody>
      </p:sp>
      <p:sp>
        <p:nvSpPr>
          <p:cNvPr id="4" name="Marcador de pie de página 3">
            <a:extLst>
              <a:ext uri="{FF2B5EF4-FFF2-40B4-BE49-F238E27FC236}">
                <a16:creationId xmlns:a16="http://schemas.microsoft.com/office/drawing/2014/main" id="{2255EB52-F004-4656-822A-7B296E7F2A71}"/>
              </a:ext>
            </a:extLst>
          </p:cNvPr>
          <p:cNvSpPr>
            <a:spLocks noGrp="1"/>
          </p:cNvSpPr>
          <p:nvPr>
            <p:ph type="ftr" sz="quarter" idx="11"/>
          </p:nvPr>
        </p:nvSpPr>
        <p:spPr/>
        <p:txBody>
          <a:bodyPr/>
          <a:lstStyle>
            <a:lvl1pPr>
              <a:defRPr/>
            </a:lvl1pPr>
          </a:lstStyle>
          <a:p>
            <a:endParaRPr lang="es-ES" altLang="es-PA"/>
          </a:p>
        </p:txBody>
      </p:sp>
      <p:sp>
        <p:nvSpPr>
          <p:cNvPr id="5" name="Marcador de número de diapositiva 4">
            <a:extLst>
              <a:ext uri="{FF2B5EF4-FFF2-40B4-BE49-F238E27FC236}">
                <a16:creationId xmlns:a16="http://schemas.microsoft.com/office/drawing/2014/main" id="{5DA0039B-F645-44BA-99CC-0804A22A60BB}"/>
              </a:ext>
            </a:extLst>
          </p:cNvPr>
          <p:cNvSpPr>
            <a:spLocks noGrp="1"/>
          </p:cNvSpPr>
          <p:nvPr>
            <p:ph type="sldNum" sz="quarter" idx="12"/>
          </p:nvPr>
        </p:nvSpPr>
        <p:spPr/>
        <p:txBody>
          <a:bodyPr/>
          <a:lstStyle>
            <a:lvl1pPr>
              <a:defRPr/>
            </a:lvl1pPr>
          </a:lstStyle>
          <a:p>
            <a:fld id="{399CFF28-A01B-4F49-91B1-54337DF2A66B}" type="slidenum">
              <a:rPr lang="es-ES" altLang="es-PA"/>
              <a:pPr/>
              <a:t>‹Nº›</a:t>
            </a:fld>
            <a:endParaRPr lang="es-ES" altLang="es-PA"/>
          </a:p>
        </p:txBody>
      </p:sp>
    </p:spTree>
    <p:extLst>
      <p:ext uri="{BB962C8B-B14F-4D97-AF65-F5344CB8AC3E}">
        <p14:creationId xmlns:p14="http://schemas.microsoft.com/office/powerpoint/2010/main" val="380858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6826D0-2B4D-453C-9FE2-1FB41EC31C8E}"/>
              </a:ext>
            </a:extLst>
          </p:cNvPr>
          <p:cNvSpPr>
            <a:spLocks noGrp="1"/>
          </p:cNvSpPr>
          <p:nvPr>
            <p:ph type="dt" sz="half" idx="10"/>
          </p:nvPr>
        </p:nvSpPr>
        <p:spPr/>
        <p:txBody>
          <a:bodyPr/>
          <a:lstStyle>
            <a:lvl1pPr>
              <a:defRPr/>
            </a:lvl1pPr>
          </a:lstStyle>
          <a:p>
            <a:endParaRPr lang="es-ES" altLang="es-PA"/>
          </a:p>
        </p:txBody>
      </p:sp>
      <p:sp>
        <p:nvSpPr>
          <p:cNvPr id="3" name="Marcador de pie de página 2">
            <a:extLst>
              <a:ext uri="{FF2B5EF4-FFF2-40B4-BE49-F238E27FC236}">
                <a16:creationId xmlns:a16="http://schemas.microsoft.com/office/drawing/2014/main" id="{63F75E76-5E6F-4002-B8EA-7431BC821331}"/>
              </a:ext>
            </a:extLst>
          </p:cNvPr>
          <p:cNvSpPr>
            <a:spLocks noGrp="1"/>
          </p:cNvSpPr>
          <p:nvPr>
            <p:ph type="ftr" sz="quarter" idx="11"/>
          </p:nvPr>
        </p:nvSpPr>
        <p:spPr/>
        <p:txBody>
          <a:bodyPr/>
          <a:lstStyle>
            <a:lvl1pPr>
              <a:defRPr/>
            </a:lvl1pPr>
          </a:lstStyle>
          <a:p>
            <a:endParaRPr lang="es-ES" altLang="es-PA"/>
          </a:p>
        </p:txBody>
      </p:sp>
      <p:sp>
        <p:nvSpPr>
          <p:cNvPr id="4" name="Marcador de número de diapositiva 3">
            <a:extLst>
              <a:ext uri="{FF2B5EF4-FFF2-40B4-BE49-F238E27FC236}">
                <a16:creationId xmlns:a16="http://schemas.microsoft.com/office/drawing/2014/main" id="{21BE6DA7-59E1-4E59-861A-C5913E92C0E9}"/>
              </a:ext>
            </a:extLst>
          </p:cNvPr>
          <p:cNvSpPr>
            <a:spLocks noGrp="1"/>
          </p:cNvSpPr>
          <p:nvPr>
            <p:ph type="sldNum" sz="quarter" idx="12"/>
          </p:nvPr>
        </p:nvSpPr>
        <p:spPr/>
        <p:txBody>
          <a:bodyPr/>
          <a:lstStyle>
            <a:lvl1pPr>
              <a:defRPr/>
            </a:lvl1pPr>
          </a:lstStyle>
          <a:p>
            <a:fld id="{8BF2ABA0-B55D-4CBB-9F4B-2547A4590FC3}" type="slidenum">
              <a:rPr lang="es-ES" altLang="es-PA"/>
              <a:pPr/>
              <a:t>‹Nº›</a:t>
            </a:fld>
            <a:endParaRPr lang="es-ES" altLang="es-PA"/>
          </a:p>
        </p:txBody>
      </p:sp>
    </p:spTree>
    <p:extLst>
      <p:ext uri="{BB962C8B-B14F-4D97-AF65-F5344CB8AC3E}">
        <p14:creationId xmlns:p14="http://schemas.microsoft.com/office/powerpoint/2010/main" val="361143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CF106-B030-4F85-8A48-91484A95A89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24183949-1A5B-47BF-B965-12EB0EC93C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10DD4B70-8944-4AD6-A8D6-1765072B93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3A2DF323-8DFB-4064-81D1-4B8B3A8BF76C}"/>
              </a:ext>
            </a:extLst>
          </p:cNvPr>
          <p:cNvSpPr>
            <a:spLocks noGrp="1"/>
          </p:cNvSpPr>
          <p:nvPr>
            <p:ph type="dt" sz="half" idx="10"/>
          </p:nvPr>
        </p:nvSpPr>
        <p:spPr/>
        <p:txBody>
          <a:bodyPr/>
          <a:lstStyle>
            <a:lvl1pPr>
              <a:defRPr/>
            </a:lvl1pPr>
          </a:lstStyle>
          <a:p>
            <a:endParaRPr lang="es-ES" altLang="es-PA"/>
          </a:p>
        </p:txBody>
      </p:sp>
      <p:sp>
        <p:nvSpPr>
          <p:cNvPr id="6" name="Marcador de pie de página 5">
            <a:extLst>
              <a:ext uri="{FF2B5EF4-FFF2-40B4-BE49-F238E27FC236}">
                <a16:creationId xmlns:a16="http://schemas.microsoft.com/office/drawing/2014/main" id="{E94D220A-437A-4AE2-BFB5-389E782325B2}"/>
              </a:ext>
            </a:extLst>
          </p:cNvPr>
          <p:cNvSpPr>
            <a:spLocks noGrp="1"/>
          </p:cNvSpPr>
          <p:nvPr>
            <p:ph type="ftr" sz="quarter" idx="11"/>
          </p:nvPr>
        </p:nvSpPr>
        <p:spPr/>
        <p:txBody>
          <a:bodyPr/>
          <a:lstStyle>
            <a:lvl1pPr>
              <a:defRPr/>
            </a:lvl1pPr>
          </a:lstStyle>
          <a:p>
            <a:endParaRPr lang="es-ES" altLang="es-PA"/>
          </a:p>
        </p:txBody>
      </p:sp>
      <p:sp>
        <p:nvSpPr>
          <p:cNvPr id="7" name="Marcador de número de diapositiva 6">
            <a:extLst>
              <a:ext uri="{FF2B5EF4-FFF2-40B4-BE49-F238E27FC236}">
                <a16:creationId xmlns:a16="http://schemas.microsoft.com/office/drawing/2014/main" id="{64991480-A64D-41FA-9F31-FB215F62B597}"/>
              </a:ext>
            </a:extLst>
          </p:cNvPr>
          <p:cNvSpPr>
            <a:spLocks noGrp="1"/>
          </p:cNvSpPr>
          <p:nvPr>
            <p:ph type="sldNum" sz="quarter" idx="12"/>
          </p:nvPr>
        </p:nvSpPr>
        <p:spPr/>
        <p:txBody>
          <a:bodyPr/>
          <a:lstStyle>
            <a:lvl1pPr>
              <a:defRPr/>
            </a:lvl1pPr>
          </a:lstStyle>
          <a:p>
            <a:fld id="{88264296-1E01-4F94-BE76-7065FE0DABF4}" type="slidenum">
              <a:rPr lang="es-ES" altLang="es-PA"/>
              <a:pPr/>
              <a:t>‹Nº›</a:t>
            </a:fld>
            <a:endParaRPr lang="es-ES" altLang="es-PA"/>
          </a:p>
        </p:txBody>
      </p:sp>
    </p:spTree>
    <p:extLst>
      <p:ext uri="{BB962C8B-B14F-4D97-AF65-F5344CB8AC3E}">
        <p14:creationId xmlns:p14="http://schemas.microsoft.com/office/powerpoint/2010/main" val="148795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EA54C-CDEC-4F54-8CFE-8F7C17BF1AF9}"/>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23FADB1E-5A8F-4A64-A01C-D0E9CF6FFA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CF643D00-E5F3-45E5-8709-E732388FCB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DDCDB50C-8AD3-4911-9804-8FB09CE772DD}"/>
              </a:ext>
            </a:extLst>
          </p:cNvPr>
          <p:cNvSpPr>
            <a:spLocks noGrp="1"/>
          </p:cNvSpPr>
          <p:nvPr>
            <p:ph type="dt" sz="half" idx="10"/>
          </p:nvPr>
        </p:nvSpPr>
        <p:spPr/>
        <p:txBody>
          <a:bodyPr/>
          <a:lstStyle>
            <a:lvl1pPr>
              <a:defRPr/>
            </a:lvl1pPr>
          </a:lstStyle>
          <a:p>
            <a:endParaRPr lang="es-ES" altLang="es-PA"/>
          </a:p>
        </p:txBody>
      </p:sp>
      <p:sp>
        <p:nvSpPr>
          <p:cNvPr id="6" name="Marcador de pie de página 5">
            <a:extLst>
              <a:ext uri="{FF2B5EF4-FFF2-40B4-BE49-F238E27FC236}">
                <a16:creationId xmlns:a16="http://schemas.microsoft.com/office/drawing/2014/main" id="{ED4662CC-B536-4949-A4C8-1EB4982136B9}"/>
              </a:ext>
            </a:extLst>
          </p:cNvPr>
          <p:cNvSpPr>
            <a:spLocks noGrp="1"/>
          </p:cNvSpPr>
          <p:nvPr>
            <p:ph type="ftr" sz="quarter" idx="11"/>
          </p:nvPr>
        </p:nvSpPr>
        <p:spPr/>
        <p:txBody>
          <a:bodyPr/>
          <a:lstStyle>
            <a:lvl1pPr>
              <a:defRPr/>
            </a:lvl1pPr>
          </a:lstStyle>
          <a:p>
            <a:endParaRPr lang="es-ES" altLang="es-PA"/>
          </a:p>
        </p:txBody>
      </p:sp>
      <p:sp>
        <p:nvSpPr>
          <p:cNvPr id="7" name="Marcador de número de diapositiva 6">
            <a:extLst>
              <a:ext uri="{FF2B5EF4-FFF2-40B4-BE49-F238E27FC236}">
                <a16:creationId xmlns:a16="http://schemas.microsoft.com/office/drawing/2014/main" id="{FF9AF398-5801-4C94-A370-B4184AC59F21}"/>
              </a:ext>
            </a:extLst>
          </p:cNvPr>
          <p:cNvSpPr>
            <a:spLocks noGrp="1"/>
          </p:cNvSpPr>
          <p:nvPr>
            <p:ph type="sldNum" sz="quarter" idx="12"/>
          </p:nvPr>
        </p:nvSpPr>
        <p:spPr/>
        <p:txBody>
          <a:bodyPr/>
          <a:lstStyle>
            <a:lvl1pPr>
              <a:defRPr/>
            </a:lvl1pPr>
          </a:lstStyle>
          <a:p>
            <a:fld id="{C17A8B30-D75B-4D93-8288-D7E7396686FC}" type="slidenum">
              <a:rPr lang="es-ES" altLang="es-PA"/>
              <a:pPr/>
              <a:t>‹Nº›</a:t>
            </a:fld>
            <a:endParaRPr lang="es-ES" altLang="es-PA"/>
          </a:p>
        </p:txBody>
      </p:sp>
    </p:spTree>
    <p:extLst>
      <p:ext uri="{BB962C8B-B14F-4D97-AF65-F5344CB8AC3E}">
        <p14:creationId xmlns:p14="http://schemas.microsoft.com/office/powerpoint/2010/main" val="110079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518403-9A04-4DA6-A879-8FE5F63942A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PA"/>
              <a:t>Haga clic para modificar el estilo de título del patrón</a:t>
            </a:r>
          </a:p>
        </p:txBody>
      </p:sp>
      <p:sp>
        <p:nvSpPr>
          <p:cNvPr id="1027" name="Rectangle 3">
            <a:extLst>
              <a:ext uri="{FF2B5EF4-FFF2-40B4-BE49-F238E27FC236}">
                <a16:creationId xmlns:a16="http://schemas.microsoft.com/office/drawing/2014/main" id="{903EAFC6-A227-4B32-BAF6-770F0D2CE32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PA"/>
              <a:t>Haga clic para modificar el estilo de texto del patrón</a:t>
            </a:r>
          </a:p>
          <a:p>
            <a:pPr lvl="1"/>
            <a:r>
              <a:rPr lang="es-ES" altLang="es-PA"/>
              <a:t>Segundo nivel</a:t>
            </a:r>
          </a:p>
          <a:p>
            <a:pPr lvl="2"/>
            <a:r>
              <a:rPr lang="es-ES" altLang="es-PA"/>
              <a:t>Tercer nivel</a:t>
            </a:r>
          </a:p>
          <a:p>
            <a:pPr lvl="3"/>
            <a:r>
              <a:rPr lang="es-ES" altLang="es-PA"/>
              <a:t>Cuarto nivel</a:t>
            </a:r>
          </a:p>
          <a:p>
            <a:pPr lvl="4"/>
            <a:r>
              <a:rPr lang="es-ES" altLang="es-PA"/>
              <a:t>Quinto nivel</a:t>
            </a:r>
          </a:p>
        </p:txBody>
      </p:sp>
      <p:sp>
        <p:nvSpPr>
          <p:cNvPr id="1028" name="Rectangle 4">
            <a:extLst>
              <a:ext uri="{FF2B5EF4-FFF2-40B4-BE49-F238E27FC236}">
                <a16:creationId xmlns:a16="http://schemas.microsoft.com/office/drawing/2014/main" id="{5380374A-F03D-45AC-94D7-EE8792E9BB8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PA"/>
          </a:p>
        </p:txBody>
      </p:sp>
      <p:sp>
        <p:nvSpPr>
          <p:cNvPr id="1029" name="Rectangle 5">
            <a:extLst>
              <a:ext uri="{FF2B5EF4-FFF2-40B4-BE49-F238E27FC236}">
                <a16:creationId xmlns:a16="http://schemas.microsoft.com/office/drawing/2014/main" id="{C3C15B13-E1EE-4304-962D-83985989635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PA"/>
          </a:p>
        </p:txBody>
      </p:sp>
      <p:sp>
        <p:nvSpPr>
          <p:cNvPr id="1030" name="Rectangle 6">
            <a:extLst>
              <a:ext uri="{FF2B5EF4-FFF2-40B4-BE49-F238E27FC236}">
                <a16:creationId xmlns:a16="http://schemas.microsoft.com/office/drawing/2014/main" id="{9E93F0DF-43DC-4289-8896-5F6A34CC2A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514E36-F13F-42FA-A74B-D54ED19F0B56}" type="slidenum">
              <a:rPr lang="es-ES" altLang="es-PA"/>
              <a:pPr/>
              <a:t>‹Nº›</a:t>
            </a:fld>
            <a:endParaRPr lang="es-ES" altLang="es-P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WordArt 9">
            <a:extLst>
              <a:ext uri="{FF2B5EF4-FFF2-40B4-BE49-F238E27FC236}">
                <a16:creationId xmlns:a16="http://schemas.microsoft.com/office/drawing/2014/main" id="{C266D44D-9267-48D0-8616-100D62F7B8D7}"/>
              </a:ext>
            </a:extLst>
          </p:cNvPr>
          <p:cNvSpPr>
            <a:spLocks noChangeArrowheads="1" noChangeShapeType="1" noTextEdit="1"/>
          </p:cNvSpPr>
          <p:nvPr/>
        </p:nvSpPr>
        <p:spPr bwMode="auto">
          <a:xfrm>
            <a:off x="107504" y="609600"/>
            <a:ext cx="8928992" cy="4095750"/>
          </a:xfrm>
          <a:prstGeom prst="rect">
            <a:avLst/>
          </a:prstGeom>
        </p:spPr>
        <p:txBody>
          <a:bodyPr wrap="none" fromWordArt="1">
            <a:prstTxWarp prst="textPlain">
              <a:avLst>
                <a:gd name="adj" fmla="val 50106"/>
              </a:avLst>
            </a:prstTxWarp>
          </a:bodyPr>
          <a:lstStyle/>
          <a:p>
            <a:pPr marL="0" indent="0" algn="just">
              <a:buNone/>
            </a:pPr>
            <a:r>
              <a:rPr lang="es-PA" b="1" dirty="0">
                <a:solidFill>
                  <a:schemeClr val="bg1"/>
                </a:solidFill>
                <a:latin typeface="Arial" panose="020B0604020202020204" pitchFamily="34" charset="0"/>
                <a:cs typeface="Arial" panose="020B0604020202020204" pitchFamily="34" charset="0"/>
              </a:rPr>
              <a:t>Modulo I: Técnicas básicas del dibujo manual y digital       </a:t>
            </a:r>
            <a:endParaRPr lang="es-PA" dirty="0">
              <a:solidFill>
                <a:schemeClr val="bg1"/>
              </a:solidFill>
              <a:latin typeface="Arial" panose="020B0604020202020204" pitchFamily="34" charset="0"/>
              <a:cs typeface="Arial" panose="020B0604020202020204" pitchFamily="34" charset="0"/>
            </a:endParaRPr>
          </a:p>
          <a:p>
            <a:pPr marL="0" lvl="0" indent="0" algn="just">
              <a:buNone/>
            </a:pPr>
            <a:r>
              <a:rPr lang="es-ES" dirty="0">
                <a:solidFill>
                  <a:schemeClr val="bg1"/>
                </a:solidFill>
                <a:latin typeface="Arial" panose="020B0604020202020204" pitchFamily="34" charset="0"/>
                <a:cs typeface="Arial" panose="020B0604020202020204" pitchFamily="34" charset="0"/>
              </a:rPr>
              <a:t>1.1. La línea </a:t>
            </a:r>
            <a:endParaRPr lang="es-PA" dirty="0">
              <a:solidFill>
                <a:schemeClr val="bg1"/>
              </a:solidFill>
              <a:latin typeface="Arial" panose="020B0604020202020204" pitchFamily="34" charset="0"/>
              <a:cs typeface="Arial" panose="020B0604020202020204" pitchFamily="34" charset="0"/>
            </a:endParaRPr>
          </a:p>
          <a:p>
            <a:pPr lvl="1" algn="just"/>
            <a:r>
              <a:rPr lang="es-PA" dirty="0">
                <a:solidFill>
                  <a:schemeClr val="bg1"/>
                </a:solidFill>
                <a:latin typeface="Arial" panose="020B0604020202020204" pitchFamily="34" charset="0"/>
                <a:cs typeface="Arial" panose="020B0604020202020204" pitchFamily="34" charset="0"/>
              </a:rPr>
              <a:t>1.1.1. Tipos de líneas </a:t>
            </a:r>
          </a:p>
          <a:p>
            <a:pPr lvl="1" algn="just"/>
            <a:r>
              <a:rPr lang="es-PA" dirty="0">
                <a:solidFill>
                  <a:schemeClr val="bg1"/>
                </a:solidFill>
                <a:latin typeface="Arial" panose="020B0604020202020204" pitchFamily="34" charset="0"/>
                <a:cs typeface="Arial" panose="020B0604020202020204" pitchFamily="34" charset="0"/>
              </a:rPr>
              <a:t>1.2.1. Intensidad de líneas </a:t>
            </a:r>
          </a:p>
          <a:p>
            <a:pPr lvl="1" algn="just"/>
            <a:r>
              <a:rPr lang="es-PA" dirty="0">
                <a:solidFill>
                  <a:schemeClr val="bg1"/>
                </a:solidFill>
                <a:latin typeface="Arial" panose="020B0604020202020204" pitchFamily="34" charset="0"/>
                <a:cs typeface="Arial" panose="020B0604020202020204" pitchFamily="34" charset="0"/>
              </a:rPr>
              <a:t>1.2.3. Uso de la línea</a:t>
            </a:r>
          </a:p>
        </p:txBody>
      </p:sp>
      <p:sp>
        <p:nvSpPr>
          <p:cNvPr id="3082" name="Rectangle 10">
            <a:extLst>
              <a:ext uri="{FF2B5EF4-FFF2-40B4-BE49-F238E27FC236}">
                <a16:creationId xmlns:a16="http://schemas.microsoft.com/office/drawing/2014/main" id="{7C63AD66-01C4-44F0-BAED-10A74F8F7B1A}"/>
              </a:ext>
            </a:extLst>
          </p:cNvPr>
          <p:cNvSpPr>
            <a:spLocks noGrp="1" noChangeArrowheads="1"/>
          </p:cNvSpPr>
          <p:nvPr>
            <p:ph type="title" idx="4294967295"/>
          </p:nvPr>
        </p:nvSpPr>
        <p:spPr/>
        <p:txBody>
          <a:bodyPr/>
          <a:lstStyle/>
          <a:p>
            <a:r>
              <a:rPr lang="es-ES_tradnl" altLang="es-PA"/>
              <a:t>Titulo</a:t>
            </a:r>
            <a:endParaRPr lang="es-ES" altLang="es-P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id="{7DDDFE65-F767-40D5-A011-B6613607A27C}"/>
              </a:ext>
            </a:extLst>
          </p:cNvPr>
          <p:cNvSpPr>
            <a:spLocks noChangeArrowheads="1" noChangeShapeType="1" noTextEdit="1"/>
          </p:cNvSpPr>
          <p:nvPr/>
        </p:nvSpPr>
        <p:spPr bwMode="auto">
          <a:xfrm>
            <a:off x="304800" y="381000"/>
            <a:ext cx="8534400" cy="6096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chemeClr val="bg1"/>
                </a:solidFill>
                <a:effectLst>
                  <a:outerShdw dist="35921" dir="2700000" algn="ctr" rotWithShape="0">
                    <a:srgbClr val="808080"/>
                  </a:outerShdw>
                </a:effectLst>
                <a:latin typeface="Arial Black" panose="020B0A04020102020204" pitchFamily="34" charset="0"/>
              </a:rPr>
              <a:t>Expresividad de las líneas por su forma y posición</a:t>
            </a:r>
          </a:p>
        </p:txBody>
      </p:sp>
      <p:pic>
        <p:nvPicPr>
          <p:cNvPr id="15363" name="Picture 3" descr="20-horizontales">
            <a:extLst>
              <a:ext uri="{FF2B5EF4-FFF2-40B4-BE49-F238E27FC236}">
                <a16:creationId xmlns:a16="http://schemas.microsoft.com/office/drawing/2014/main" id="{565B7610-C939-4BAE-9556-EC99A3EA4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25717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21-verticales">
            <a:extLst>
              <a:ext uri="{FF2B5EF4-FFF2-40B4-BE49-F238E27FC236}">
                <a16:creationId xmlns:a16="http://schemas.microsoft.com/office/drawing/2014/main" id="{7934BBAF-9399-45EB-B815-025BD55B5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3000"/>
            <a:ext cx="1493838" cy="1600200"/>
          </a:xfrm>
          <a:prstGeom prst="rect">
            <a:avLst/>
          </a:prstGeom>
          <a:noFill/>
          <a:extLst>
            <a:ext uri="{909E8E84-426E-40DD-AFC4-6F175D3DCCD1}">
              <a14:hiddenFill xmlns:a14="http://schemas.microsoft.com/office/drawing/2010/main">
                <a:solidFill>
                  <a:srgbClr val="FFFFFF"/>
                </a:solidFill>
              </a14:hiddenFill>
            </a:ext>
          </a:extLst>
        </p:spPr>
      </p:pic>
      <p:sp>
        <p:nvSpPr>
          <p:cNvPr id="15367" name="WordArt 7">
            <a:extLst>
              <a:ext uri="{FF2B5EF4-FFF2-40B4-BE49-F238E27FC236}">
                <a16:creationId xmlns:a16="http://schemas.microsoft.com/office/drawing/2014/main" id="{C2C8071B-6317-4F4C-A610-191C6C994F9D}"/>
              </a:ext>
            </a:extLst>
          </p:cNvPr>
          <p:cNvSpPr>
            <a:spLocks noChangeArrowheads="1" noChangeShapeType="1" noTextEdit="1"/>
          </p:cNvSpPr>
          <p:nvPr/>
        </p:nvSpPr>
        <p:spPr bwMode="auto">
          <a:xfrm>
            <a:off x="76200" y="1676400"/>
            <a:ext cx="2209800" cy="5334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00FF00"/>
                </a:solidFill>
                <a:effectLst>
                  <a:outerShdw dist="35921" dir="2700000" algn="ctr" rotWithShape="0">
                    <a:srgbClr val="808080"/>
                  </a:outerShdw>
                </a:effectLst>
                <a:latin typeface="Arial Black" panose="020B0A04020102020204" pitchFamily="34" charset="0"/>
              </a:rPr>
              <a:t>Horizontales</a:t>
            </a:r>
          </a:p>
        </p:txBody>
      </p:sp>
      <p:sp>
        <p:nvSpPr>
          <p:cNvPr id="15368" name="WordArt 8">
            <a:extLst>
              <a:ext uri="{FF2B5EF4-FFF2-40B4-BE49-F238E27FC236}">
                <a16:creationId xmlns:a16="http://schemas.microsoft.com/office/drawing/2014/main" id="{D378409D-7798-409B-8B81-86D798158FFA}"/>
              </a:ext>
            </a:extLst>
          </p:cNvPr>
          <p:cNvSpPr>
            <a:spLocks noChangeArrowheads="1" noChangeShapeType="1" noTextEdit="1"/>
          </p:cNvSpPr>
          <p:nvPr/>
        </p:nvSpPr>
        <p:spPr bwMode="auto">
          <a:xfrm>
            <a:off x="5257800" y="1752600"/>
            <a:ext cx="1905000" cy="4572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FF00FF"/>
                </a:solidFill>
                <a:effectLst>
                  <a:outerShdw dist="35921" dir="2700000" algn="ctr" rotWithShape="0">
                    <a:srgbClr val="808080"/>
                  </a:outerShdw>
                </a:effectLst>
                <a:latin typeface="Arial Black" panose="020B0A04020102020204" pitchFamily="34" charset="0"/>
              </a:rPr>
              <a:t>Verticales</a:t>
            </a:r>
          </a:p>
        </p:txBody>
      </p:sp>
      <p:sp>
        <p:nvSpPr>
          <p:cNvPr id="15369" name="WordArt 9">
            <a:extLst>
              <a:ext uri="{FF2B5EF4-FFF2-40B4-BE49-F238E27FC236}">
                <a16:creationId xmlns:a16="http://schemas.microsoft.com/office/drawing/2014/main" id="{B771D12C-A6A0-45FE-BD34-61C7DE686C13}"/>
              </a:ext>
            </a:extLst>
          </p:cNvPr>
          <p:cNvSpPr>
            <a:spLocks noChangeArrowheads="1" noChangeShapeType="1" noTextEdit="1"/>
          </p:cNvSpPr>
          <p:nvPr/>
        </p:nvSpPr>
        <p:spPr bwMode="auto">
          <a:xfrm>
            <a:off x="228600" y="4800600"/>
            <a:ext cx="1524000" cy="4572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FFFF00"/>
                </a:solidFill>
                <a:effectLst>
                  <a:outerShdw dist="35921" dir="2700000" algn="ctr" rotWithShape="0">
                    <a:srgbClr val="808080"/>
                  </a:outerShdw>
                </a:effectLst>
                <a:latin typeface="Arial Black" panose="020B0A04020102020204" pitchFamily="34" charset="0"/>
              </a:rPr>
              <a:t>Oblicuas</a:t>
            </a:r>
          </a:p>
        </p:txBody>
      </p:sp>
      <p:sp>
        <p:nvSpPr>
          <p:cNvPr id="15370" name="WordArt 10">
            <a:extLst>
              <a:ext uri="{FF2B5EF4-FFF2-40B4-BE49-F238E27FC236}">
                <a16:creationId xmlns:a16="http://schemas.microsoft.com/office/drawing/2014/main" id="{029A334A-0203-4985-A7F5-F59C9327CEA2}"/>
              </a:ext>
            </a:extLst>
          </p:cNvPr>
          <p:cNvSpPr>
            <a:spLocks noChangeArrowheads="1" noChangeShapeType="1" noTextEdit="1"/>
          </p:cNvSpPr>
          <p:nvPr/>
        </p:nvSpPr>
        <p:spPr bwMode="auto">
          <a:xfrm>
            <a:off x="4572000" y="4648200"/>
            <a:ext cx="1676400" cy="4572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3366FF"/>
                </a:solidFill>
                <a:effectLst>
                  <a:outerShdw dist="35921" dir="2700000" algn="ctr" rotWithShape="0">
                    <a:srgbClr val="808080"/>
                  </a:outerShdw>
                </a:effectLst>
                <a:latin typeface="Arial Black" panose="020B0A04020102020204" pitchFamily="34" charset="0"/>
              </a:rPr>
              <a:t>Curvas</a:t>
            </a:r>
          </a:p>
        </p:txBody>
      </p:sp>
      <p:sp>
        <p:nvSpPr>
          <p:cNvPr id="15371" name="Text Box 11">
            <a:extLst>
              <a:ext uri="{FF2B5EF4-FFF2-40B4-BE49-F238E27FC236}">
                <a16:creationId xmlns:a16="http://schemas.microsoft.com/office/drawing/2014/main" id="{EC1B54A0-9697-4BB3-BE2A-E279BF219146}"/>
              </a:ext>
            </a:extLst>
          </p:cNvPr>
          <p:cNvSpPr txBox="1">
            <a:spLocks noChangeArrowheads="1"/>
          </p:cNvSpPr>
          <p:nvPr/>
        </p:nvSpPr>
        <p:spPr bwMode="auto">
          <a:xfrm>
            <a:off x="0" y="3124200"/>
            <a:ext cx="3886200" cy="7016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a:t>Sensación de </a:t>
            </a:r>
            <a:r>
              <a:rPr lang="es-ES_tradnl" altLang="es-PA" sz="2000">
                <a:solidFill>
                  <a:srgbClr val="FF0000"/>
                </a:solidFill>
              </a:rPr>
              <a:t>estabilidad</a:t>
            </a:r>
            <a:r>
              <a:rPr lang="es-ES_tradnl" altLang="es-PA" sz="2000"/>
              <a:t>, equilibrio, calma, falta de movimiento.</a:t>
            </a:r>
            <a:endParaRPr lang="es-ES" altLang="es-PA" sz="2000"/>
          </a:p>
        </p:txBody>
      </p:sp>
      <p:sp>
        <p:nvSpPr>
          <p:cNvPr id="15372" name="Text Box 12">
            <a:extLst>
              <a:ext uri="{FF2B5EF4-FFF2-40B4-BE49-F238E27FC236}">
                <a16:creationId xmlns:a16="http://schemas.microsoft.com/office/drawing/2014/main" id="{C8617B92-E667-4616-A0A1-5B1CD63E1F7E}"/>
              </a:ext>
            </a:extLst>
          </p:cNvPr>
          <p:cNvSpPr txBox="1">
            <a:spLocks noChangeArrowheads="1"/>
          </p:cNvSpPr>
          <p:nvPr/>
        </p:nvSpPr>
        <p:spPr bwMode="auto">
          <a:xfrm>
            <a:off x="5334000" y="2895600"/>
            <a:ext cx="3581400" cy="13112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a:t>Sensación </a:t>
            </a:r>
            <a:r>
              <a:rPr lang="es-ES_tradnl" altLang="es-PA" sz="2000">
                <a:solidFill>
                  <a:srgbClr val="FF0000"/>
                </a:solidFill>
              </a:rPr>
              <a:t>menos estabilidad</a:t>
            </a:r>
            <a:r>
              <a:rPr lang="es-ES_tradnl" altLang="es-PA" sz="2000"/>
              <a:t> que la horizontal pero igualmente equilibrada; sensación de elevación y espiritualidad.</a:t>
            </a:r>
            <a:endParaRPr lang="es-ES" altLang="es-PA" sz="2000"/>
          </a:p>
        </p:txBody>
      </p:sp>
      <p:sp>
        <p:nvSpPr>
          <p:cNvPr id="15373" name="Text Box 13">
            <a:extLst>
              <a:ext uri="{FF2B5EF4-FFF2-40B4-BE49-F238E27FC236}">
                <a16:creationId xmlns:a16="http://schemas.microsoft.com/office/drawing/2014/main" id="{7F7EE91D-A022-4F83-8F0D-B457EFA810C1}"/>
              </a:ext>
            </a:extLst>
          </p:cNvPr>
          <p:cNvSpPr txBox="1">
            <a:spLocks noChangeArrowheads="1"/>
          </p:cNvSpPr>
          <p:nvPr/>
        </p:nvSpPr>
        <p:spPr bwMode="auto">
          <a:xfrm>
            <a:off x="0" y="5851525"/>
            <a:ext cx="3886200" cy="10064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a:t>También se les puede llamar inclinadas, producen sensación de </a:t>
            </a:r>
            <a:r>
              <a:rPr lang="es-ES_tradnl" altLang="es-PA" sz="2000">
                <a:solidFill>
                  <a:srgbClr val="FF0000"/>
                </a:solidFill>
              </a:rPr>
              <a:t>inestabilidad</a:t>
            </a:r>
            <a:r>
              <a:rPr lang="es-ES_tradnl" altLang="es-PA" sz="2000"/>
              <a:t> y de más </a:t>
            </a:r>
            <a:r>
              <a:rPr lang="es-ES_tradnl" altLang="es-PA" sz="2000">
                <a:solidFill>
                  <a:srgbClr val="FF0000"/>
                </a:solidFill>
              </a:rPr>
              <a:t>movimiento</a:t>
            </a:r>
            <a:endParaRPr lang="es-ES" altLang="es-PA" sz="2000">
              <a:solidFill>
                <a:srgbClr val="FF0000"/>
              </a:solidFill>
            </a:endParaRPr>
          </a:p>
        </p:txBody>
      </p:sp>
      <p:pic>
        <p:nvPicPr>
          <p:cNvPr id="15374" name="Picture 14" descr="23-oblicuas">
            <a:extLst>
              <a:ext uri="{FF2B5EF4-FFF2-40B4-BE49-F238E27FC236}">
                <a16:creationId xmlns:a16="http://schemas.microsoft.com/office/drawing/2014/main" id="{6FEC95B6-96CC-4588-8E7B-9479EDB7D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38600"/>
            <a:ext cx="22860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descr="24-curvas">
            <a:extLst>
              <a:ext uri="{FF2B5EF4-FFF2-40B4-BE49-F238E27FC236}">
                <a16:creationId xmlns:a16="http://schemas.microsoft.com/office/drawing/2014/main" id="{E05EFA98-6375-4EB2-B05B-9A2920001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419600"/>
            <a:ext cx="2667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376" name="Text Box 16">
            <a:extLst>
              <a:ext uri="{FF2B5EF4-FFF2-40B4-BE49-F238E27FC236}">
                <a16:creationId xmlns:a16="http://schemas.microsoft.com/office/drawing/2014/main" id="{B14C6798-BDEF-4219-AAC6-6D4E328E9AE0}"/>
              </a:ext>
            </a:extLst>
          </p:cNvPr>
          <p:cNvSpPr txBox="1">
            <a:spLocks noChangeArrowheads="1"/>
          </p:cNvSpPr>
          <p:nvPr/>
        </p:nvSpPr>
        <p:spPr bwMode="auto">
          <a:xfrm>
            <a:off x="4495800" y="5334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a-ES" altLang="es-PA"/>
          </a:p>
        </p:txBody>
      </p:sp>
      <p:sp>
        <p:nvSpPr>
          <p:cNvPr id="15377" name="Text Box 17">
            <a:extLst>
              <a:ext uri="{FF2B5EF4-FFF2-40B4-BE49-F238E27FC236}">
                <a16:creationId xmlns:a16="http://schemas.microsoft.com/office/drawing/2014/main" id="{06A9B795-DDBD-40CC-9402-CFF1E231C9D9}"/>
              </a:ext>
            </a:extLst>
          </p:cNvPr>
          <p:cNvSpPr txBox="1">
            <a:spLocks noChangeArrowheads="1"/>
          </p:cNvSpPr>
          <p:nvPr/>
        </p:nvSpPr>
        <p:spPr bwMode="auto">
          <a:xfrm>
            <a:off x="4572000" y="5410200"/>
            <a:ext cx="1752600" cy="13112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a:t>Siempre crean sensación dinámica o de </a:t>
            </a:r>
            <a:r>
              <a:rPr lang="es-ES_tradnl" altLang="es-PA" sz="2000">
                <a:solidFill>
                  <a:srgbClr val="FF0000"/>
                </a:solidFill>
              </a:rPr>
              <a:t>movimiento</a:t>
            </a:r>
            <a:r>
              <a:rPr lang="es-ES_tradnl" altLang="es-PA" sz="2000"/>
              <a:t>.</a:t>
            </a:r>
            <a:endParaRPr lang="es-ES" altLang="es-PA"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04-LÍNEAS">
            <a:extLst>
              <a:ext uri="{FF2B5EF4-FFF2-40B4-BE49-F238E27FC236}">
                <a16:creationId xmlns:a16="http://schemas.microsoft.com/office/drawing/2014/main" id="{01CE2EDD-DAC6-41E8-9523-952355C9E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29225" cy="708660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a:extLst>
              <a:ext uri="{FF2B5EF4-FFF2-40B4-BE49-F238E27FC236}">
                <a16:creationId xmlns:a16="http://schemas.microsoft.com/office/drawing/2014/main" id="{267F1540-5CA8-442E-9888-C254CFD0E60E}"/>
              </a:ext>
            </a:extLst>
          </p:cNvPr>
          <p:cNvSpPr txBox="1">
            <a:spLocks noChangeArrowheads="1"/>
          </p:cNvSpPr>
          <p:nvPr/>
        </p:nvSpPr>
        <p:spPr bwMode="auto">
          <a:xfrm>
            <a:off x="5486400" y="304800"/>
            <a:ext cx="3429000" cy="63709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ltLang="es-PA" dirty="0"/>
          </a:p>
          <a:p>
            <a:pPr>
              <a:spcBef>
                <a:spcPct val="50000"/>
              </a:spcBef>
            </a:pPr>
            <a:endParaRPr lang="es-ES_tradnl" altLang="es-PA" dirty="0"/>
          </a:p>
          <a:p>
            <a:pPr>
              <a:spcBef>
                <a:spcPct val="50000"/>
              </a:spcBef>
            </a:pPr>
            <a:r>
              <a:rPr lang="es-ES_tradnl" altLang="es-PA" dirty="0"/>
              <a:t>Esta efecto se ha creado con lápices de diferentes durezas.</a:t>
            </a:r>
          </a:p>
          <a:p>
            <a:pPr>
              <a:spcBef>
                <a:spcPct val="50000"/>
              </a:spcBef>
            </a:pPr>
            <a:r>
              <a:rPr lang="es-ES_tradnl" altLang="es-PA" dirty="0"/>
              <a:t>Las líneas más gruesas y oscuras parecen estar más cerca, y las más finas y claras más lejos.</a:t>
            </a:r>
          </a:p>
          <a:p>
            <a:pPr>
              <a:spcBef>
                <a:spcPct val="50000"/>
              </a:spcBef>
            </a:pPr>
            <a:r>
              <a:rPr lang="es-ES_tradnl" altLang="es-PA" dirty="0"/>
              <a:t>Para poder hacer líneas de diferentes grosores con un lápiz lo tenemos que usar en posición tumbada, cuanto más tumbado más gruesa saldrá la línea.</a:t>
            </a:r>
            <a:endParaRPr lang="es-ES" altLang="es-PA" dirty="0"/>
          </a:p>
        </p:txBody>
      </p:sp>
      <p:sp>
        <p:nvSpPr>
          <p:cNvPr id="16389" name="WordArt 5">
            <a:extLst>
              <a:ext uri="{FF2B5EF4-FFF2-40B4-BE49-F238E27FC236}">
                <a16:creationId xmlns:a16="http://schemas.microsoft.com/office/drawing/2014/main" id="{B9753739-FF5A-4C7B-9A96-84107FFEAAD1}"/>
              </a:ext>
            </a:extLst>
          </p:cNvPr>
          <p:cNvSpPr>
            <a:spLocks noChangeArrowheads="1" noChangeShapeType="1" noTextEdit="1"/>
          </p:cNvSpPr>
          <p:nvPr/>
        </p:nvSpPr>
        <p:spPr bwMode="auto">
          <a:xfrm>
            <a:off x="5715000" y="762000"/>
            <a:ext cx="2971800" cy="319088"/>
          </a:xfrm>
          <a:prstGeom prst="rect">
            <a:avLst/>
          </a:prstGeom>
        </p:spPr>
        <p:txBody>
          <a:bodyPr wrap="none" fromWordArt="1">
            <a:prstTxWarp prst="textPlain">
              <a:avLst>
                <a:gd name="adj" fmla="val 50000"/>
              </a:avLst>
            </a:prstTxWarp>
          </a:bodyPr>
          <a:lstStyle/>
          <a:p>
            <a:pPr algn="ctr"/>
            <a:r>
              <a:rPr lang="es-PA" sz="3600" i="1" kern="10" dirty="0">
                <a:ln w="9525">
                  <a:solidFill>
                    <a:srgbClr val="000000"/>
                  </a:solidFill>
                  <a:round/>
                  <a:headEnd/>
                  <a:tailEnd/>
                </a:ln>
                <a:effectLst>
                  <a:outerShdw dist="35921" dir="2700000" algn="ctr" rotWithShape="0">
                    <a:srgbClr val="808080"/>
                  </a:outerShdw>
                </a:effectLst>
                <a:latin typeface="Arial Black" panose="020B0A04020102020204" pitchFamily="34" charset="0"/>
              </a:rPr>
              <a:t>SENSACION DE PROFUNDIDAD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EAA603DE-EC80-4435-AA75-6FC653EF8C0C}"/>
              </a:ext>
            </a:extLst>
          </p:cNvPr>
          <p:cNvSpPr txBox="1">
            <a:spLocks noChangeArrowheads="1"/>
          </p:cNvSpPr>
          <p:nvPr/>
        </p:nvSpPr>
        <p:spPr bwMode="auto">
          <a:xfrm>
            <a:off x="5562600" y="1143000"/>
            <a:ext cx="3429000" cy="470898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ltLang="es-PA" dirty="0"/>
          </a:p>
          <a:p>
            <a:pPr>
              <a:spcBef>
                <a:spcPct val="50000"/>
              </a:spcBef>
            </a:pPr>
            <a:endParaRPr lang="es-ES_tradnl" altLang="es-PA" dirty="0"/>
          </a:p>
          <a:p>
            <a:pPr>
              <a:spcBef>
                <a:spcPct val="50000"/>
              </a:spcBef>
            </a:pPr>
            <a:r>
              <a:rPr lang="es-ES_tradnl" altLang="es-PA" dirty="0"/>
              <a:t>El recurso empleado en esta ocasión son rectas verticales que van disminuyendo de tamaño.</a:t>
            </a:r>
          </a:p>
          <a:p>
            <a:pPr>
              <a:spcBef>
                <a:spcPct val="50000"/>
              </a:spcBef>
            </a:pPr>
            <a:r>
              <a:rPr lang="es-ES_tradnl" altLang="es-PA" dirty="0"/>
              <a:t>La composición parece representar unos postes de tendido eléctrico a ambos lados de un camino que se aleja.</a:t>
            </a:r>
            <a:endParaRPr lang="es-ES" altLang="es-PA" dirty="0"/>
          </a:p>
        </p:txBody>
      </p:sp>
      <p:sp>
        <p:nvSpPr>
          <p:cNvPr id="34820" name="WordArt 4">
            <a:extLst>
              <a:ext uri="{FF2B5EF4-FFF2-40B4-BE49-F238E27FC236}">
                <a16:creationId xmlns:a16="http://schemas.microsoft.com/office/drawing/2014/main" id="{890A0B79-86A7-48BC-99E2-6469AE7FA9F2}"/>
              </a:ext>
            </a:extLst>
          </p:cNvPr>
          <p:cNvSpPr>
            <a:spLocks noChangeArrowheads="1" noChangeShapeType="1" noTextEdit="1"/>
          </p:cNvSpPr>
          <p:nvPr/>
        </p:nvSpPr>
        <p:spPr bwMode="auto">
          <a:xfrm>
            <a:off x="5715000" y="1447800"/>
            <a:ext cx="2971800" cy="319088"/>
          </a:xfrm>
          <a:prstGeom prst="rect">
            <a:avLst/>
          </a:prstGeom>
        </p:spPr>
        <p:txBody>
          <a:bodyPr wrap="none" fromWordArt="1">
            <a:prstTxWarp prst="textPlain">
              <a:avLst>
                <a:gd name="adj" fmla="val 50000"/>
              </a:avLst>
            </a:prstTxWarp>
          </a:bodyPr>
          <a:lstStyle/>
          <a:p>
            <a:pPr algn="ctr"/>
            <a:r>
              <a:rPr lang="es-PA" sz="3600" i="1" kern="10" dirty="0">
                <a:ln w="9525">
                  <a:solidFill>
                    <a:srgbClr val="000000"/>
                  </a:solidFill>
                  <a:round/>
                  <a:headEnd/>
                  <a:tailEnd/>
                </a:ln>
                <a:effectLst>
                  <a:outerShdw dist="35921" dir="2700000" algn="ctr" rotWithShape="0">
                    <a:srgbClr val="808080"/>
                  </a:outerShdw>
                </a:effectLst>
                <a:latin typeface="Arial Black" panose="020B0A04020102020204" pitchFamily="34" charset="0"/>
              </a:rPr>
              <a:t>SENSACION DE PROFUNDIDAD</a:t>
            </a:r>
          </a:p>
        </p:txBody>
      </p:sp>
      <p:pic>
        <p:nvPicPr>
          <p:cNvPr id="34822" name="Picture 6" descr="28-profundidad">
            <a:extLst>
              <a:ext uri="{FF2B5EF4-FFF2-40B4-BE49-F238E27FC236}">
                <a16:creationId xmlns:a16="http://schemas.microsoft.com/office/drawing/2014/main" id="{27803FCA-EF2B-4C0A-8FB5-948C063A1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0B4F4AB8-85CB-40EF-BBB7-C05E7BF8A55F}"/>
              </a:ext>
            </a:extLst>
          </p:cNvPr>
          <p:cNvSpPr txBox="1">
            <a:spLocks noChangeArrowheads="1"/>
          </p:cNvSpPr>
          <p:nvPr/>
        </p:nvSpPr>
        <p:spPr bwMode="auto">
          <a:xfrm>
            <a:off x="5715000" y="762000"/>
            <a:ext cx="3429000" cy="55689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ltLang="es-PA" dirty="0"/>
          </a:p>
          <a:p>
            <a:pPr>
              <a:spcBef>
                <a:spcPct val="50000"/>
              </a:spcBef>
            </a:pPr>
            <a:endParaRPr lang="es-ES_tradnl" altLang="es-PA" dirty="0"/>
          </a:p>
          <a:p>
            <a:pPr>
              <a:spcBef>
                <a:spcPct val="50000"/>
              </a:spcBef>
            </a:pPr>
            <a:r>
              <a:rPr lang="es-ES_tradnl" altLang="es-PA" dirty="0"/>
              <a:t>Mediante líneas paralelas podemos dar sensación de volumen, es decir, de tres dimensiones.</a:t>
            </a:r>
          </a:p>
          <a:p>
            <a:pPr>
              <a:spcBef>
                <a:spcPct val="50000"/>
              </a:spcBef>
            </a:pPr>
            <a:r>
              <a:rPr lang="es-ES_tradnl" altLang="es-PA" dirty="0"/>
              <a:t>En el primero son líneas que se curvan en </a:t>
            </a:r>
            <a:r>
              <a:rPr lang="es-ES_tradnl" altLang="es-PA" dirty="0" err="1"/>
              <a:t>en</a:t>
            </a:r>
            <a:r>
              <a:rPr lang="es-ES_tradnl" altLang="es-PA" dirty="0"/>
              <a:t> un determinado punto.</a:t>
            </a:r>
          </a:p>
          <a:p>
            <a:pPr>
              <a:spcBef>
                <a:spcPct val="50000"/>
              </a:spcBef>
            </a:pPr>
            <a:r>
              <a:rPr lang="es-ES_tradnl" altLang="es-PA" dirty="0"/>
              <a:t>En el segundo se han utilizado trazos cortos que se curvan en la misma dirección</a:t>
            </a:r>
            <a:endParaRPr lang="es-ES" altLang="es-PA" dirty="0"/>
          </a:p>
        </p:txBody>
      </p:sp>
      <p:sp>
        <p:nvSpPr>
          <p:cNvPr id="36867" name="WordArt 3">
            <a:extLst>
              <a:ext uri="{FF2B5EF4-FFF2-40B4-BE49-F238E27FC236}">
                <a16:creationId xmlns:a16="http://schemas.microsoft.com/office/drawing/2014/main" id="{E9A7FB56-72D3-4020-8003-E90464E2D8EA}"/>
              </a:ext>
            </a:extLst>
          </p:cNvPr>
          <p:cNvSpPr>
            <a:spLocks noChangeArrowheads="1" noChangeShapeType="1" noTextEdit="1"/>
          </p:cNvSpPr>
          <p:nvPr/>
        </p:nvSpPr>
        <p:spPr bwMode="auto">
          <a:xfrm>
            <a:off x="5943600" y="1295400"/>
            <a:ext cx="2971800" cy="319088"/>
          </a:xfrm>
          <a:prstGeom prst="rect">
            <a:avLst/>
          </a:prstGeom>
        </p:spPr>
        <p:txBody>
          <a:bodyPr wrap="none" fromWordArt="1">
            <a:prstTxWarp prst="textPlain">
              <a:avLst>
                <a:gd name="adj" fmla="val 50000"/>
              </a:avLst>
            </a:prstTxWarp>
          </a:bodyPr>
          <a:lstStyle/>
          <a:p>
            <a:pPr algn="ctr"/>
            <a:r>
              <a:rPr lang="es-PA" sz="3600" i="1" kern="10" dirty="0">
                <a:ln w="9525">
                  <a:solidFill>
                    <a:srgbClr val="000000"/>
                  </a:solidFill>
                  <a:round/>
                  <a:headEnd/>
                  <a:tailEnd/>
                </a:ln>
                <a:effectLst>
                  <a:outerShdw dist="35921" dir="2700000" algn="ctr" rotWithShape="0">
                    <a:srgbClr val="808080"/>
                  </a:outerShdw>
                </a:effectLst>
                <a:latin typeface="Arial Black" panose="020B0A04020102020204" pitchFamily="34" charset="0"/>
              </a:rPr>
              <a:t>SENSACION DE VOLUMEN</a:t>
            </a:r>
          </a:p>
        </p:txBody>
      </p:sp>
      <p:pic>
        <p:nvPicPr>
          <p:cNvPr id="36869" name="Picture 5" descr="26-volumen">
            <a:extLst>
              <a:ext uri="{FF2B5EF4-FFF2-40B4-BE49-F238E27FC236}">
                <a16:creationId xmlns:a16="http://schemas.microsoft.com/office/drawing/2014/main" id="{4AE1A5E4-9FD7-4305-B831-EE6DA4795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27-dunas">
            <a:extLst>
              <a:ext uri="{FF2B5EF4-FFF2-40B4-BE49-F238E27FC236}">
                <a16:creationId xmlns:a16="http://schemas.microsoft.com/office/drawing/2014/main" id="{D3D59201-1E16-40E5-96C0-435835A96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54102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792CA728-CE86-4CFB-B76C-052EEB05F8C1}"/>
              </a:ext>
            </a:extLst>
          </p:cNvPr>
          <p:cNvSpPr txBox="1">
            <a:spLocks noChangeArrowheads="1"/>
          </p:cNvSpPr>
          <p:nvPr/>
        </p:nvSpPr>
        <p:spPr bwMode="auto">
          <a:xfrm>
            <a:off x="0" y="5305425"/>
            <a:ext cx="9144000" cy="156966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dirty="0"/>
              <a:t>Mediante líneas entrecruzadas en diferentes direcciones podemos dar sensación de luz y sombra; concentraremos los trazos en las zonas de sombra y los dispersaremos en las zonas de luz, la ausencia de trazos es donde se concentra más la luz.</a:t>
            </a:r>
            <a:endParaRPr lang="es-ES" altLang="es-PA" dirty="0"/>
          </a:p>
        </p:txBody>
      </p:sp>
      <p:sp>
        <p:nvSpPr>
          <p:cNvPr id="37891" name="WordArt 3">
            <a:extLst>
              <a:ext uri="{FF2B5EF4-FFF2-40B4-BE49-F238E27FC236}">
                <a16:creationId xmlns:a16="http://schemas.microsoft.com/office/drawing/2014/main" id="{CFD48426-806C-44BE-A238-0E6B011F96E0}"/>
              </a:ext>
            </a:extLst>
          </p:cNvPr>
          <p:cNvSpPr>
            <a:spLocks noChangeArrowheads="1" noChangeShapeType="1" noTextEdit="1"/>
          </p:cNvSpPr>
          <p:nvPr/>
        </p:nvSpPr>
        <p:spPr bwMode="auto">
          <a:xfrm rot="5400000">
            <a:off x="5967636" y="2065412"/>
            <a:ext cx="4752528" cy="1143000"/>
          </a:xfrm>
          <a:prstGeom prst="rect">
            <a:avLst/>
          </a:prstGeom>
        </p:spPr>
        <p:txBody>
          <a:bodyPr vert="wordArtVert" wrap="none" fromWordArt="1">
            <a:prstTxWarp prst="textPlain">
              <a:avLst>
                <a:gd name="adj" fmla="val 50000"/>
              </a:avLst>
            </a:prstTxWarp>
          </a:bodyPr>
          <a:lstStyle/>
          <a:p>
            <a:pPr algn="ctr" fontAlgn="auto"/>
            <a:r>
              <a:rPr lang="es-PA" sz="3600" i="1" kern="10" normalizeH="1" dirty="0">
                <a:ln w="9525">
                  <a:solidFill>
                    <a:srgbClr val="000000"/>
                  </a:solidFill>
                  <a:round/>
                  <a:headEnd/>
                  <a:tailEnd/>
                </a:ln>
                <a:solidFill>
                  <a:srgbClr val="FFFF00"/>
                </a:solidFill>
                <a:effectLst>
                  <a:outerShdw dist="35921" dir="2700000" algn="ctr" rotWithShape="0">
                    <a:srgbClr val="808080"/>
                  </a:outerShdw>
                </a:effectLst>
                <a:latin typeface="Arial Black" panose="020B0A04020102020204" pitchFamily="34" charset="0"/>
              </a:rPr>
              <a:t>LUZ MEDIANTE </a:t>
            </a:r>
          </a:p>
          <a:p>
            <a:pPr algn="ctr" fontAlgn="auto"/>
            <a:endParaRPr lang="es-PA" sz="3600" i="1" kern="10" normalizeH="1" dirty="0">
              <a:ln w="9525">
                <a:solidFill>
                  <a:srgbClr val="000000"/>
                </a:solidFill>
                <a:round/>
                <a:headEnd/>
                <a:tailEnd/>
              </a:ln>
              <a:solidFill>
                <a:srgbClr val="FFFF00"/>
              </a:solidFill>
              <a:effectLst>
                <a:outerShdw dist="35921" dir="2700000" algn="ctr" rotWithShape="0">
                  <a:srgbClr val="808080"/>
                </a:outerShdw>
              </a:effectLst>
              <a:latin typeface="Arial Black" panose="020B0A04020102020204" pitchFamily="34" charset="0"/>
            </a:endParaRPr>
          </a:p>
          <a:p>
            <a:pPr algn="ctr" fontAlgn="auto"/>
            <a:r>
              <a:rPr lang="es-PA" sz="3600" i="1" kern="10" normalizeH="1" dirty="0">
                <a:ln w="9525">
                  <a:solidFill>
                    <a:srgbClr val="000000"/>
                  </a:solidFill>
                  <a:round/>
                  <a:headEnd/>
                  <a:tailEnd/>
                </a:ln>
                <a:solidFill>
                  <a:srgbClr val="FFFF00"/>
                </a:solidFill>
                <a:effectLst>
                  <a:outerShdw dist="35921" dir="2700000" algn="ctr" rotWithShape="0">
                    <a:srgbClr val="808080"/>
                  </a:outerShdw>
                </a:effectLst>
                <a:latin typeface="Arial Black" panose="020B0A04020102020204" pitchFamily="34" charset="0"/>
              </a:rPr>
              <a:t>LÍNEAS</a:t>
            </a:r>
          </a:p>
        </p:txBody>
      </p:sp>
      <p:pic>
        <p:nvPicPr>
          <p:cNvPr id="37894" name="Picture 6" descr="30-luz">
            <a:extLst>
              <a:ext uri="{FF2B5EF4-FFF2-40B4-BE49-F238E27FC236}">
                <a16:creationId xmlns:a16="http://schemas.microsoft.com/office/drawing/2014/main" id="{ED9F02BF-13B5-4F7A-B1C1-56C2337C7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529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7463B7-EDC2-4D0F-8645-3B968C85387F}"/>
              </a:ext>
            </a:extLst>
          </p:cNvPr>
          <p:cNvSpPr/>
          <p:nvPr/>
        </p:nvSpPr>
        <p:spPr>
          <a:xfrm>
            <a:off x="1225416" y="2967335"/>
            <a:ext cx="669317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Fin de la presentación</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3986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1-presentación">
            <a:extLst>
              <a:ext uri="{FF2B5EF4-FFF2-40B4-BE49-F238E27FC236}">
                <a16:creationId xmlns:a16="http://schemas.microsoft.com/office/drawing/2014/main" id="{AD6B99F5-0B3A-4328-905E-A07B53C83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02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pic>
        <p:nvPicPr>
          <p:cNvPr id="12291" name="Picture 3" descr="02-texto presentacion">
            <a:extLst>
              <a:ext uri="{FF2B5EF4-FFF2-40B4-BE49-F238E27FC236}">
                <a16:creationId xmlns:a16="http://schemas.microsoft.com/office/drawing/2014/main" id="{1100F5AD-7BBC-4E2A-9313-5839956F9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1763"/>
            <a:ext cx="91440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2292" name="Line 4">
            <a:extLst>
              <a:ext uri="{FF2B5EF4-FFF2-40B4-BE49-F238E27FC236}">
                <a16:creationId xmlns:a16="http://schemas.microsoft.com/office/drawing/2014/main" id="{3C4FE851-9D7B-476B-9901-1415959FD1BA}"/>
              </a:ext>
            </a:extLst>
          </p:cNvPr>
          <p:cNvSpPr>
            <a:spLocks noChangeShapeType="1"/>
          </p:cNvSpPr>
          <p:nvPr/>
        </p:nvSpPr>
        <p:spPr bwMode="auto">
          <a:xfrm>
            <a:off x="990600" y="5715000"/>
            <a:ext cx="3733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2294" name="Text Box 6">
            <a:extLst>
              <a:ext uri="{FF2B5EF4-FFF2-40B4-BE49-F238E27FC236}">
                <a16:creationId xmlns:a16="http://schemas.microsoft.com/office/drawing/2014/main" id="{108A7A0E-1FEA-44EC-8C46-6ED93CF031CE}"/>
              </a:ext>
            </a:extLst>
          </p:cNvPr>
          <p:cNvSpPr txBox="1">
            <a:spLocks noChangeArrowheads="1"/>
          </p:cNvSpPr>
          <p:nvPr/>
        </p:nvSpPr>
        <p:spPr bwMode="auto">
          <a:xfrm>
            <a:off x="5410200" y="0"/>
            <a:ext cx="3733800" cy="52260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1600" b="1" dirty="0"/>
              <a:t>En la composición observamos líneas de contorno que delimitan las formas; son líneas curvas y también circunferencias.</a:t>
            </a:r>
          </a:p>
          <a:p>
            <a:pPr>
              <a:spcBef>
                <a:spcPct val="50000"/>
              </a:spcBef>
            </a:pPr>
            <a:r>
              <a:rPr lang="es-ES_tradnl" altLang="es-PA" sz="1600" b="1" dirty="0"/>
              <a:t>También observamos líneas rectas, paralelas y oblicuas, que se han utilizado para dar sombras y configuran una textura visual.</a:t>
            </a:r>
          </a:p>
          <a:p>
            <a:pPr>
              <a:spcBef>
                <a:spcPct val="50000"/>
              </a:spcBef>
            </a:pPr>
            <a:r>
              <a:rPr lang="es-ES_tradnl" altLang="es-PA" sz="1600" b="1" dirty="0"/>
              <a:t>También podemos ver unos puntos a la izquierda que también crean textura pero al haber poca cantidad no llaman tanto la atención como las líneas.</a:t>
            </a:r>
          </a:p>
          <a:p>
            <a:pPr>
              <a:spcBef>
                <a:spcPct val="50000"/>
              </a:spcBef>
            </a:pPr>
            <a:r>
              <a:rPr lang="es-ES_tradnl" altLang="es-PA" sz="1600" b="1" dirty="0"/>
              <a:t>Finalmente observamos zonas amplias de un mismo color, estos elementos son los planos. Las zonas verdes, roja, amarillas y violeta.</a:t>
            </a:r>
          </a:p>
          <a:p>
            <a:pPr>
              <a:spcBef>
                <a:spcPct val="50000"/>
              </a:spcBef>
            </a:pPr>
            <a:r>
              <a:rPr lang="es-ES_tradnl" altLang="es-PA" sz="1600" b="1" dirty="0"/>
              <a:t>El círculo, o superficie interna de la circunferencia, es un plano, </a:t>
            </a:r>
            <a:r>
              <a:rPr lang="es-ES_tradnl" altLang="es-PA" sz="1600" b="1" dirty="0" err="1"/>
              <a:t>pr</a:t>
            </a:r>
            <a:r>
              <a:rPr lang="es-ES_tradnl" altLang="es-PA" sz="1600" b="1" dirty="0"/>
              <a:t> eso nos llaman bastante  la atención las bolitas de la parte inferior.</a:t>
            </a:r>
            <a:endParaRPr lang="es-ES" altLang="es-PA" sz="1600" b="1" dirty="0"/>
          </a:p>
        </p:txBody>
      </p:sp>
      <p:sp>
        <p:nvSpPr>
          <p:cNvPr id="12295" name="Line 7">
            <a:extLst>
              <a:ext uri="{FF2B5EF4-FFF2-40B4-BE49-F238E27FC236}">
                <a16:creationId xmlns:a16="http://schemas.microsoft.com/office/drawing/2014/main" id="{6779B141-15D7-4AD1-93A8-DBCAF7839CB7}"/>
              </a:ext>
            </a:extLst>
          </p:cNvPr>
          <p:cNvSpPr>
            <a:spLocks noChangeShapeType="1"/>
          </p:cNvSpPr>
          <p:nvPr/>
        </p:nvSpPr>
        <p:spPr bwMode="auto">
          <a:xfrm>
            <a:off x="1295400" y="6477000"/>
            <a:ext cx="441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WordArt 5">
            <a:extLst>
              <a:ext uri="{FF2B5EF4-FFF2-40B4-BE49-F238E27FC236}">
                <a16:creationId xmlns:a16="http://schemas.microsoft.com/office/drawing/2014/main" id="{0B928F78-2703-478D-9C97-E0167DBE9008}"/>
              </a:ext>
            </a:extLst>
          </p:cNvPr>
          <p:cNvSpPr>
            <a:spLocks noChangeArrowheads="1" noChangeShapeType="1"/>
          </p:cNvSpPr>
          <p:nvPr/>
        </p:nvSpPr>
        <p:spPr bwMode="auto">
          <a:xfrm>
            <a:off x="1447800" y="0"/>
            <a:ext cx="6553200" cy="533400"/>
          </a:xfrm>
          <a:prstGeom prst="rect">
            <a:avLst/>
          </a:prstGeom>
        </p:spPr>
        <p:txBody>
          <a:bodyPr wrap="none" fromWordArt="1">
            <a:prstTxWarp prst="textPlain">
              <a:avLst>
                <a:gd name="adj" fmla="val 50000"/>
              </a:avLst>
            </a:prstTxWarp>
          </a:bodyPr>
          <a:lstStyle/>
          <a:p>
            <a:r>
              <a:rPr lang="es-PA" sz="3600" i="1" kern="10">
                <a:ln w="9525" cmpd="sng">
                  <a:solidFill>
                    <a:srgbClr val="000000"/>
                  </a:solidFill>
                  <a:prstDash val="solid"/>
                  <a:round/>
                  <a:headEnd/>
                  <a:tailEnd/>
                </a:ln>
                <a:solidFill>
                  <a:srgbClr val="FFFFFF"/>
                </a:solidFill>
                <a:effectLst>
                  <a:outerShdw dist="35921" dir="2700000" algn="ctr" rotWithShape="0">
                    <a:srgbClr val="808080"/>
                  </a:outerShdw>
                </a:effectLst>
                <a:latin typeface="Arial Black" panose="020B0A04020102020204" pitchFamily="34" charset="0"/>
              </a:rPr>
              <a:t>ELEMENTOS BÁSICOS</a:t>
            </a:r>
          </a:p>
        </p:txBody>
      </p:sp>
      <p:pic>
        <p:nvPicPr>
          <p:cNvPr id="4102" name="Picture 6" descr="03-PUNTOS">
            <a:extLst>
              <a:ext uri="{FF2B5EF4-FFF2-40B4-BE49-F238E27FC236}">
                <a16:creationId xmlns:a16="http://schemas.microsoft.com/office/drawing/2014/main" id="{B12EA973-B0BC-4161-9928-9588D3AAD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91000" cy="25606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05-PLANOS">
            <a:extLst>
              <a:ext uri="{FF2B5EF4-FFF2-40B4-BE49-F238E27FC236}">
                <a16:creationId xmlns:a16="http://schemas.microsoft.com/office/drawing/2014/main" id="{7B28428B-F47E-46E8-8367-4434718AD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4343400" cy="2274888"/>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04-LÍNEAS">
            <a:extLst>
              <a:ext uri="{FF2B5EF4-FFF2-40B4-BE49-F238E27FC236}">
                <a16:creationId xmlns:a16="http://schemas.microsoft.com/office/drawing/2014/main" id="{99FD2D14-1051-4259-945B-C6F5DE2F1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3429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108" name="WordArt 12">
            <a:extLst>
              <a:ext uri="{FF2B5EF4-FFF2-40B4-BE49-F238E27FC236}">
                <a16:creationId xmlns:a16="http://schemas.microsoft.com/office/drawing/2014/main" id="{48EEEF4E-71B6-46C7-AA96-1626A58566EB}"/>
              </a:ext>
            </a:extLst>
          </p:cNvPr>
          <p:cNvSpPr>
            <a:spLocks noChangeArrowheads="1" noChangeShapeType="1" noTextEdit="1"/>
          </p:cNvSpPr>
          <p:nvPr/>
        </p:nvSpPr>
        <p:spPr bwMode="auto">
          <a:xfrm>
            <a:off x="5410200" y="6096000"/>
            <a:ext cx="22860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A" sz="3600" kern="10">
                <a:ln w="9525">
                  <a:solidFill>
                    <a:schemeClr val="accent1"/>
                  </a:solidFill>
                  <a:round/>
                  <a:headEnd/>
                  <a:tailEnd/>
                </a:ln>
                <a:solidFill>
                  <a:schemeClr val="accent1"/>
                </a:solidFill>
                <a:latin typeface="Arial" panose="020B0604020202020204" pitchFamily="34" charset="0"/>
                <a:cs typeface="Arial" panose="020B0604020202020204" pitchFamily="34" charset="0"/>
              </a:rPr>
              <a:t>PLANOS</a:t>
            </a:r>
          </a:p>
        </p:txBody>
      </p:sp>
      <p:sp>
        <p:nvSpPr>
          <p:cNvPr id="4109" name="WordArt 13">
            <a:extLst>
              <a:ext uri="{FF2B5EF4-FFF2-40B4-BE49-F238E27FC236}">
                <a16:creationId xmlns:a16="http://schemas.microsoft.com/office/drawing/2014/main" id="{E317C22E-BEA1-48AB-B7DF-79E2D5EA0B50}"/>
              </a:ext>
            </a:extLst>
          </p:cNvPr>
          <p:cNvSpPr>
            <a:spLocks noChangeArrowheads="1" noChangeShapeType="1" noTextEdit="1"/>
          </p:cNvSpPr>
          <p:nvPr/>
        </p:nvSpPr>
        <p:spPr bwMode="auto">
          <a:xfrm>
            <a:off x="5943600" y="914400"/>
            <a:ext cx="22860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A" sz="3600" kern="10">
                <a:ln w="9525">
                  <a:solidFill>
                    <a:schemeClr val="accent2"/>
                  </a:solidFill>
                  <a:round/>
                  <a:headEnd/>
                  <a:tailEnd/>
                </a:ln>
                <a:solidFill>
                  <a:schemeClr val="accent2"/>
                </a:solidFill>
                <a:latin typeface="Arial" panose="020B0604020202020204" pitchFamily="34" charset="0"/>
                <a:cs typeface="Arial" panose="020B0604020202020204" pitchFamily="34" charset="0"/>
              </a:rPr>
              <a:t>LÍNEAS</a:t>
            </a:r>
          </a:p>
        </p:txBody>
      </p:sp>
      <p:sp>
        <p:nvSpPr>
          <p:cNvPr id="4110" name="WordArt 14">
            <a:extLst>
              <a:ext uri="{FF2B5EF4-FFF2-40B4-BE49-F238E27FC236}">
                <a16:creationId xmlns:a16="http://schemas.microsoft.com/office/drawing/2014/main" id="{C81311C0-E6A8-4C03-BD75-7DDEC1BF7D77}"/>
              </a:ext>
            </a:extLst>
          </p:cNvPr>
          <p:cNvSpPr>
            <a:spLocks noChangeArrowheads="1" noChangeShapeType="1" noTextEdit="1"/>
          </p:cNvSpPr>
          <p:nvPr/>
        </p:nvSpPr>
        <p:spPr bwMode="auto">
          <a:xfrm>
            <a:off x="1219200" y="914400"/>
            <a:ext cx="22860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A" sz="3600" kern="10">
                <a:ln w="9525">
                  <a:solidFill>
                    <a:srgbClr val="FF0000"/>
                  </a:solidFill>
                  <a:round/>
                  <a:headEnd/>
                  <a:tailEnd/>
                </a:ln>
                <a:solidFill>
                  <a:srgbClr val="FF0000"/>
                </a:solidFill>
                <a:latin typeface="Arial" panose="020B0604020202020204" pitchFamily="34" charset="0"/>
                <a:cs typeface="Arial" panose="020B0604020202020204" pitchFamily="34" charset="0"/>
              </a:rPr>
              <a:t>PUNTOS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7-ELEMENTOS">
            <a:extLst>
              <a:ext uri="{FF2B5EF4-FFF2-40B4-BE49-F238E27FC236}">
                <a16:creationId xmlns:a16="http://schemas.microsoft.com/office/drawing/2014/main" id="{B6C8002B-5987-439C-9897-17E61F3C9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a:extLst>
              <a:ext uri="{FF2B5EF4-FFF2-40B4-BE49-F238E27FC236}">
                <a16:creationId xmlns:a16="http://schemas.microsoft.com/office/drawing/2014/main" id="{E03D525B-9548-418C-AD3A-C9ECD105E06E}"/>
              </a:ext>
            </a:extLst>
          </p:cNvPr>
          <p:cNvSpPr txBox="1">
            <a:spLocks noChangeArrowheads="1"/>
          </p:cNvSpPr>
          <p:nvPr/>
        </p:nvSpPr>
        <p:spPr bwMode="auto">
          <a:xfrm>
            <a:off x="6172200" y="381000"/>
            <a:ext cx="2971800" cy="4678204"/>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dirty="0"/>
              <a:t>En este dibujo podemos observar los tres elementos básicos </a:t>
            </a:r>
            <a:r>
              <a:rPr lang="es-ES_tradnl" altLang="es-PA" sz="2800" dirty="0"/>
              <a:t>puntos, líneas y planos</a:t>
            </a:r>
            <a:r>
              <a:rPr lang="es-ES_tradnl" altLang="es-PA" sz="2000" dirty="0"/>
              <a:t>; de diferentes tamaños y colores.</a:t>
            </a:r>
          </a:p>
          <a:p>
            <a:pPr>
              <a:spcBef>
                <a:spcPct val="50000"/>
              </a:spcBef>
            </a:pPr>
            <a:r>
              <a:rPr lang="es-ES_tradnl" altLang="es-PA" sz="2000" dirty="0"/>
              <a:t>Utilizados conjuntamente o por separado </a:t>
            </a:r>
            <a:r>
              <a:rPr lang="es-ES_tradnl" altLang="es-PA" dirty="0"/>
              <a:t>sirven para producir diferentes sensaciones visuales</a:t>
            </a:r>
            <a:r>
              <a:rPr lang="es-ES_tradnl" altLang="es-PA" sz="2000" dirty="0"/>
              <a:t>: imitar el volumen de los cuerpos, plasmar la luz de un paisaje, dar sensación de profundidad, etc.</a:t>
            </a:r>
            <a:endParaRPr lang="es-ES" altLang="es-PA" sz="2000" dirty="0"/>
          </a:p>
        </p:txBody>
      </p:sp>
      <p:sp>
        <p:nvSpPr>
          <p:cNvPr id="5124" name="Text Box 4">
            <a:extLst>
              <a:ext uri="{FF2B5EF4-FFF2-40B4-BE49-F238E27FC236}">
                <a16:creationId xmlns:a16="http://schemas.microsoft.com/office/drawing/2014/main" id="{18839134-9398-4BB2-AF80-E51F4A20C0D0}"/>
              </a:ext>
            </a:extLst>
          </p:cNvPr>
          <p:cNvSpPr txBox="1">
            <a:spLocks noChangeArrowheads="1"/>
          </p:cNvSpPr>
          <p:nvPr/>
        </p:nvSpPr>
        <p:spPr bwMode="auto">
          <a:xfrm>
            <a:off x="228600" y="5562600"/>
            <a:ext cx="89154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PA">
                <a:solidFill>
                  <a:schemeClr val="bg1"/>
                </a:solidFill>
              </a:rPr>
              <a:t>Además existen dos elementos básicos más  </a:t>
            </a:r>
            <a:r>
              <a:rPr lang="es-ES_tradnl" altLang="es-PA" sz="2800">
                <a:solidFill>
                  <a:srgbClr val="FF0000"/>
                </a:solidFill>
              </a:rPr>
              <a:t>textura  y  color</a:t>
            </a:r>
            <a:endParaRPr lang="es-ES_tradnl" altLang="es-PA" sz="2800"/>
          </a:p>
          <a:p>
            <a:r>
              <a:rPr lang="es-ES_tradnl" altLang="es-PA" sz="2000">
                <a:solidFill>
                  <a:schemeClr val="bg1"/>
                </a:solidFill>
              </a:rPr>
              <a:t>Observamos la textura de trama de puntos producida al ampliar mucho la imagen y todos los elementos se pueden usar con diferentes colores.</a:t>
            </a:r>
            <a:endParaRPr lang="es-ES" altLang="es-PA" sz="20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a:extLst>
              <a:ext uri="{FF2B5EF4-FFF2-40B4-BE49-F238E27FC236}">
                <a16:creationId xmlns:a16="http://schemas.microsoft.com/office/drawing/2014/main" id="{7EB2BFCC-77BB-4E57-90CC-7582709816FC}"/>
              </a:ext>
            </a:extLst>
          </p:cNvPr>
          <p:cNvSpPr>
            <a:spLocks noChangeArrowheads="1" noChangeShapeType="1" noTextEdit="1"/>
          </p:cNvSpPr>
          <p:nvPr/>
        </p:nvSpPr>
        <p:spPr bwMode="auto">
          <a:xfrm>
            <a:off x="457200" y="152400"/>
            <a:ext cx="2600325" cy="6477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EL  PUNTO</a:t>
            </a:r>
          </a:p>
        </p:txBody>
      </p:sp>
      <p:pic>
        <p:nvPicPr>
          <p:cNvPr id="7171" name="Picture 3" descr="08-formas de puntos">
            <a:extLst>
              <a:ext uri="{FF2B5EF4-FFF2-40B4-BE49-F238E27FC236}">
                <a16:creationId xmlns:a16="http://schemas.microsoft.com/office/drawing/2014/main" id="{CBB8D090-11CC-4483-9C64-3D37FD6A8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257800" cy="1822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09-tamaño del punto">
            <a:extLst>
              <a:ext uri="{FF2B5EF4-FFF2-40B4-BE49-F238E27FC236}">
                <a16:creationId xmlns:a16="http://schemas.microsoft.com/office/drawing/2014/main" id="{5309D568-67B9-4B52-AFAC-DF3369923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5334000" cy="2886075"/>
          </a:xfrm>
          <a:prstGeom prst="rect">
            <a:avLst/>
          </a:prstGeom>
          <a:noFill/>
          <a:extLst>
            <a:ext uri="{909E8E84-426E-40DD-AFC4-6F175D3DCCD1}">
              <a14:hiddenFill xmlns:a14="http://schemas.microsoft.com/office/drawing/2010/main">
                <a:solidFill>
                  <a:srgbClr val="FFFFFF"/>
                </a:solidFill>
              </a14:hiddenFill>
            </a:ext>
          </a:extLst>
        </p:spPr>
      </p:pic>
      <p:sp>
        <p:nvSpPr>
          <p:cNvPr id="7177" name="Text Box 9">
            <a:extLst>
              <a:ext uri="{FF2B5EF4-FFF2-40B4-BE49-F238E27FC236}">
                <a16:creationId xmlns:a16="http://schemas.microsoft.com/office/drawing/2014/main" id="{74279692-83AA-4EBB-8CDE-D8FBD597DFAA}"/>
              </a:ext>
            </a:extLst>
          </p:cNvPr>
          <p:cNvSpPr txBox="1">
            <a:spLocks noChangeArrowheads="1"/>
          </p:cNvSpPr>
          <p:nvPr/>
        </p:nvSpPr>
        <p:spPr bwMode="auto">
          <a:xfrm>
            <a:off x="5724128" y="965200"/>
            <a:ext cx="3124200" cy="5578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dirty="0"/>
              <a:t>Es el elemento de expresión plástica más elemental y pequeño. </a:t>
            </a:r>
          </a:p>
          <a:p>
            <a:pPr>
              <a:spcBef>
                <a:spcPct val="50000"/>
              </a:spcBef>
            </a:pPr>
            <a:r>
              <a:rPr lang="es-ES_tradnl" altLang="es-PA" sz="2000" dirty="0"/>
              <a:t>Estamos habituados a considerarlo redondo pero en realidad puede adoptar formas muy variadas : triangular, cuadrado, ovalado, gota, estrellado, irregular; relleno de color o vacío.</a:t>
            </a:r>
          </a:p>
          <a:p>
            <a:pPr>
              <a:spcBef>
                <a:spcPct val="50000"/>
              </a:spcBef>
            </a:pPr>
            <a:r>
              <a:rPr lang="es-ES_tradnl" altLang="es-PA" sz="2000" dirty="0"/>
              <a:t>El punto puede tener tamaños muy variados pero si sobrepasa cierto tamaño pasa a considerarse plano, como sucede con el círculo amarillo.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E7BF687-0D81-4940-91AF-6B8EC7927F8A}"/>
              </a:ext>
            </a:extLst>
          </p:cNvPr>
          <p:cNvSpPr>
            <a:spLocks noChangeArrowheads="1"/>
          </p:cNvSpPr>
          <p:nvPr/>
        </p:nvSpPr>
        <p:spPr bwMode="auto">
          <a:xfrm>
            <a:off x="539552" y="1119227"/>
            <a:ext cx="2590800" cy="547842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b="1" dirty="0"/>
              <a:t>Variando los tamaños, las formas y los colores de los puntos  podemos lograr sensación de profundidad. Tamaño grande cercanía, tamaño pequeño lejanía.</a:t>
            </a:r>
          </a:p>
          <a:p>
            <a:pPr>
              <a:spcBef>
                <a:spcPct val="50000"/>
              </a:spcBef>
            </a:pPr>
            <a:r>
              <a:rPr lang="es-ES_tradnl" altLang="es-PA" sz="2000" b="1" dirty="0"/>
              <a:t>Los puntos se pueden situar muy cerca, concentración, o disponerse alejados, dispersión, de esta manera podemos producir sensación visual de volumen.</a:t>
            </a:r>
            <a:endParaRPr lang="es-ES" altLang="es-PA" sz="2000" b="1" dirty="0"/>
          </a:p>
        </p:txBody>
      </p:sp>
      <p:pic>
        <p:nvPicPr>
          <p:cNvPr id="9219" name="Picture 3" descr="03-PUNTOS">
            <a:extLst>
              <a:ext uri="{FF2B5EF4-FFF2-40B4-BE49-F238E27FC236}">
                <a16:creationId xmlns:a16="http://schemas.microsoft.com/office/drawing/2014/main" id="{116407CC-7A34-496C-ADB0-B9265ED90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334000" cy="32591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ncentracion de puntos">
            <a:extLst>
              <a:ext uri="{FF2B5EF4-FFF2-40B4-BE49-F238E27FC236}">
                <a16:creationId xmlns:a16="http://schemas.microsoft.com/office/drawing/2014/main" id="{6AC88E3B-2668-47F5-A2FA-0D437F7B9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0"/>
            <a:ext cx="3886200" cy="2787650"/>
          </a:xfrm>
          <a:prstGeom prst="rect">
            <a:avLst/>
          </a:prstGeom>
          <a:noFill/>
          <a:extLst>
            <a:ext uri="{909E8E84-426E-40DD-AFC4-6F175D3DCCD1}">
              <a14:hiddenFill xmlns:a14="http://schemas.microsoft.com/office/drawing/2010/main">
                <a:solidFill>
                  <a:srgbClr val="FFFFFF"/>
                </a:solidFill>
              </a14:hiddenFill>
            </a:ext>
          </a:extLst>
        </p:spPr>
      </p:pic>
      <p:sp>
        <p:nvSpPr>
          <p:cNvPr id="9221" name="WordArt 5">
            <a:extLst>
              <a:ext uri="{FF2B5EF4-FFF2-40B4-BE49-F238E27FC236}">
                <a16:creationId xmlns:a16="http://schemas.microsoft.com/office/drawing/2014/main" id="{C272E839-AA48-4823-B268-4A6FC824809C}"/>
              </a:ext>
            </a:extLst>
          </p:cNvPr>
          <p:cNvSpPr>
            <a:spLocks noChangeArrowheads="1" noChangeShapeType="1" noTextEdit="1"/>
          </p:cNvSpPr>
          <p:nvPr/>
        </p:nvSpPr>
        <p:spPr bwMode="auto">
          <a:xfrm>
            <a:off x="457200" y="152400"/>
            <a:ext cx="2600325" cy="6477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EL  PUNTO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a:extLst>
              <a:ext uri="{FF2B5EF4-FFF2-40B4-BE49-F238E27FC236}">
                <a16:creationId xmlns:a16="http://schemas.microsoft.com/office/drawing/2014/main" id="{129B046B-C50D-4283-BFCC-7576CF0B9A02}"/>
              </a:ext>
            </a:extLst>
          </p:cNvPr>
          <p:cNvSpPr>
            <a:spLocks noChangeArrowheads="1" noChangeShapeType="1" noTextEdit="1"/>
          </p:cNvSpPr>
          <p:nvPr/>
        </p:nvSpPr>
        <p:spPr bwMode="auto">
          <a:xfrm>
            <a:off x="251520" y="332656"/>
            <a:ext cx="2600325" cy="647700"/>
          </a:xfrm>
          <a:prstGeom prst="rect">
            <a:avLst/>
          </a:prstGeom>
        </p:spPr>
        <p:txBody>
          <a:bodyPr wrap="none" fromWordArt="1">
            <a:prstTxWarp prst="textPlain">
              <a:avLst>
                <a:gd name="adj" fmla="val 50000"/>
              </a:avLst>
            </a:prstTxWarp>
          </a:bodyPr>
          <a:lstStyle/>
          <a:p>
            <a:pPr algn="ctr"/>
            <a:r>
              <a:rPr lang="es-PA" sz="36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LA LÍNEA</a:t>
            </a:r>
          </a:p>
        </p:txBody>
      </p:sp>
      <p:sp>
        <p:nvSpPr>
          <p:cNvPr id="10243" name="Rectangle 3">
            <a:extLst>
              <a:ext uri="{FF2B5EF4-FFF2-40B4-BE49-F238E27FC236}">
                <a16:creationId xmlns:a16="http://schemas.microsoft.com/office/drawing/2014/main" id="{3FC6D0BB-9C5C-49AC-9C89-CE3E27F9910C}"/>
              </a:ext>
            </a:extLst>
          </p:cNvPr>
          <p:cNvSpPr>
            <a:spLocks noChangeArrowheads="1"/>
          </p:cNvSpPr>
          <p:nvPr/>
        </p:nvSpPr>
        <p:spPr bwMode="auto">
          <a:xfrm>
            <a:off x="228600" y="1295400"/>
            <a:ext cx="3657600" cy="52736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2000" dirty="0"/>
              <a:t>La línea en el lenguaje plástico se define como un punto en movimiento.</a:t>
            </a:r>
          </a:p>
          <a:p>
            <a:pPr>
              <a:spcBef>
                <a:spcPct val="50000"/>
              </a:spcBef>
            </a:pPr>
            <a:r>
              <a:rPr lang="es-ES_tradnl" altLang="es-PA" sz="2000" dirty="0"/>
              <a:t>Para poder representarla tenemos que darle grosor y longitud.</a:t>
            </a:r>
          </a:p>
          <a:p>
            <a:pPr>
              <a:spcBef>
                <a:spcPct val="50000"/>
              </a:spcBef>
            </a:pPr>
            <a:r>
              <a:rPr lang="es-ES_tradnl" altLang="es-PA" sz="2000" dirty="0"/>
              <a:t>El aspecto visual de línea cambiará según la presión que hagamos, según como coloquemos el lápiz, según el recorrido que siga la mano, según el tipo de instrumento empleado para trazarla (lápiz, bolígrafo, rotulador, cera, plumilla, pincel); finalmente influirá también el tipo de papel usado, según que tenga textura, sea liso o satinado.</a:t>
            </a:r>
            <a:endParaRPr lang="es-ES" altLang="es-PA" sz="2000" dirty="0"/>
          </a:p>
        </p:txBody>
      </p:sp>
      <p:pic>
        <p:nvPicPr>
          <p:cNvPr id="10245" name="Picture 5" descr="19-lineas">
            <a:extLst>
              <a:ext uri="{FF2B5EF4-FFF2-40B4-BE49-F238E27FC236}">
                <a16:creationId xmlns:a16="http://schemas.microsoft.com/office/drawing/2014/main" id="{5DAEE1E3-86A4-43EC-AF36-A4DAA509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54563"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a:extLst>
              <a:ext uri="{FF2B5EF4-FFF2-40B4-BE49-F238E27FC236}">
                <a16:creationId xmlns:a16="http://schemas.microsoft.com/office/drawing/2014/main" id="{5519E738-C90A-40AF-8904-A1EA85CD1F81}"/>
              </a:ext>
            </a:extLst>
          </p:cNvPr>
          <p:cNvSpPr>
            <a:spLocks noChangeArrowheads="1" noChangeShapeType="1" noTextEdit="1"/>
          </p:cNvSpPr>
          <p:nvPr/>
        </p:nvSpPr>
        <p:spPr bwMode="auto">
          <a:xfrm>
            <a:off x="1447800" y="381000"/>
            <a:ext cx="5867400" cy="7620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chemeClr val="bg1"/>
                </a:solidFill>
                <a:effectLst>
                  <a:outerShdw dist="35921" dir="2700000" algn="ctr" rotWithShape="0">
                    <a:srgbClr val="808080"/>
                  </a:outerShdw>
                </a:effectLst>
                <a:latin typeface="Arial Black" panose="020B0A04020102020204" pitchFamily="34" charset="0"/>
              </a:rPr>
              <a:t>Tipos de líneas</a:t>
            </a:r>
          </a:p>
        </p:txBody>
      </p:sp>
      <p:sp>
        <p:nvSpPr>
          <p:cNvPr id="11267" name="WordArt 3">
            <a:extLst>
              <a:ext uri="{FF2B5EF4-FFF2-40B4-BE49-F238E27FC236}">
                <a16:creationId xmlns:a16="http://schemas.microsoft.com/office/drawing/2014/main" id="{2A27680A-8766-4086-BB4D-F968B801CA6F}"/>
              </a:ext>
            </a:extLst>
          </p:cNvPr>
          <p:cNvSpPr>
            <a:spLocks noChangeArrowheads="1" noChangeShapeType="1" noTextEdit="1"/>
          </p:cNvSpPr>
          <p:nvPr/>
        </p:nvSpPr>
        <p:spPr bwMode="auto">
          <a:xfrm>
            <a:off x="685800" y="1752600"/>
            <a:ext cx="2600325" cy="6477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chemeClr val="accent1"/>
                </a:solidFill>
                <a:effectLst>
                  <a:outerShdw dist="35921" dir="2700000" algn="ctr" rotWithShape="0">
                    <a:srgbClr val="808080"/>
                  </a:outerShdw>
                </a:effectLst>
                <a:latin typeface="Arial Black" panose="020B0A04020102020204" pitchFamily="34" charset="0"/>
              </a:rPr>
              <a:t>Simples</a:t>
            </a:r>
          </a:p>
        </p:txBody>
      </p:sp>
      <p:sp>
        <p:nvSpPr>
          <p:cNvPr id="11269" name="Text Box 5">
            <a:extLst>
              <a:ext uri="{FF2B5EF4-FFF2-40B4-BE49-F238E27FC236}">
                <a16:creationId xmlns:a16="http://schemas.microsoft.com/office/drawing/2014/main" id="{F722EEAD-31C0-451C-9A90-C1D27481BB73}"/>
              </a:ext>
            </a:extLst>
          </p:cNvPr>
          <p:cNvSpPr txBox="1">
            <a:spLocks noChangeArrowheads="1"/>
          </p:cNvSpPr>
          <p:nvPr/>
        </p:nvSpPr>
        <p:spPr bwMode="auto">
          <a:xfrm>
            <a:off x="3657600" y="1752600"/>
            <a:ext cx="5029200" cy="10668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3200"/>
              <a:t>Son las que están construidas con un solo trazo.</a:t>
            </a:r>
            <a:endParaRPr lang="es-ES" altLang="es-PA" sz="3200"/>
          </a:p>
        </p:txBody>
      </p:sp>
      <p:sp>
        <p:nvSpPr>
          <p:cNvPr id="11272" name="Rectangle 8">
            <a:extLst>
              <a:ext uri="{FF2B5EF4-FFF2-40B4-BE49-F238E27FC236}">
                <a16:creationId xmlns:a16="http://schemas.microsoft.com/office/drawing/2014/main" id="{E2E2BAFE-F781-4942-BF35-66D94D928826}"/>
              </a:ext>
            </a:extLst>
          </p:cNvPr>
          <p:cNvSpPr>
            <a:spLocks noChangeArrowheads="1"/>
          </p:cNvSpPr>
          <p:nvPr/>
        </p:nvSpPr>
        <p:spPr bwMode="auto">
          <a:xfrm>
            <a:off x="762000" y="4114800"/>
            <a:ext cx="35052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1273" name="Line 9">
            <a:extLst>
              <a:ext uri="{FF2B5EF4-FFF2-40B4-BE49-F238E27FC236}">
                <a16:creationId xmlns:a16="http://schemas.microsoft.com/office/drawing/2014/main" id="{9A2EF292-9E74-4436-B1B5-80A95B7C6ECC}"/>
              </a:ext>
            </a:extLst>
          </p:cNvPr>
          <p:cNvSpPr>
            <a:spLocks noChangeShapeType="1"/>
          </p:cNvSpPr>
          <p:nvPr/>
        </p:nvSpPr>
        <p:spPr bwMode="auto">
          <a:xfrm flipV="1">
            <a:off x="990600" y="4419600"/>
            <a:ext cx="17526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74" name="Line 10">
            <a:extLst>
              <a:ext uri="{FF2B5EF4-FFF2-40B4-BE49-F238E27FC236}">
                <a16:creationId xmlns:a16="http://schemas.microsoft.com/office/drawing/2014/main" id="{7538C808-413E-4A51-BC70-D7D9977ABB7A}"/>
              </a:ext>
            </a:extLst>
          </p:cNvPr>
          <p:cNvSpPr>
            <a:spLocks noChangeShapeType="1"/>
          </p:cNvSpPr>
          <p:nvPr/>
        </p:nvSpPr>
        <p:spPr bwMode="auto">
          <a:xfrm>
            <a:off x="3505200" y="4572000"/>
            <a:ext cx="457200" cy="1219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75" name="Line 11">
            <a:extLst>
              <a:ext uri="{FF2B5EF4-FFF2-40B4-BE49-F238E27FC236}">
                <a16:creationId xmlns:a16="http://schemas.microsoft.com/office/drawing/2014/main" id="{4D7BBE7D-A167-4F10-AE49-EC944B9CFD76}"/>
              </a:ext>
            </a:extLst>
          </p:cNvPr>
          <p:cNvSpPr>
            <a:spLocks noChangeShapeType="1"/>
          </p:cNvSpPr>
          <p:nvPr/>
        </p:nvSpPr>
        <p:spPr bwMode="auto">
          <a:xfrm>
            <a:off x="1905000" y="5334000"/>
            <a:ext cx="1143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76" name="Line 12">
            <a:extLst>
              <a:ext uri="{FF2B5EF4-FFF2-40B4-BE49-F238E27FC236}">
                <a16:creationId xmlns:a16="http://schemas.microsoft.com/office/drawing/2014/main" id="{F9BE2688-E57B-42D9-874C-AF5130853530}"/>
              </a:ext>
            </a:extLst>
          </p:cNvPr>
          <p:cNvSpPr>
            <a:spLocks noChangeShapeType="1"/>
          </p:cNvSpPr>
          <p:nvPr/>
        </p:nvSpPr>
        <p:spPr bwMode="auto">
          <a:xfrm>
            <a:off x="1295400" y="5105400"/>
            <a:ext cx="0" cy="1143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77" name="Text Box 13">
            <a:extLst>
              <a:ext uri="{FF2B5EF4-FFF2-40B4-BE49-F238E27FC236}">
                <a16:creationId xmlns:a16="http://schemas.microsoft.com/office/drawing/2014/main" id="{1AE81BA1-2AC1-4542-9939-C93C5CB5AA29}"/>
              </a:ext>
            </a:extLst>
          </p:cNvPr>
          <p:cNvSpPr txBox="1">
            <a:spLocks noChangeArrowheads="1"/>
          </p:cNvSpPr>
          <p:nvPr/>
        </p:nvSpPr>
        <p:spPr bwMode="auto">
          <a:xfrm>
            <a:off x="1143000" y="3505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a-ES" altLang="es-PA"/>
          </a:p>
        </p:txBody>
      </p:sp>
      <p:sp>
        <p:nvSpPr>
          <p:cNvPr id="11278" name="Text Box 14">
            <a:extLst>
              <a:ext uri="{FF2B5EF4-FFF2-40B4-BE49-F238E27FC236}">
                <a16:creationId xmlns:a16="http://schemas.microsoft.com/office/drawing/2014/main" id="{FB1A70FE-37A2-418B-B170-03B45898F8F3}"/>
              </a:ext>
            </a:extLst>
          </p:cNvPr>
          <p:cNvSpPr txBox="1">
            <a:spLocks noChangeArrowheads="1"/>
          </p:cNvSpPr>
          <p:nvPr/>
        </p:nvSpPr>
        <p:spPr bwMode="auto">
          <a:xfrm>
            <a:off x="1219200" y="3505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a-ES" altLang="es-PA"/>
          </a:p>
        </p:txBody>
      </p:sp>
      <p:sp>
        <p:nvSpPr>
          <p:cNvPr id="11279" name="Text Box 15">
            <a:extLst>
              <a:ext uri="{FF2B5EF4-FFF2-40B4-BE49-F238E27FC236}">
                <a16:creationId xmlns:a16="http://schemas.microsoft.com/office/drawing/2014/main" id="{3301D669-AC95-448F-A9E5-EEDE72AC5374}"/>
              </a:ext>
            </a:extLst>
          </p:cNvPr>
          <p:cNvSpPr txBox="1">
            <a:spLocks noChangeArrowheads="1"/>
          </p:cNvSpPr>
          <p:nvPr/>
        </p:nvSpPr>
        <p:spPr bwMode="auto">
          <a:xfrm>
            <a:off x="1752600" y="586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RECTAS</a:t>
            </a:r>
            <a:endParaRPr lang="es-ES" altLang="es-PA">
              <a:solidFill>
                <a:srgbClr val="FF0000"/>
              </a:solidFill>
              <a:latin typeface="Arial Black" panose="020B0A04020102020204" pitchFamily="34" charset="0"/>
            </a:endParaRPr>
          </a:p>
        </p:txBody>
      </p:sp>
      <p:sp>
        <p:nvSpPr>
          <p:cNvPr id="11282" name="Freeform 18">
            <a:extLst>
              <a:ext uri="{FF2B5EF4-FFF2-40B4-BE49-F238E27FC236}">
                <a16:creationId xmlns:a16="http://schemas.microsoft.com/office/drawing/2014/main" id="{4D62A081-816B-46CD-AE79-2936FC3EDF47}"/>
              </a:ext>
            </a:extLst>
          </p:cNvPr>
          <p:cNvSpPr>
            <a:spLocks/>
          </p:cNvSpPr>
          <p:nvPr/>
        </p:nvSpPr>
        <p:spPr bwMode="auto">
          <a:xfrm>
            <a:off x="5715000" y="5410200"/>
            <a:ext cx="1752600" cy="609600"/>
          </a:xfrm>
          <a:custGeom>
            <a:avLst/>
            <a:gdLst>
              <a:gd name="T0" fmla="*/ 0 w 1104"/>
              <a:gd name="T1" fmla="*/ 384 h 384"/>
              <a:gd name="T2" fmla="*/ 240 w 1104"/>
              <a:gd name="T3" fmla="*/ 96 h 384"/>
              <a:gd name="T4" fmla="*/ 528 w 1104"/>
              <a:gd name="T5" fmla="*/ 240 h 384"/>
              <a:gd name="T6" fmla="*/ 1104 w 1104"/>
              <a:gd name="T7" fmla="*/ 0 h 384"/>
            </a:gdLst>
            <a:ahLst/>
            <a:cxnLst>
              <a:cxn ang="0">
                <a:pos x="T0" y="T1"/>
              </a:cxn>
              <a:cxn ang="0">
                <a:pos x="T2" y="T3"/>
              </a:cxn>
              <a:cxn ang="0">
                <a:pos x="T4" y="T5"/>
              </a:cxn>
              <a:cxn ang="0">
                <a:pos x="T6" y="T7"/>
              </a:cxn>
            </a:cxnLst>
            <a:rect l="0" t="0" r="r" b="b"/>
            <a:pathLst>
              <a:path w="1104" h="384">
                <a:moveTo>
                  <a:pt x="0" y="384"/>
                </a:moveTo>
                <a:cubicBezTo>
                  <a:pt x="76" y="252"/>
                  <a:pt x="152" y="120"/>
                  <a:pt x="240" y="96"/>
                </a:cubicBezTo>
                <a:cubicBezTo>
                  <a:pt x="328" y="72"/>
                  <a:pt x="384" y="256"/>
                  <a:pt x="528" y="240"/>
                </a:cubicBezTo>
                <a:cubicBezTo>
                  <a:pt x="672" y="224"/>
                  <a:pt x="976" y="32"/>
                  <a:pt x="110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83" name="Freeform 19">
            <a:extLst>
              <a:ext uri="{FF2B5EF4-FFF2-40B4-BE49-F238E27FC236}">
                <a16:creationId xmlns:a16="http://schemas.microsoft.com/office/drawing/2014/main" id="{769926A6-476F-4B15-BC01-23B20A182655}"/>
              </a:ext>
            </a:extLst>
          </p:cNvPr>
          <p:cNvSpPr>
            <a:spLocks/>
          </p:cNvSpPr>
          <p:nvPr/>
        </p:nvSpPr>
        <p:spPr bwMode="auto">
          <a:xfrm>
            <a:off x="5486400" y="5715000"/>
            <a:ext cx="2286000" cy="406400"/>
          </a:xfrm>
          <a:custGeom>
            <a:avLst/>
            <a:gdLst>
              <a:gd name="T0" fmla="*/ 0 w 1440"/>
              <a:gd name="T1" fmla="*/ 160 h 256"/>
              <a:gd name="T2" fmla="*/ 480 w 1440"/>
              <a:gd name="T3" fmla="*/ 16 h 256"/>
              <a:gd name="T4" fmla="*/ 1008 w 1440"/>
              <a:gd name="T5" fmla="*/ 64 h 256"/>
              <a:gd name="T6" fmla="*/ 1440 w 1440"/>
              <a:gd name="T7" fmla="*/ 256 h 256"/>
            </a:gdLst>
            <a:ahLst/>
            <a:cxnLst>
              <a:cxn ang="0">
                <a:pos x="T0" y="T1"/>
              </a:cxn>
              <a:cxn ang="0">
                <a:pos x="T2" y="T3"/>
              </a:cxn>
              <a:cxn ang="0">
                <a:pos x="T4" y="T5"/>
              </a:cxn>
              <a:cxn ang="0">
                <a:pos x="T6" y="T7"/>
              </a:cxn>
            </a:cxnLst>
            <a:rect l="0" t="0" r="r" b="b"/>
            <a:pathLst>
              <a:path w="1440" h="256">
                <a:moveTo>
                  <a:pt x="0" y="160"/>
                </a:moveTo>
                <a:cubicBezTo>
                  <a:pt x="156" y="96"/>
                  <a:pt x="312" y="32"/>
                  <a:pt x="480" y="16"/>
                </a:cubicBezTo>
                <a:cubicBezTo>
                  <a:pt x="648" y="0"/>
                  <a:pt x="848" y="24"/>
                  <a:pt x="1008" y="64"/>
                </a:cubicBezTo>
                <a:cubicBezTo>
                  <a:pt x="1168" y="104"/>
                  <a:pt x="1304" y="180"/>
                  <a:pt x="1440" y="2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85" name="Rectangle 21">
            <a:extLst>
              <a:ext uri="{FF2B5EF4-FFF2-40B4-BE49-F238E27FC236}">
                <a16:creationId xmlns:a16="http://schemas.microsoft.com/office/drawing/2014/main" id="{F1BABAB4-D57C-4AD3-B33D-695356BD3222}"/>
              </a:ext>
            </a:extLst>
          </p:cNvPr>
          <p:cNvSpPr>
            <a:spLocks noChangeArrowheads="1"/>
          </p:cNvSpPr>
          <p:nvPr/>
        </p:nvSpPr>
        <p:spPr bwMode="auto">
          <a:xfrm>
            <a:off x="5181600" y="4114800"/>
            <a:ext cx="3276600" cy="2438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1286" name="Text Box 22">
            <a:extLst>
              <a:ext uri="{FF2B5EF4-FFF2-40B4-BE49-F238E27FC236}">
                <a16:creationId xmlns:a16="http://schemas.microsoft.com/office/drawing/2014/main" id="{2087B20D-FA48-42EC-9874-458BCF62E8E7}"/>
              </a:ext>
            </a:extLst>
          </p:cNvPr>
          <p:cNvSpPr txBox="1">
            <a:spLocks noChangeArrowheads="1"/>
          </p:cNvSpPr>
          <p:nvPr/>
        </p:nvSpPr>
        <p:spPr bwMode="auto">
          <a:xfrm>
            <a:off x="6096000" y="5943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CURVAS</a:t>
            </a:r>
            <a:endParaRPr lang="es-ES" altLang="es-PA">
              <a:solidFill>
                <a:srgbClr val="FF0000"/>
              </a:solidFill>
              <a:latin typeface="Arial Black" panose="020B0A04020102020204" pitchFamily="34" charset="0"/>
            </a:endParaRPr>
          </a:p>
        </p:txBody>
      </p:sp>
      <p:sp>
        <p:nvSpPr>
          <p:cNvPr id="11288" name="Freeform 24">
            <a:extLst>
              <a:ext uri="{FF2B5EF4-FFF2-40B4-BE49-F238E27FC236}">
                <a16:creationId xmlns:a16="http://schemas.microsoft.com/office/drawing/2014/main" id="{DF544998-B949-4FDE-B4F3-201B0B4E0C64}"/>
              </a:ext>
            </a:extLst>
          </p:cNvPr>
          <p:cNvSpPr>
            <a:spLocks/>
          </p:cNvSpPr>
          <p:nvPr/>
        </p:nvSpPr>
        <p:spPr bwMode="auto">
          <a:xfrm>
            <a:off x="5410200" y="4572000"/>
            <a:ext cx="1219200" cy="622300"/>
          </a:xfrm>
          <a:custGeom>
            <a:avLst/>
            <a:gdLst>
              <a:gd name="T0" fmla="*/ 0 w 768"/>
              <a:gd name="T1" fmla="*/ 392 h 392"/>
              <a:gd name="T2" fmla="*/ 144 w 768"/>
              <a:gd name="T3" fmla="*/ 56 h 392"/>
              <a:gd name="T4" fmla="*/ 768 w 768"/>
              <a:gd name="T5" fmla="*/ 56 h 392"/>
            </a:gdLst>
            <a:ahLst/>
            <a:cxnLst>
              <a:cxn ang="0">
                <a:pos x="T0" y="T1"/>
              </a:cxn>
              <a:cxn ang="0">
                <a:pos x="T2" y="T3"/>
              </a:cxn>
              <a:cxn ang="0">
                <a:pos x="T4" y="T5"/>
              </a:cxn>
            </a:cxnLst>
            <a:rect l="0" t="0" r="r" b="b"/>
            <a:pathLst>
              <a:path w="768" h="392">
                <a:moveTo>
                  <a:pt x="0" y="392"/>
                </a:moveTo>
                <a:cubicBezTo>
                  <a:pt x="8" y="252"/>
                  <a:pt x="16" y="112"/>
                  <a:pt x="144" y="56"/>
                </a:cubicBezTo>
                <a:cubicBezTo>
                  <a:pt x="272" y="0"/>
                  <a:pt x="520" y="28"/>
                  <a:pt x="768" y="56"/>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90" name="Freeform 26">
            <a:extLst>
              <a:ext uri="{FF2B5EF4-FFF2-40B4-BE49-F238E27FC236}">
                <a16:creationId xmlns:a16="http://schemas.microsoft.com/office/drawing/2014/main" id="{F9FBA902-26A6-46E9-8ED4-CCF727AE8362}"/>
              </a:ext>
            </a:extLst>
          </p:cNvPr>
          <p:cNvSpPr>
            <a:spLocks/>
          </p:cNvSpPr>
          <p:nvPr/>
        </p:nvSpPr>
        <p:spPr bwMode="auto">
          <a:xfrm>
            <a:off x="7391400" y="4800600"/>
            <a:ext cx="850900" cy="1308100"/>
          </a:xfrm>
          <a:custGeom>
            <a:avLst/>
            <a:gdLst>
              <a:gd name="T0" fmla="*/ 0 w 536"/>
              <a:gd name="T1" fmla="*/ 104 h 824"/>
              <a:gd name="T2" fmla="*/ 432 w 536"/>
              <a:gd name="T3" fmla="*/ 56 h 824"/>
              <a:gd name="T4" fmla="*/ 528 w 536"/>
              <a:gd name="T5" fmla="*/ 440 h 824"/>
              <a:gd name="T6" fmla="*/ 480 w 536"/>
              <a:gd name="T7" fmla="*/ 824 h 824"/>
            </a:gdLst>
            <a:ahLst/>
            <a:cxnLst>
              <a:cxn ang="0">
                <a:pos x="T0" y="T1"/>
              </a:cxn>
              <a:cxn ang="0">
                <a:pos x="T2" y="T3"/>
              </a:cxn>
              <a:cxn ang="0">
                <a:pos x="T4" y="T5"/>
              </a:cxn>
              <a:cxn ang="0">
                <a:pos x="T6" y="T7"/>
              </a:cxn>
            </a:cxnLst>
            <a:rect l="0" t="0" r="r" b="b"/>
            <a:pathLst>
              <a:path w="536" h="824">
                <a:moveTo>
                  <a:pt x="0" y="104"/>
                </a:moveTo>
                <a:cubicBezTo>
                  <a:pt x="172" y="52"/>
                  <a:pt x="344" y="0"/>
                  <a:pt x="432" y="56"/>
                </a:cubicBezTo>
                <a:cubicBezTo>
                  <a:pt x="520" y="112"/>
                  <a:pt x="520" y="312"/>
                  <a:pt x="528" y="440"/>
                </a:cubicBezTo>
                <a:cubicBezTo>
                  <a:pt x="536" y="568"/>
                  <a:pt x="496" y="752"/>
                  <a:pt x="480" y="824"/>
                </a:cubicBezTo>
              </a:path>
            </a:pathLst>
          </a:custGeom>
          <a:noFill/>
          <a:ln w="381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93" name="Freeform 29">
            <a:extLst>
              <a:ext uri="{FF2B5EF4-FFF2-40B4-BE49-F238E27FC236}">
                <a16:creationId xmlns:a16="http://schemas.microsoft.com/office/drawing/2014/main" id="{003D2B4C-525F-4BC2-8847-4F2AABA0738E}"/>
              </a:ext>
            </a:extLst>
          </p:cNvPr>
          <p:cNvSpPr>
            <a:spLocks/>
          </p:cNvSpPr>
          <p:nvPr/>
        </p:nvSpPr>
        <p:spPr bwMode="auto">
          <a:xfrm>
            <a:off x="5791200" y="5257800"/>
            <a:ext cx="1828800" cy="635000"/>
          </a:xfrm>
          <a:custGeom>
            <a:avLst/>
            <a:gdLst>
              <a:gd name="T0" fmla="*/ 0 w 1152"/>
              <a:gd name="T1" fmla="*/ 400 h 400"/>
              <a:gd name="T2" fmla="*/ 384 w 1152"/>
              <a:gd name="T3" fmla="*/ 16 h 400"/>
              <a:gd name="T4" fmla="*/ 1152 w 1152"/>
              <a:gd name="T5" fmla="*/ 304 h 400"/>
            </a:gdLst>
            <a:ahLst/>
            <a:cxnLst>
              <a:cxn ang="0">
                <a:pos x="T0" y="T1"/>
              </a:cxn>
              <a:cxn ang="0">
                <a:pos x="T2" y="T3"/>
              </a:cxn>
              <a:cxn ang="0">
                <a:pos x="T4" y="T5"/>
              </a:cxn>
            </a:cxnLst>
            <a:rect l="0" t="0" r="r" b="b"/>
            <a:pathLst>
              <a:path w="1152" h="400">
                <a:moveTo>
                  <a:pt x="0" y="400"/>
                </a:moveTo>
                <a:cubicBezTo>
                  <a:pt x="96" y="216"/>
                  <a:pt x="192" y="32"/>
                  <a:pt x="384" y="16"/>
                </a:cubicBezTo>
                <a:cubicBezTo>
                  <a:pt x="576" y="0"/>
                  <a:pt x="1032" y="240"/>
                  <a:pt x="1152" y="304"/>
                </a:cubicBezTo>
              </a:path>
            </a:pathLst>
          </a:custGeom>
          <a:noFill/>
          <a:ln w="38100" cmpd="sng">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1294" name="Freeform 30">
            <a:extLst>
              <a:ext uri="{FF2B5EF4-FFF2-40B4-BE49-F238E27FC236}">
                <a16:creationId xmlns:a16="http://schemas.microsoft.com/office/drawing/2014/main" id="{56E0D632-36CD-490A-B2D2-35CFAA4FAEB8}"/>
              </a:ext>
            </a:extLst>
          </p:cNvPr>
          <p:cNvSpPr>
            <a:spLocks/>
          </p:cNvSpPr>
          <p:nvPr/>
        </p:nvSpPr>
        <p:spPr bwMode="auto">
          <a:xfrm>
            <a:off x="6172200" y="4419600"/>
            <a:ext cx="1752600" cy="546100"/>
          </a:xfrm>
          <a:custGeom>
            <a:avLst/>
            <a:gdLst>
              <a:gd name="T0" fmla="*/ 0 w 1104"/>
              <a:gd name="T1" fmla="*/ 336 h 344"/>
              <a:gd name="T2" fmla="*/ 576 w 1104"/>
              <a:gd name="T3" fmla="*/ 288 h 344"/>
              <a:gd name="T4" fmla="*/ 1104 w 1104"/>
              <a:gd name="T5" fmla="*/ 0 h 344"/>
            </a:gdLst>
            <a:ahLst/>
            <a:cxnLst>
              <a:cxn ang="0">
                <a:pos x="T0" y="T1"/>
              </a:cxn>
              <a:cxn ang="0">
                <a:pos x="T2" y="T3"/>
              </a:cxn>
              <a:cxn ang="0">
                <a:pos x="T4" y="T5"/>
              </a:cxn>
            </a:cxnLst>
            <a:rect l="0" t="0" r="r" b="b"/>
            <a:pathLst>
              <a:path w="1104" h="344">
                <a:moveTo>
                  <a:pt x="0" y="336"/>
                </a:moveTo>
                <a:cubicBezTo>
                  <a:pt x="196" y="340"/>
                  <a:pt x="392" y="344"/>
                  <a:pt x="576" y="288"/>
                </a:cubicBezTo>
                <a:cubicBezTo>
                  <a:pt x="760" y="232"/>
                  <a:pt x="932" y="116"/>
                  <a:pt x="1104" y="0"/>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377333C2-224E-413C-A34D-3740DE283C2B}"/>
              </a:ext>
            </a:extLst>
          </p:cNvPr>
          <p:cNvSpPr>
            <a:spLocks noChangeArrowheads="1" noChangeShapeType="1" noTextEdit="1"/>
          </p:cNvSpPr>
          <p:nvPr/>
        </p:nvSpPr>
        <p:spPr bwMode="auto">
          <a:xfrm>
            <a:off x="228600" y="1600200"/>
            <a:ext cx="3124200" cy="6477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rgbClr val="0066FF"/>
                </a:solidFill>
                <a:effectLst>
                  <a:outerShdw dist="35921" dir="2700000" algn="ctr" rotWithShape="0">
                    <a:srgbClr val="808080"/>
                  </a:outerShdw>
                </a:effectLst>
                <a:latin typeface="Arial Black" panose="020B0A04020102020204" pitchFamily="34" charset="0"/>
              </a:rPr>
              <a:t>Compuestas</a:t>
            </a:r>
          </a:p>
        </p:txBody>
      </p:sp>
      <p:sp>
        <p:nvSpPr>
          <p:cNvPr id="14339" name="Text Box 3">
            <a:extLst>
              <a:ext uri="{FF2B5EF4-FFF2-40B4-BE49-F238E27FC236}">
                <a16:creationId xmlns:a16="http://schemas.microsoft.com/office/drawing/2014/main" id="{71A2D320-FA70-48C5-BD5D-CF237AA57B62}"/>
              </a:ext>
            </a:extLst>
          </p:cNvPr>
          <p:cNvSpPr txBox="1">
            <a:spLocks noChangeArrowheads="1"/>
          </p:cNvSpPr>
          <p:nvPr/>
        </p:nvSpPr>
        <p:spPr bwMode="auto">
          <a:xfrm>
            <a:off x="3505200" y="1219200"/>
            <a:ext cx="4953000" cy="15541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sz="3200"/>
              <a:t>Formadas por fragmentos de dos o más líneas simples en diferentes direcciones.</a:t>
            </a:r>
            <a:endParaRPr lang="es-ES" altLang="es-PA" sz="3200"/>
          </a:p>
        </p:txBody>
      </p:sp>
      <p:sp>
        <p:nvSpPr>
          <p:cNvPr id="14340" name="WordArt 4">
            <a:extLst>
              <a:ext uri="{FF2B5EF4-FFF2-40B4-BE49-F238E27FC236}">
                <a16:creationId xmlns:a16="http://schemas.microsoft.com/office/drawing/2014/main" id="{44B4CB74-3EF7-46E5-AA19-863930D1EB18}"/>
              </a:ext>
            </a:extLst>
          </p:cNvPr>
          <p:cNvSpPr>
            <a:spLocks noChangeArrowheads="1" noChangeShapeType="1" noTextEdit="1"/>
          </p:cNvSpPr>
          <p:nvPr/>
        </p:nvSpPr>
        <p:spPr bwMode="auto">
          <a:xfrm>
            <a:off x="1447800" y="381000"/>
            <a:ext cx="5867400" cy="609600"/>
          </a:xfrm>
          <a:prstGeom prst="rect">
            <a:avLst/>
          </a:prstGeom>
        </p:spPr>
        <p:txBody>
          <a:bodyPr wrap="none" fromWordArt="1">
            <a:prstTxWarp prst="textPlain">
              <a:avLst>
                <a:gd name="adj" fmla="val 50000"/>
              </a:avLst>
            </a:prstTxWarp>
          </a:bodyPr>
          <a:lstStyle/>
          <a:p>
            <a:pPr algn="ctr"/>
            <a:r>
              <a:rPr lang="es-PA" sz="3600" i="1" kern="10">
                <a:ln w="9525">
                  <a:solidFill>
                    <a:srgbClr val="000000"/>
                  </a:solidFill>
                  <a:round/>
                  <a:headEnd/>
                  <a:tailEnd/>
                </a:ln>
                <a:solidFill>
                  <a:schemeClr val="bg1"/>
                </a:solidFill>
                <a:effectLst>
                  <a:outerShdw dist="35921" dir="2700000" algn="ctr" rotWithShape="0">
                    <a:srgbClr val="808080"/>
                  </a:outerShdw>
                </a:effectLst>
                <a:latin typeface="Arial Black" panose="020B0A04020102020204" pitchFamily="34" charset="0"/>
              </a:rPr>
              <a:t>Tipos de líneas</a:t>
            </a:r>
          </a:p>
        </p:txBody>
      </p:sp>
      <p:sp>
        <p:nvSpPr>
          <p:cNvPr id="14341" name="Rectangle 5">
            <a:extLst>
              <a:ext uri="{FF2B5EF4-FFF2-40B4-BE49-F238E27FC236}">
                <a16:creationId xmlns:a16="http://schemas.microsoft.com/office/drawing/2014/main" id="{4B239D1A-2806-443B-95B6-D61B679A51EA}"/>
              </a:ext>
            </a:extLst>
          </p:cNvPr>
          <p:cNvSpPr>
            <a:spLocks noChangeArrowheads="1"/>
          </p:cNvSpPr>
          <p:nvPr/>
        </p:nvSpPr>
        <p:spPr bwMode="auto">
          <a:xfrm>
            <a:off x="381000" y="3276600"/>
            <a:ext cx="3886200" cy="15240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4342" name="Rectangle 6">
            <a:extLst>
              <a:ext uri="{FF2B5EF4-FFF2-40B4-BE49-F238E27FC236}">
                <a16:creationId xmlns:a16="http://schemas.microsoft.com/office/drawing/2014/main" id="{EDD00583-3E6D-4962-9413-DBEFFF978579}"/>
              </a:ext>
            </a:extLst>
          </p:cNvPr>
          <p:cNvSpPr>
            <a:spLocks noChangeArrowheads="1"/>
          </p:cNvSpPr>
          <p:nvPr/>
        </p:nvSpPr>
        <p:spPr bwMode="auto">
          <a:xfrm>
            <a:off x="4648200" y="3276600"/>
            <a:ext cx="3886200" cy="152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4343" name="Rectangle 7">
            <a:extLst>
              <a:ext uri="{FF2B5EF4-FFF2-40B4-BE49-F238E27FC236}">
                <a16:creationId xmlns:a16="http://schemas.microsoft.com/office/drawing/2014/main" id="{A832C8DD-4266-46F8-907A-A30D69E707A8}"/>
              </a:ext>
            </a:extLst>
          </p:cNvPr>
          <p:cNvSpPr>
            <a:spLocks noChangeArrowheads="1"/>
          </p:cNvSpPr>
          <p:nvPr/>
        </p:nvSpPr>
        <p:spPr bwMode="auto">
          <a:xfrm>
            <a:off x="381000" y="5029200"/>
            <a:ext cx="38862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4344" name="Rectangle 8">
            <a:extLst>
              <a:ext uri="{FF2B5EF4-FFF2-40B4-BE49-F238E27FC236}">
                <a16:creationId xmlns:a16="http://schemas.microsoft.com/office/drawing/2014/main" id="{F62C4FE6-52A2-4E75-BD42-92015A9A5159}"/>
              </a:ext>
            </a:extLst>
          </p:cNvPr>
          <p:cNvSpPr>
            <a:spLocks noChangeArrowheads="1"/>
          </p:cNvSpPr>
          <p:nvPr/>
        </p:nvSpPr>
        <p:spPr bwMode="auto">
          <a:xfrm>
            <a:off x="4648200" y="5029200"/>
            <a:ext cx="38862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A"/>
          </a:p>
        </p:txBody>
      </p:sp>
      <p:sp>
        <p:nvSpPr>
          <p:cNvPr id="14345" name="Text Box 9">
            <a:extLst>
              <a:ext uri="{FF2B5EF4-FFF2-40B4-BE49-F238E27FC236}">
                <a16:creationId xmlns:a16="http://schemas.microsoft.com/office/drawing/2014/main" id="{0311674D-3FBE-48B8-98FA-4ED03A518228}"/>
              </a:ext>
            </a:extLst>
          </p:cNvPr>
          <p:cNvSpPr txBox="1">
            <a:spLocks noChangeArrowheads="1"/>
          </p:cNvSpPr>
          <p:nvPr/>
        </p:nvSpPr>
        <p:spPr bwMode="auto">
          <a:xfrm>
            <a:off x="1143000" y="4343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QUEBRADAS</a:t>
            </a:r>
            <a:endParaRPr lang="es-ES" altLang="es-PA">
              <a:solidFill>
                <a:srgbClr val="FF0000"/>
              </a:solidFill>
              <a:latin typeface="Arial Black" panose="020B0A04020102020204" pitchFamily="34" charset="0"/>
            </a:endParaRPr>
          </a:p>
        </p:txBody>
      </p:sp>
      <p:sp>
        <p:nvSpPr>
          <p:cNvPr id="14346" name="Text Box 10">
            <a:extLst>
              <a:ext uri="{FF2B5EF4-FFF2-40B4-BE49-F238E27FC236}">
                <a16:creationId xmlns:a16="http://schemas.microsoft.com/office/drawing/2014/main" id="{E16207B3-5E2B-4CAF-BA06-DDED3CBDDCE1}"/>
              </a:ext>
            </a:extLst>
          </p:cNvPr>
          <p:cNvSpPr txBox="1">
            <a:spLocks noChangeArrowheads="1"/>
          </p:cNvSpPr>
          <p:nvPr/>
        </p:nvSpPr>
        <p:spPr bwMode="auto">
          <a:xfrm>
            <a:off x="1371600" y="6324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ESPIRALES</a:t>
            </a:r>
            <a:endParaRPr lang="es-ES" altLang="es-PA">
              <a:solidFill>
                <a:srgbClr val="FF0000"/>
              </a:solidFill>
              <a:latin typeface="Arial Black" panose="020B0A04020102020204" pitchFamily="34" charset="0"/>
            </a:endParaRPr>
          </a:p>
        </p:txBody>
      </p:sp>
      <p:sp>
        <p:nvSpPr>
          <p:cNvPr id="14347" name="Text Box 11">
            <a:extLst>
              <a:ext uri="{FF2B5EF4-FFF2-40B4-BE49-F238E27FC236}">
                <a16:creationId xmlns:a16="http://schemas.microsoft.com/office/drawing/2014/main" id="{F432C518-FD6C-4173-88C0-A7A2FC7C6C7B}"/>
              </a:ext>
            </a:extLst>
          </p:cNvPr>
          <p:cNvSpPr txBox="1">
            <a:spLocks noChangeArrowheads="1"/>
          </p:cNvSpPr>
          <p:nvPr/>
        </p:nvSpPr>
        <p:spPr bwMode="auto">
          <a:xfrm>
            <a:off x="5562600" y="4343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ONDULADAS</a:t>
            </a:r>
            <a:endParaRPr lang="es-ES" altLang="es-PA">
              <a:solidFill>
                <a:srgbClr val="FF0000"/>
              </a:solidFill>
              <a:latin typeface="Arial Black" panose="020B0A04020102020204" pitchFamily="34" charset="0"/>
            </a:endParaRPr>
          </a:p>
        </p:txBody>
      </p:sp>
      <p:sp>
        <p:nvSpPr>
          <p:cNvPr id="14348" name="Text Box 12">
            <a:extLst>
              <a:ext uri="{FF2B5EF4-FFF2-40B4-BE49-F238E27FC236}">
                <a16:creationId xmlns:a16="http://schemas.microsoft.com/office/drawing/2014/main" id="{B16506E6-B846-4334-8B18-CECC0FF3896E}"/>
              </a:ext>
            </a:extLst>
          </p:cNvPr>
          <p:cNvSpPr txBox="1">
            <a:spLocks noChangeArrowheads="1"/>
          </p:cNvSpPr>
          <p:nvPr/>
        </p:nvSpPr>
        <p:spPr bwMode="auto">
          <a:xfrm>
            <a:off x="5791200" y="6324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ltLang="es-PA">
                <a:solidFill>
                  <a:srgbClr val="FF0000"/>
                </a:solidFill>
                <a:latin typeface="Arial Black" panose="020B0A04020102020204" pitchFamily="34" charset="0"/>
              </a:rPr>
              <a:t>MIXTAS</a:t>
            </a:r>
            <a:endParaRPr lang="es-ES" altLang="es-PA">
              <a:solidFill>
                <a:srgbClr val="FF0000"/>
              </a:solidFill>
              <a:latin typeface="Arial Black" panose="020B0A04020102020204" pitchFamily="34" charset="0"/>
            </a:endParaRPr>
          </a:p>
        </p:txBody>
      </p:sp>
      <p:sp>
        <p:nvSpPr>
          <p:cNvPr id="14350" name="Line 14">
            <a:extLst>
              <a:ext uri="{FF2B5EF4-FFF2-40B4-BE49-F238E27FC236}">
                <a16:creationId xmlns:a16="http://schemas.microsoft.com/office/drawing/2014/main" id="{F729CFA2-C98B-4EA3-A15C-7144F80ADB32}"/>
              </a:ext>
            </a:extLst>
          </p:cNvPr>
          <p:cNvSpPr>
            <a:spLocks noChangeShapeType="1"/>
          </p:cNvSpPr>
          <p:nvPr/>
        </p:nvSpPr>
        <p:spPr bwMode="auto">
          <a:xfrm flipV="1">
            <a:off x="685800" y="3429000"/>
            <a:ext cx="304800" cy="762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1" name="Line 15">
            <a:extLst>
              <a:ext uri="{FF2B5EF4-FFF2-40B4-BE49-F238E27FC236}">
                <a16:creationId xmlns:a16="http://schemas.microsoft.com/office/drawing/2014/main" id="{2E895445-6D8E-428B-B891-933A6BCE8889}"/>
              </a:ext>
            </a:extLst>
          </p:cNvPr>
          <p:cNvSpPr>
            <a:spLocks noChangeShapeType="1"/>
          </p:cNvSpPr>
          <p:nvPr/>
        </p:nvSpPr>
        <p:spPr bwMode="auto">
          <a:xfrm>
            <a:off x="990600" y="3429000"/>
            <a:ext cx="30480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2" name="Line 16">
            <a:extLst>
              <a:ext uri="{FF2B5EF4-FFF2-40B4-BE49-F238E27FC236}">
                <a16:creationId xmlns:a16="http://schemas.microsoft.com/office/drawing/2014/main" id="{566C49B3-8B8A-4DF4-B32A-FD78C6D5B229}"/>
              </a:ext>
            </a:extLst>
          </p:cNvPr>
          <p:cNvSpPr>
            <a:spLocks noChangeShapeType="1"/>
          </p:cNvSpPr>
          <p:nvPr/>
        </p:nvSpPr>
        <p:spPr bwMode="auto">
          <a:xfrm flipV="1">
            <a:off x="1295400" y="3352800"/>
            <a:ext cx="457200" cy="609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3" name="Line 17">
            <a:extLst>
              <a:ext uri="{FF2B5EF4-FFF2-40B4-BE49-F238E27FC236}">
                <a16:creationId xmlns:a16="http://schemas.microsoft.com/office/drawing/2014/main" id="{EF3211E8-210F-4FF6-AB1F-EBB7064CA45D}"/>
              </a:ext>
            </a:extLst>
          </p:cNvPr>
          <p:cNvSpPr>
            <a:spLocks noChangeShapeType="1"/>
          </p:cNvSpPr>
          <p:nvPr/>
        </p:nvSpPr>
        <p:spPr bwMode="auto">
          <a:xfrm>
            <a:off x="1752600" y="3352800"/>
            <a:ext cx="2286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4" name="Line 18">
            <a:extLst>
              <a:ext uri="{FF2B5EF4-FFF2-40B4-BE49-F238E27FC236}">
                <a16:creationId xmlns:a16="http://schemas.microsoft.com/office/drawing/2014/main" id="{98890448-F6A5-4DBF-BFA8-0010B22C244F}"/>
              </a:ext>
            </a:extLst>
          </p:cNvPr>
          <p:cNvSpPr>
            <a:spLocks noChangeShapeType="1"/>
          </p:cNvSpPr>
          <p:nvPr/>
        </p:nvSpPr>
        <p:spPr bwMode="auto">
          <a:xfrm>
            <a:off x="2362200" y="3429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5" name="Line 19">
            <a:extLst>
              <a:ext uri="{FF2B5EF4-FFF2-40B4-BE49-F238E27FC236}">
                <a16:creationId xmlns:a16="http://schemas.microsoft.com/office/drawing/2014/main" id="{5CF1CD2B-D79D-4579-B096-54A1AED0F51B}"/>
              </a:ext>
            </a:extLst>
          </p:cNvPr>
          <p:cNvSpPr>
            <a:spLocks noChangeShapeType="1"/>
          </p:cNvSpPr>
          <p:nvPr/>
        </p:nvSpPr>
        <p:spPr bwMode="auto">
          <a:xfrm>
            <a:off x="2362200" y="37338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6" name="Line 20">
            <a:extLst>
              <a:ext uri="{FF2B5EF4-FFF2-40B4-BE49-F238E27FC236}">
                <a16:creationId xmlns:a16="http://schemas.microsoft.com/office/drawing/2014/main" id="{D877CD0E-2A9A-432F-9CA4-4C05112534CF}"/>
              </a:ext>
            </a:extLst>
          </p:cNvPr>
          <p:cNvSpPr>
            <a:spLocks noChangeShapeType="1"/>
          </p:cNvSpPr>
          <p:nvPr/>
        </p:nvSpPr>
        <p:spPr bwMode="auto">
          <a:xfrm flipV="1">
            <a:off x="2819400" y="3429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7" name="Line 21">
            <a:extLst>
              <a:ext uri="{FF2B5EF4-FFF2-40B4-BE49-F238E27FC236}">
                <a16:creationId xmlns:a16="http://schemas.microsoft.com/office/drawing/2014/main" id="{EAAC17FC-E659-4AC8-B19C-646A6659AB7F}"/>
              </a:ext>
            </a:extLst>
          </p:cNvPr>
          <p:cNvSpPr>
            <a:spLocks noChangeShapeType="1"/>
          </p:cNvSpPr>
          <p:nvPr/>
        </p:nvSpPr>
        <p:spPr bwMode="auto">
          <a:xfrm>
            <a:off x="2819400" y="3429000"/>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8" name="Line 22">
            <a:extLst>
              <a:ext uri="{FF2B5EF4-FFF2-40B4-BE49-F238E27FC236}">
                <a16:creationId xmlns:a16="http://schemas.microsoft.com/office/drawing/2014/main" id="{790E8E5D-7670-40B5-94F0-91265BBDD3DA}"/>
              </a:ext>
            </a:extLst>
          </p:cNvPr>
          <p:cNvSpPr>
            <a:spLocks noChangeShapeType="1"/>
          </p:cNvSpPr>
          <p:nvPr/>
        </p:nvSpPr>
        <p:spPr bwMode="auto">
          <a:xfrm>
            <a:off x="3505200" y="34290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59" name="Line 23">
            <a:extLst>
              <a:ext uri="{FF2B5EF4-FFF2-40B4-BE49-F238E27FC236}">
                <a16:creationId xmlns:a16="http://schemas.microsoft.com/office/drawing/2014/main" id="{E0058388-8556-4381-B001-83BD1C525B60}"/>
              </a:ext>
            </a:extLst>
          </p:cNvPr>
          <p:cNvSpPr>
            <a:spLocks noChangeShapeType="1"/>
          </p:cNvSpPr>
          <p:nvPr/>
        </p:nvSpPr>
        <p:spPr bwMode="auto">
          <a:xfrm>
            <a:off x="3505200" y="38862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0" name="Line 24">
            <a:extLst>
              <a:ext uri="{FF2B5EF4-FFF2-40B4-BE49-F238E27FC236}">
                <a16:creationId xmlns:a16="http://schemas.microsoft.com/office/drawing/2014/main" id="{D788A9E2-2234-4090-9C64-E21DD1474119}"/>
              </a:ext>
            </a:extLst>
          </p:cNvPr>
          <p:cNvSpPr>
            <a:spLocks noChangeShapeType="1"/>
          </p:cNvSpPr>
          <p:nvPr/>
        </p:nvSpPr>
        <p:spPr bwMode="auto">
          <a:xfrm flipV="1">
            <a:off x="3733800" y="34290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1" name="Line 25">
            <a:extLst>
              <a:ext uri="{FF2B5EF4-FFF2-40B4-BE49-F238E27FC236}">
                <a16:creationId xmlns:a16="http://schemas.microsoft.com/office/drawing/2014/main" id="{EE657284-5413-4BEB-AB6F-DE9E5FC4A898}"/>
              </a:ext>
            </a:extLst>
          </p:cNvPr>
          <p:cNvSpPr>
            <a:spLocks noChangeShapeType="1"/>
          </p:cNvSpPr>
          <p:nvPr/>
        </p:nvSpPr>
        <p:spPr bwMode="auto">
          <a:xfrm>
            <a:off x="3733800" y="34290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2" name="Line 26">
            <a:extLst>
              <a:ext uri="{FF2B5EF4-FFF2-40B4-BE49-F238E27FC236}">
                <a16:creationId xmlns:a16="http://schemas.microsoft.com/office/drawing/2014/main" id="{236B5A0C-9288-463D-ABBA-61BA66AD952B}"/>
              </a:ext>
            </a:extLst>
          </p:cNvPr>
          <p:cNvSpPr>
            <a:spLocks noChangeShapeType="1"/>
          </p:cNvSpPr>
          <p:nvPr/>
        </p:nvSpPr>
        <p:spPr bwMode="auto">
          <a:xfrm>
            <a:off x="4038600" y="3429000"/>
            <a:ext cx="0" cy="1219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4" name="Line 28">
            <a:extLst>
              <a:ext uri="{FF2B5EF4-FFF2-40B4-BE49-F238E27FC236}">
                <a16:creationId xmlns:a16="http://schemas.microsoft.com/office/drawing/2014/main" id="{35250C2C-29B1-43F8-A4B6-7F52E1BA917B}"/>
              </a:ext>
            </a:extLst>
          </p:cNvPr>
          <p:cNvSpPr>
            <a:spLocks noChangeShapeType="1"/>
          </p:cNvSpPr>
          <p:nvPr/>
        </p:nvSpPr>
        <p:spPr bwMode="auto">
          <a:xfrm flipV="1">
            <a:off x="685800" y="3962400"/>
            <a:ext cx="1219200" cy="533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5" name="Line 29">
            <a:extLst>
              <a:ext uri="{FF2B5EF4-FFF2-40B4-BE49-F238E27FC236}">
                <a16:creationId xmlns:a16="http://schemas.microsoft.com/office/drawing/2014/main" id="{E27973E7-94E8-4440-B944-4F139B226D89}"/>
              </a:ext>
            </a:extLst>
          </p:cNvPr>
          <p:cNvSpPr>
            <a:spLocks noChangeShapeType="1"/>
          </p:cNvSpPr>
          <p:nvPr/>
        </p:nvSpPr>
        <p:spPr bwMode="auto">
          <a:xfrm>
            <a:off x="1905000" y="3962400"/>
            <a:ext cx="304800" cy="304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6" name="Line 30">
            <a:extLst>
              <a:ext uri="{FF2B5EF4-FFF2-40B4-BE49-F238E27FC236}">
                <a16:creationId xmlns:a16="http://schemas.microsoft.com/office/drawing/2014/main" id="{30C77B19-3316-43E1-B11D-DE24845B04A3}"/>
              </a:ext>
            </a:extLst>
          </p:cNvPr>
          <p:cNvSpPr>
            <a:spLocks noChangeShapeType="1"/>
          </p:cNvSpPr>
          <p:nvPr/>
        </p:nvSpPr>
        <p:spPr bwMode="auto">
          <a:xfrm flipV="1">
            <a:off x="2209800" y="3962400"/>
            <a:ext cx="609600" cy="304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7" name="Line 31">
            <a:extLst>
              <a:ext uri="{FF2B5EF4-FFF2-40B4-BE49-F238E27FC236}">
                <a16:creationId xmlns:a16="http://schemas.microsoft.com/office/drawing/2014/main" id="{EDFD41C5-8F45-4B5A-AD21-BA62D7055862}"/>
              </a:ext>
            </a:extLst>
          </p:cNvPr>
          <p:cNvSpPr>
            <a:spLocks noChangeShapeType="1"/>
          </p:cNvSpPr>
          <p:nvPr/>
        </p:nvSpPr>
        <p:spPr bwMode="auto">
          <a:xfrm>
            <a:off x="2819400" y="3962400"/>
            <a:ext cx="762000" cy="304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8" name="Freeform 32">
            <a:extLst>
              <a:ext uri="{FF2B5EF4-FFF2-40B4-BE49-F238E27FC236}">
                <a16:creationId xmlns:a16="http://schemas.microsoft.com/office/drawing/2014/main" id="{081BF41A-DC72-451A-9086-9196C81FEF06}"/>
              </a:ext>
            </a:extLst>
          </p:cNvPr>
          <p:cNvSpPr>
            <a:spLocks/>
          </p:cNvSpPr>
          <p:nvPr/>
        </p:nvSpPr>
        <p:spPr bwMode="auto">
          <a:xfrm>
            <a:off x="4800600" y="3314700"/>
            <a:ext cx="2146300" cy="635000"/>
          </a:xfrm>
          <a:custGeom>
            <a:avLst/>
            <a:gdLst>
              <a:gd name="T0" fmla="*/ 0 w 1352"/>
              <a:gd name="T1" fmla="*/ 168 h 400"/>
              <a:gd name="T2" fmla="*/ 96 w 1352"/>
              <a:gd name="T3" fmla="*/ 24 h 400"/>
              <a:gd name="T4" fmla="*/ 288 w 1352"/>
              <a:gd name="T5" fmla="*/ 312 h 400"/>
              <a:gd name="T6" fmla="*/ 432 w 1352"/>
              <a:gd name="T7" fmla="*/ 360 h 400"/>
              <a:gd name="T8" fmla="*/ 480 w 1352"/>
              <a:gd name="T9" fmla="*/ 72 h 400"/>
              <a:gd name="T10" fmla="*/ 720 w 1352"/>
              <a:gd name="T11" fmla="*/ 72 h 400"/>
              <a:gd name="T12" fmla="*/ 1008 w 1352"/>
              <a:gd name="T13" fmla="*/ 312 h 400"/>
              <a:gd name="T14" fmla="*/ 1296 w 1352"/>
              <a:gd name="T15" fmla="*/ 264 h 400"/>
              <a:gd name="T16" fmla="*/ 1344 w 1352"/>
              <a:gd name="T17" fmla="*/ 7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2" h="400">
                <a:moveTo>
                  <a:pt x="0" y="168"/>
                </a:moveTo>
                <a:cubicBezTo>
                  <a:pt x="24" y="84"/>
                  <a:pt x="48" y="0"/>
                  <a:pt x="96" y="24"/>
                </a:cubicBezTo>
                <a:cubicBezTo>
                  <a:pt x="144" y="48"/>
                  <a:pt x="232" y="256"/>
                  <a:pt x="288" y="312"/>
                </a:cubicBezTo>
                <a:cubicBezTo>
                  <a:pt x="344" y="368"/>
                  <a:pt x="400" y="400"/>
                  <a:pt x="432" y="360"/>
                </a:cubicBezTo>
                <a:cubicBezTo>
                  <a:pt x="464" y="320"/>
                  <a:pt x="432" y="120"/>
                  <a:pt x="480" y="72"/>
                </a:cubicBezTo>
                <a:cubicBezTo>
                  <a:pt x="528" y="24"/>
                  <a:pt x="632" y="32"/>
                  <a:pt x="720" y="72"/>
                </a:cubicBezTo>
                <a:cubicBezTo>
                  <a:pt x="808" y="112"/>
                  <a:pt x="912" y="280"/>
                  <a:pt x="1008" y="312"/>
                </a:cubicBezTo>
                <a:cubicBezTo>
                  <a:pt x="1104" y="344"/>
                  <a:pt x="1240" y="304"/>
                  <a:pt x="1296" y="264"/>
                </a:cubicBezTo>
                <a:cubicBezTo>
                  <a:pt x="1352" y="224"/>
                  <a:pt x="1336" y="96"/>
                  <a:pt x="1344" y="7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69" name="Freeform 33">
            <a:extLst>
              <a:ext uri="{FF2B5EF4-FFF2-40B4-BE49-F238E27FC236}">
                <a16:creationId xmlns:a16="http://schemas.microsoft.com/office/drawing/2014/main" id="{26A8A838-7C28-4105-9EE5-1701B554519C}"/>
              </a:ext>
            </a:extLst>
          </p:cNvPr>
          <p:cNvSpPr>
            <a:spLocks/>
          </p:cNvSpPr>
          <p:nvPr/>
        </p:nvSpPr>
        <p:spPr bwMode="auto">
          <a:xfrm>
            <a:off x="4864100" y="3924300"/>
            <a:ext cx="3454400" cy="723900"/>
          </a:xfrm>
          <a:custGeom>
            <a:avLst/>
            <a:gdLst>
              <a:gd name="T0" fmla="*/ 56 w 2176"/>
              <a:gd name="T1" fmla="*/ 456 h 456"/>
              <a:gd name="T2" fmla="*/ 8 w 2176"/>
              <a:gd name="T3" fmla="*/ 216 h 456"/>
              <a:gd name="T4" fmla="*/ 104 w 2176"/>
              <a:gd name="T5" fmla="*/ 72 h 456"/>
              <a:gd name="T6" fmla="*/ 200 w 2176"/>
              <a:gd name="T7" fmla="*/ 24 h 456"/>
              <a:gd name="T8" fmla="*/ 296 w 2176"/>
              <a:gd name="T9" fmla="*/ 120 h 456"/>
              <a:gd name="T10" fmla="*/ 392 w 2176"/>
              <a:gd name="T11" fmla="*/ 216 h 456"/>
              <a:gd name="T12" fmla="*/ 536 w 2176"/>
              <a:gd name="T13" fmla="*/ 216 h 456"/>
              <a:gd name="T14" fmla="*/ 584 w 2176"/>
              <a:gd name="T15" fmla="*/ 168 h 456"/>
              <a:gd name="T16" fmla="*/ 776 w 2176"/>
              <a:gd name="T17" fmla="*/ 24 h 456"/>
              <a:gd name="T18" fmla="*/ 968 w 2176"/>
              <a:gd name="T19" fmla="*/ 24 h 456"/>
              <a:gd name="T20" fmla="*/ 1064 w 2176"/>
              <a:gd name="T21" fmla="*/ 72 h 456"/>
              <a:gd name="T22" fmla="*/ 1160 w 2176"/>
              <a:gd name="T23" fmla="*/ 168 h 456"/>
              <a:gd name="T24" fmla="*/ 1208 w 2176"/>
              <a:gd name="T25" fmla="*/ 264 h 456"/>
              <a:gd name="T26" fmla="*/ 1400 w 2176"/>
              <a:gd name="T27" fmla="*/ 264 h 456"/>
              <a:gd name="T28" fmla="*/ 1592 w 2176"/>
              <a:gd name="T29" fmla="*/ 216 h 456"/>
              <a:gd name="T30" fmla="*/ 1736 w 2176"/>
              <a:gd name="T31" fmla="*/ 168 h 456"/>
              <a:gd name="T32" fmla="*/ 1880 w 2176"/>
              <a:gd name="T33" fmla="*/ 120 h 456"/>
              <a:gd name="T34" fmla="*/ 2120 w 2176"/>
              <a:gd name="T35" fmla="*/ 168 h 456"/>
              <a:gd name="T36" fmla="*/ 2168 w 2176"/>
              <a:gd name="T37" fmla="*/ 312 h 456"/>
              <a:gd name="T38" fmla="*/ 2168 w 2176"/>
              <a:gd name="T39" fmla="*/ 40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6" h="456">
                <a:moveTo>
                  <a:pt x="56" y="456"/>
                </a:moveTo>
                <a:cubicBezTo>
                  <a:pt x="28" y="368"/>
                  <a:pt x="0" y="280"/>
                  <a:pt x="8" y="216"/>
                </a:cubicBezTo>
                <a:cubicBezTo>
                  <a:pt x="16" y="152"/>
                  <a:pt x="72" y="104"/>
                  <a:pt x="104" y="72"/>
                </a:cubicBezTo>
                <a:cubicBezTo>
                  <a:pt x="136" y="40"/>
                  <a:pt x="168" y="16"/>
                  <a:pt x="200" y="24"/>
                </a:cubicBezTo>
                <a:cubicBezTo>
                  <a:pt x="232" y="32"/>
                  <a:pt x="264" y="88"/>
                  <a:pt x="296" y="120"/>
                </a:cubicBezTo>
                <a:cubicBezTo>
                  <a:pt x="328" y="152"/>
                  <a:pt x="352" y="200"/>
                  <a:pt x="392" y="216"/>
                </a:cubicBezTo>
                <a:cubicBezTo>
                  <a:pt x="432" y="232"/>
                  <a:pt x="504" y="224"/>
                  <a:pt x="536" y="216"/>
                </a:cubicBezTo>
                <a:cubicBezTo>
                  <a:pt x="568" y="208"/>
                  <a:pt x="544" y="200"/>
                  <a:pt x="584" y="168"/>
                </a:cubicBezTo>
                <a:cubicBezTo>
                  <a:pt x="624" y="136"/>
                  <a:pt x="712" y="48"/>
                  <a:pt x="776" y="24"/>
                </a:cubicBezTo>
                <a:cubicBezTo>
                  <a:pt x="840" y="0"/>
                  <a:pt x="920" y="16"/>
                  <a:pt x="968" y="24"/>
                </a:cubicBezTo>
                <a:cubicBezTo>
                  <a:pt x="1016" y="32"/>
                  <a:pt x="1032" y="48"/>
                  <a:pt x="1064" y="72"/>
                </a:cubicBezTo>
                <a:cubicBezTo>
                  <a:pt x="1096" y="96"/>
                  <a:pt x="1136" y="136"/>
                  <a:pt x="1160" y="168"/>
                </a:cubicBezTo>
                <a:cubicBezTo>
                  <a:pt x="1184" y="200"/>
                  <a:pt x="1168" y="248"/>
                  <a:pt x="1208" y="264"/>
                </a:cubicBezTo>
                <a:cubicBezTo>
                  <a:pt x="1248" y="280"/>
                  <a:pt x="1336" y="272"/>
                  <a:pt x="1400" y="264"/>
                </a:cubicBezTo>
                <a:cubicBezTo>
                  <a:pt x="1464" y="256"/>
                  <a:pt x="1536" y="232"/>
                  <a:pt x="1592" y="216"/>
                </a:cubicBezTo>
                <a:cubicBezTo>
                  <a:pt x="1648" y="200"/>
                  <a:pt x="1688" y="184"/>
                  <a:pt x="1736" y="168"/>
                </a:cubicBezTo>
                <a:cubicBezTo>
                  <a:pt x="1784" y="152"/>
                  <a:pt x="1816" y="120"/>
                  <a:pt x="1880" y="120"/>
                </a:cubicBezTo>
                <a:cubicBezTo>
                  <a:pt x="1944" y="120"/>
                  <a:pt x="2072" y="136"/>
                  <a:pt x="2120" y="168"/>
                </a:cubicBezTo>
                <a:cubicBezTo>
                  <a:pt x="2168" y="200"/>
                  <a:pt x="2160" y="272"/>
                  <a:pt x="2168" y="312"/>
                </a:cubicBezTo>
                <a:cubicBezTo>
                  <a:pt x="2176" y="352"/>
                  <a:pt x="2172" y="380"/>
                  <a:pt x="2168" y="408"/>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0" name="Freeform 34">
            <a:extLst>
              <a:ext uri="{FF2B5EF4-FFF2-40B4-BE49-F238E27FC236}">
                <a16:creationId xmlns:a16="http://schemas.microsoft.com/office/drawing/2014/main" id="{212E2475-6299-4E47-B4D4-6E7DF2CA3685}"/>
              </a:ext>
            </a:extLst>
          </p:cNvPr>
          <p:cNvSpPr>
            <a:spLocks/>
          </p:cNvSpPr>
          <p:nvPr/>
        </p:nvSpPr>
        <p:spPr bwMode="auto">
          <a:xfrm>
            <a:off x="7188200" y="3352800"/>
            <a:ext cx="1117600" cy="622300"/>
          </a:xfrm>
          <a:custGeom>
            <a:avLst/>
            <a:gdLst>
              <a:gd name="T0" fmla="*/ 32 w 704"/>
              <a:gd name="T1" fmla="*/ 384 h 392"/>
              <a:gd name="T2" fmla="*/ 32 w 704"/>
              <a:gd name="T3" fmla="*/ 48 h 392"/>
              <a:gd name="T4" fmla="*/ 224 w 704"/>
              <a:gd name="T5" fmla="*/ 384 h 392"/>
              <a:gd name="T6" fmla="*/ 320 w 704"/>
              <a:gd name="T7" fmla="*/ 48 h 392"/>
              <a:gd name="T8" fmla="*/ 512 w 704"/>
              <a:gd name="T9" fmla="*/ 384 h 392"/>
              <a:gd name="T10" fmla="*/ 560 w 704"/>
              <a:gd name="T11" fmla="*/ 0 h 392"/>
              <a:gd name="T12" fmla="*/ 704 w 704"/>
              <a:gd name="T13" fmla="*/ 384 h 392"/>
            </a:gdLst>
            <a:ahLst/>
            <a:cxnLst>
              <a:cxn ang="0">
                <a:pos x="T0" y="T1"/>
              </a:cxn>
              <a:cxn ang="0">
                <a:pos x="T2" y="T3"/>
              </a:cxn>
              <a:cxn ang="0">
                <a:pos x="T4" y="T5"/>
              </a:cxn>
              <a:cxn ang="0">
                <a:pos x="T6" y="T7"/>
              </a:cxn>
              <a:cxn ang="0">
                <a:pos x="T8" y="T9"/>
              </a:cxn>
              <a:cxn ang="0">
                <a:pos x="T10" y="T11"/>
              </a:cxn>
              <a:cxn ang="0">
                <a:pos x="T12" y="T13"/>
              </a:cxn>
            </a:cxnLst>
            <a:rect l="0" t="0" r="r" b="b"/>
            <a:pathLst>
              <a:path w="704" h="392">
                <a:moveTo>
                  <a:pt x="32" y="384"/>
                </a:moveTo>
                <a:cubicBezTo>
                  <a:pt x="16" y="216"/>
                  <a:pt x="0" y="48"/>
                  <a:pt x="32" y="48"/>
                </a:cubicBezTo>
                <a:cubicBezTo>
                  <a:pt x="64" y="48"/>
                  <a:pt x="176" y="384"/>
                  <a:pt x="224" y="384"/>
                </a:cubicBezTo>
                <a:cubicBezTo>
                  <a:pt x="272" y="384"/>
                  <a:pt x="272" y="48"/>
                  <a:pt x="320" y="48"/>
                </a:cubicBezTo>
                <a:cubicBezTo>
                  <a:pt x="368" y="48"/>
                  <a:pt x="472" y="392"/>
                  <a:pt x="512" y="384"/>
                </a:cubicBezTo>
                <a:cubicBezTo>
                  <a:pt x="552" y="376"/>
                  <a:pt x="528" y="0"/>
                  <a:pt x="560" y="0"/>
                </a:cubicBezTo>
                <a:cubicBezTo>
                  <a:pt x="592" y="0"/>
                  <a:pt x="648" y="192"/>
                  <a:pt x="704" y="384"/>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1" name="Freeform 35">
            <a:extLst>
              <a:ext uri="{FF2B5EF4-FFF2-40B4-BE49-F238E27FC236}">
                <a16:creationId xmlns:a16="http://schemas.microsoft.com/office/drawing/2014/main" id="{87C0C836-B61A-491A-B8D2-29585A273098}"/>
              </a:ext>
            </a:extLst>
          </p:cNvPr>
          <p:cNvSpPr>
            <a:spLocks/>
          </p:cNvSpPr>
          <p:nvPr/>
        </p:nvSpPr>
        <p:spPr bwMode="auto">
          <a:xfrm>
            <a:off x="533400" y="5041900"/>
            <a:ext cx="1511300" cy="1308100"/>
          </a:xfrm>
          <a:custGeom>
            <a:avLst/>
            <a:gdLst>
              <a:gd name="T0" fmla="*/ 0 w 952"/>
              <a:gd name="T1" fmla="*/ 424 h 824"/>
              <a:gd name="T2" fmla="*/ 144 w 952"/>
              <a:gd name="T3" fmla="*/ 136 h 824"/>
              <a:gd name="T4" fmla="*/ 624 w 952"/>
              <a:gd name="T5" fmla="*/ 40 h 824"/>
              <a:gd name="T6" fmla="*/ 912 w 952"/>
              <a:gd name="T7" fmla="*/ 376 h 824"/>
              <a:gd name="T8" fmla="*/ 864 w 952"/>
              <a:gd name="T9" fmla="*/ 712 h 824"/>
              <a:gd name="T10" fmla="*/ 528 w 952"/>
              <a:gd name="T11" fmla="*/ 808 h 824"/>
              <a:gd name="T12" fmla="*/ 240 w 952"/>
              <a:gd name="T13" fmla="*/ 616 h 824"/>
              <a:gd name="T14" fmla="*/ 192 w 952"/>
              <a:gd name="T15" fmla="*/ 280 h 824"/>
              <a:gd name="T16" fmla="*/ 480 w 952"/>
              <a:gd name="T17" fmla="*/ 136 h 824"/>
              <a:gd name="T18" fmla="*/ 816 w 952"/>
              <a:gd name="T19" fmla="*/ 376 h 824"/>
              <a:gd name="T20" fmla="*/ 768 w 952"/>
              <a:gd name="T21" fmla="*/ 568 h 824"/>
              <a:gd name="T22" fmla="*/ 432 w 952"/>
              <a:gd name="T23" fmla="*/ 616 h 824"/>
              <a:gd name="T24" fmla="*/ 336 w 952"/>
              <a:gd name="T25" fmla="*/ 328 h 824"/>
              <a:gd name="T26" fmla="*/ 576 w 952"/>
              <a:gd name="T27" fmla="*/ 280 h 824"/>
              <a:gd name="T28" fmla="*/ 672 w 952"/>
              <a:gd name="T29" fmla="*/ 472 h 824"/>
              <a:gd name="T30" fmla="*/ 528 w 952"/>
              <a:gd name="T31" fmla="*/ 520 h 824"/>
              <a:gd name="T32" fmla="*/ 432 w 952"/>
              <a:gd name="T33" fmla="*/ 424 h 824"/>
              <a:gd name="T34" fmla="*/ 528 w 952"/>
              <a:gd name="T35" fmla="*/ 37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824">
                <a:moveTo>
                  <a:pt x="0" y="424"/>
                </a:moveTo>
                <a:cubicBezTo>
                  <a:pt x="20" y="312"/>
                  <a:pt x="40" y="200"/>
                  <a:pt x="144" y="136"/>
                </a:cubicBezTo>
                <a:cubicBezTo>
                  <a:pt x="248" y="72"/>
                  <a:pt x="496" y="0"/>
                  <a:pt x="624" y="40"/>
                </a:cubicBezTo>
                <a:cubicBezTo>
                  <a:pt x="752" y="80"/>
                  <a:pt x="872" y="264"/>
                  <a:pt x="912" y="376"/>
                </a:cubicBezTo>
                <a:cubicBezTo>
                  <a:pt x="952" y="488"/>
                  <a:pt x="928" y="640"/>
                  <a:pt x="864" y="712"/>
                </a:cubicBezTo>
                <a:cubicBezTo>
                  <a:pt x="800" y="784"/>
                  <a:pt x="632" y="824"/>
                  <a:pt x="528" y="808"/>
                </a:cubicBezTo>
                <a:cubicBezTo>
                  <a:pt x="424" y="792"/>
                  <a:pt x="296" y="704"/>
                  <a:pt x="240" y="616"/>
                </a:cubicBezTo>
                <a:cubicBezTo>
                  <a:pt x="184" y="528"/>
                  <a:pt x="152" y="360"/>
                  <a:pt x="192" y="280"/>
                </a:cubicBezTo>
                <a:cubicBezTo>
                  <a:pt x="232" y="200"/>
                  <a:pt x="376" y="120"/>
                  <a:pt x="480" y="136"/>
                </a:cubicBezTo>
                <a:cubicBezTo>
                  <a:pt x="584" y="152"/>
                  <a:pt x="768" y="304"/>
                  <a:pt x="816" y="376"/>
                </a:cubicBezTo>
                <a:cubicBezTo>
                  <a:pt x="864" y="448"/>
                  <a:pt x="832" y="528"/>
                  <a:pt x="768" y="568"/>
                </a:cubicBezTo>
                <a:cubicBezTo>
                  <a:pt x="704" y="608"/>
                  <a:pt x="504" y="656"/>
                  <a:pt x="432" y="616"/>
                </a:cubicBezTo>
                <a:cubicBezTo>
                  <a:pt x="360" y="576"/>
                  <a:pt x="312" y="384"/>
                  <a:pt x="336" y="328"/>
                </a:cubicBezTo>
                <a:cubicBezTo>
                  <a:pt x="360" y="272"/>
                  <a:pt x="520" y="256"/>
                  <a:pt x="576" y="280"/>
                </a:cubicBezTo>
                <a:cubicBezTo>
                  <a:pt x="632" y="304"/>
                  <a:pt x="680" y="432"/>
                  <a:pt x="672" y="472"/>
                </a:cubicBezTo>
                <a:cubicBezTo>
                  <a:pt x="664" y="512"/>
                  <a:pt x="568" y="528"/>
                  <a:pt x="528" y="520"/>
                </a:cubicBezTo>
                <a:cubicBezTo>
                  <a:pt x="488" y="512"/>
                  <a:pt x="432" y="448"/>
                  <a:pt x="432" y="424"/>
                </a:cubicBezTo>
                <a:cubicBezTo>
                  <a:pt x="432" y="400"/>
                  <a:pt x="480" y="388"/>
                  <a:pt x="528" y="37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2" name="Freeform 36">
            <a:extLst>
              <a:ext uri="{FF2B5EF4-FFF2-40B4-BE49-F238E27FC236}">
                <a16:creationId xmlns:a16="http://schemas.microsoft.com/office/drawing/2014/main" id="{7DEF6A1F-9A24-4DAB-930D-D4A320F81789}"/>
              </a:ext>
            </a:extLst>
          </p:cNvPr>
          <p:cNvSpPr>
            <a:spLocks/>
          </p:cNvSpPr>
          <p:nvPr/>
        </p:nvSpPr>
        <p:spPr bwMode="auto">
          <a:xfrm>
            <a:off x="2571750" y="5143500"/>
            <a:ext cx="992188" cy="1000125"/>
          </a:xfrm>
          <a:custGeom>
            <a:avLst/>
            <a:gdLst>
              <a:gd name="T0" fmla="*/ 468 w 625"/>
              <a:gd name="T1" fmla="*/ 45 h 630"/>
              <a:gd name="T2" fmla="*/ 324 w 625"/>
              <a:gd name="T3" fmla="*/ 0 h 630"/>
              <a:gd name="T4" fmla="*/ 99 w 625"/>
              <a:gd name="T5" fmla="*/ 54 h 630"/>
              <a:gd name="T6" fmla="*/ 0 w 625"/>
              <a:gd name="T7" fmla="*/ 189 h 630"/>
              <a:gd name="T8" fmla="*/ 9 w 625"/>
              <a:gd name="T9" fmla="*/ 360 h 630"/>
              <a:gd name="T10" fmla="*/ 36 w 625"/>
              <a:gd name="T11" fmla="*/ 414 h 630"/>
              <a:gd name="T12" fmla="*/ 72 w 625"/>
              <a:gd name="T13" fmla="*/ 486 h 630"/>
              <a:gd name="T14" fmla="*/ 207 w 625"/>
              <a:gd name="T15" fmla="*/ 603 h 630"/>
              <a:gd name="T16" fmla="*/ 243 w 625"/>
              <a:gd name="T17" fmla="*/ 612 h 630"/>
              <a:gd name="T18" fmla="*/ 279 w 625"/>
              <a:gd name="T19" fmla="*/ 630 h 630"/>
              <a:gd name="T20" fmla="*/ 549 w 625"/>
              <a:gd name="T21" fmla="*/ 567 h 630"/>
              <a:gd name="T22" fmla="*/ 585 w 625"/>
              <a:gd name="T23" fmla="*/ 513 h 630"/>
              <a:gd name="T24" fmla="*/ 603 w 625"/>
              <a:gd name="T25" fmla="*/ 486 h 630"/>
              <a:gd name="T26" fmla="*/ 522 w 625"/>
              <a:gd name="T27" fmla="*/ 225 h 630"/>
              <a:gd name="T28" fmla="*/ 441 w 625"/>
              <a:gd name="T29" fmla="*/ 162 h 630"/>
              <a:gd name="T30" fmla="*/ 342 w 625"/>
              <a:gd name="T31" fmla="*/ 135 h 630"/>
              <a:gd name="T32" fmla="*/ 198 w 625"/>
              <a:gd name="T33" fmla="*/ 153 h 630"/>
              <a:gd name="T34" fmla="*/ 162 w 625"/>
              <a:gd name="T35" fmla="*/ 234 h 630"/>
              <a:gd name="T36" fmla="*/ 171 w 625"/>
              <a:gd name="T37" fmla="*/ 423 h 630"/>
              <a:gd name="T38" fmla="*/ 225 w 625"/>
              <a:gd name="T39" fmla="*/ 504 h 630"/>
              <a:gd name="T40" fmla="*/ 369 w 625"/>
              <a:gd name="T41" fmla="*/ 603 h 630"/>
              <a:gd name="T42" fmla="*/ 504 w 625"/>
              <a:gd name="T43" fmla="*/ 567 h 630"/>
              <a:gd name="T44" fmla="*/ 504 w 625"/>
              <a:gd name="T45" fmla="*/ 369 h 630"/>
              <a:gd name="T46" fmla="*/ 459 w 625"/>
              <a:gd name="T47" fmla="*/ 315 h 630"/>
              <a:gd name="T48" fmla="*/ 405 w 625"/>
              <a:gd name="T49" fmla="*/ 279 h 630"/>
              <a:gd name="T50" fmla="*/ 333 w 625"/>
              <a:gd name="T51" fmla="*/ 288 h 630"/>
              <a:gd name="T52" fmla="*/ 279 w 625"/>
              <a:gd name="T53" fmla="*/ 378 h 630"/>
              <a:gd name="T54" fmla="*/ 306 w 625"/>
              <a:gd name="T55" fmla="*/ 504 h 630"/>
              <a:gd name="T56" fmla="*/ 360 w 625"/>
              <a:gd name="T57" fmla="*/ 522 h 630"/>
              <a:gd name="T58" fmla="*/ 414 w 625"/>
              <a:gd name="T59" fmla="*/ 459 h 630"/>
              <a:gd name="T60" fmla="*/ 351 w 625"/>
              <a:gd name="T61" fmla="*/ 369 h 630"/>
              <a:gd name="T62" fmla="*/ 360 w 625"/>
              <a:gd name="T63" fmla="*/ 46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630">
                <a:moveTo>
                  <a:pt x="468" y="45"/>
                </a:moveTo>
                <a:cubicBezTo>
                  <a:pt x="421" y="13"/>
                  <a:pt x="379" y="8"/>
                  <a:pt x="324" y="0"/>
                </a:cubicBezTo>
                <a:cubicBezTo>
                  <a:pt x="228" y="10"/>
                  <a:pt x="189" y="31"/>
                  <a:pt x="99" y="54"/>
                </a:cubicBezTo>
                <a:cubicBezTo>
                  <a:pt x="52" y="85"/>
                  <a:pt x="18" y="136"/>
                  <a:pt x="0" y="189"/>
                </a:cubicBezTo>
                <a:cubicBezTo>
                  <a:pt x="3" y="246"/>
                  <a:pt x="4" y="303"/>
                  <a:pt x="9" y="360"/>
                </a:cubicBezTo>
                <a:cubicBezTo>
                  <a:pt x="11" y="386"/>
                  <a:pt x="24" y="392"/>
                  <a:pt x="36" y="414"/>
                </a:cubicBezTo>
                <a:cubicBezTo>
                  <a:pt x="49" y="438"/>
                  <a:pt x="51" y="470"/>
                  <a:pt x="72" y="486"/>
                </a:cubicBezTo>
                <a:cubicBezTo>
                  <a:pt x="117" y="520"/>
                  <a:pt x="153" y="580"/>
                  <a:pt x="207" y="603"/>
                </a:cubicBezTo>
                <a:cubicBezTo>
                  <a:pt x="218" y="608"/>
                  <a:pt x="231" y="608"/>
                  <a:pt x="243" y="612"/>
                </a:cubicBezTo>
                <a:cubicBezTo>
                  <a:pt x="256" y="617"/>
                  <a:pt x="267" y="624"/>
                  <a:pt x="279" y="630"/>
                </a:cubicBezTo>
                <a:cubicBezTo>
                  <a:pt x="401" y="623"/>
                  <a:pt x="457" y="628"/>
                  <a:pt x="549" y="567"/>
                </a:cubicBezTo>
                <a:cubicBezTo>
                  <a:pt x="561" y="549"/>
                  <a:pt x="573" y="531"/>
                  <a:pt x="585" y="513"/>
                </a:cubicBezTo>
                <a:cubicBezTo>
                  <a:pt x="591" y="504"/>
                  <a:pt x="603" y="486"/>
                  <a:pt x="603" y="486"/>
                </a:cubicBezTo>
                <a:cubicBezTo>
                  <a:pt x="625" y="399"/>
                  <a:pt x="578" y="293"/>
                  <a:pt x="522" y="225"/>
                </a:cubicBezTo>
                <a:cubicBezTo>
                  <a:pt x="505" y="205"/>
                  <a:pt x="462" y="167"/>
                  <a:pt x="441" y="162"/>
                </a:cubicBezTo>
                <a:cubicBezTo>
                  <a:pt x="360" y="142"/>
                  <a:pt x="392" y="152"/>
                  <a:pt x="342" y="135"/>
                </a:cubicBezTo>
                <a:cubicBezTo>
                  <a:pt x="294" y="139"/>
                  <a:pt x="238" y="126"/>
                  <a:pt x="198" y="153"/>
                </a:cubicBezTo>
                <a:cubicBezTo>
                  <a:pt x="173" y="169"/>
                  <a:pt x="162" y="234"/>
                  <a:pt x="162" y="234"/>
                </a:cubicBezTo>
                <a:cubicBezTo>
                  <a:pt x="165" y="297"/>
                  <a:pt x="163" y="360"/>
                  <a:pt x="171" y="423"/>
                </a:cubicBezTo>
                <a:cubicBezTo>
                  <a:pt x="174" y="449"/>
                  <a:pt x="210" y="486"/>
                  <a:pt x="225" y="504"/>
                </a:cubicBezTo>
                <a:cubicBezTo>
                  <a:pt x="268" y="556"/>
                  <a:pt x="301" y="586"/>
                  <a:pt x="369" y="603"/>
                </a:cubicBezTo>
                <a:cubicBezTo>
                  <a:pt x="423" y="596"/>
                  <a:pt x="460" y="596"/>
                  <a:pt x="504" y="567"/>
                </a:cubicBezTo>
                <a:cubicBezTo>
                  <a:pt x="524" y="487"/>
                  <a:pt x="523" y="505"/>
                  <a:pt x="504" y="369"/>
                </a:cubicBezTo>
                <a:cubicBezTo>
                  <a:pt x="502" y="356"/>
                  <a:pt x="466" y="321"/>
                  <a:pt x="459" y="315"/>
                </a:cubicBezTo>
                <a:cubicBezTo>
                  <a:pt x="442" y="302"/>
                  <a:pt x="405" y="279"/>
                  <a:pt x="405" y="279"/>
                </a:cubicBezTo>
                <a:cubicBezTo>
                  <a:pt x="381" y="282"/>
                  <a:pt x="355" y="278"/>
                  <a:pt x="333" y="288"/>
                </a:cubicBezTo>
                <a:cubicBezTo>
                  <a:pt x="309" y="299"/>
                  <a:pt x="287" y="354"/>
                  <a:pt x="279" y="378"/>
                </a:cubicBezTo>
                <a:cubicBezTo>
                  <a:pt x="280" y="384"/>
                  <a:pt x="273" y="483"/>
                  <a:pt x="306" y="504"/>
                </a:cubicBezTo>
                <a:cubicBezTo>
                  <a:pt x="322" y="514"/>
                  <a:pt x="360" y="522"/>
                  <a:pt x="360" y="522"/>
                </a:cubicBezTo>
                <a:cubicBezTo>
                  <a:pt x="396" y="510"/>
                  <a:pt x="402" y="494"/>
                  <a:pt x="414" y="459"/>
                </a:cubicBezTo>
                <a:cubicBezTo>
                  <a:pt x="407" y="398"/>
                  <a:pt x="423" y="345"/>
                  <a:pt x="351" y="369"/>
                </a:cubicBezTo>
                <a:cubicBezTo>
                  <a:pt x="335" y="417"/>
                  <a:pt x="320" y="428"/>
                  <a:pt x="360" y="468"/>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3" name="Line 37">
            <a:extLst>
              <a:ext uri="{FF2B5EF4-FFF2-40B4-BE49-F238E27FC236}">
                <a16:creationId xmlns:a16="http://schemas.microsoft.com/office/drawing/2014/main" id="{5CD2FBEF-2199-4C9A-BB8B-DCAD47D63834}"/>
              </a:ext>
            </a:extLst>
          </p:cNvPr>
          <p:cNvSpPr>
            <a:spLocks noChangeShapeType="1"/>
          </p:cNvSpPr>
          <p:nvPr/>
        </p:nvSpPr>
        <p:spPr bwMode="auto">
          <a:xfrm flipV="1">
            <a:off x="4800600" y="5257800"/>
            <a:ext cx="533400" cy="685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4" name="Line 38">
            <a:extLst>
              <a:ext uri="{FF2B5EF4-FFF2-40B4-BE49-F238E27FC236}">
                <a16:creationId xmlns:a16="http://schemas.microsoft.com/office/drawing/2014/main" id="{82EE5180-429C-4B7E-85D5-076EC930B185}"/>
              </a:ext>
            </a:extLst>
          </p:cNvPr>
          <p:cNvSpPr>
            <a:spLocks noChangeShapeType="1"/>
          </p:cNvSpPr>
          <p:nvPr/>
        </p:nvSpPr>
        <p:spPr bwMode="auto">
          <a:xfrm>
            <a:off x="5334000" y="52578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5" name="Freeform 39">
            <a:extLst>
              <a:ext uri="{FF2B5EF4-FFF2-40B4-BE49-F238E27FC236}">
                <a16:creationId xmlns:a16="http://schemas.microsoft.com/office/drawing/2014/main" id="{65142465-D2DA-46C9-B8AC-57C338C29562}"/>
              </a:ext>
            </a:extLst>
          </p:cNvPr>
          <p:cNvSpPr>
            <a:spLocks/>
          </p:cNvSpPr>
          <p:nvPr/>
        </p:nvSpPr>
        <p:spPr bwMode="auto">
          <a:xfrm>
            <a:off x="5715000" y="5092700"/>
            <a:ext cx="1752600" cy="723900"/>
          </a:xfrm>
          <a:custGeom>
            <a:avLst/>
            <a:gdLst>
              <a:gd name="T0" fmla="*/ 0 w 1104"/>
              <a:gd name="T1" fmla="*/ 296 h 456"/>
              <a:gd name="T2" fmla="*/ 144 w 1104"/>
              <a:gd name="T3" fmla="*/ 392 h 456"/>
              <a:gd name="T4" fmla="*/ 336 w 1104"/>
              <a:gd name="T5" fmla="*/ 344 h 456"/>
              <a:gd name="T6" fmla="*/ 432 w 1104"/>
              <a:gd name="T7" fmla="*/ 104 h 456"/>
              <a:gd name="T8" fmla="*/ 624 w 1104"/>
              <a:gd name="T9" fmla="*/ 8 h 456"/>
              <a:gd name="T10" fmla="*/ 864 w 1104"/>
              <a:gd name="T11" fmla="*/ 56 h 456"/>
              <a:gd name="T12" fmla="*/ 912 w 1104"/>
              <a:gd name="T13" fmla="*/ 296 h 456"/>
              <a:gd name="T14" fmla="*/ 672 w 1104"/>
              <a:gd name="T15" fmla="*/ 200 h 456"/>
              <a:gd name="T16" fmla="*/ 576 w 1104"/>
              <a:gd name="T17" fmla="*/ 296 h 456"/>
              <a:gd name="T18" fmla="*/ 624 w 1104"/>
              <a:gd name="T19" fmla="*/ 440 h 456"/>
              <a:gd name="T20" fmla="*/ 960 w 1104"/>
              <a:gd name="T21" fmla="*/ 392 h 456"/>
              <a:gd name="T22" fmla="*/ 1104 w 1104"/>
              <a:gd name="T23" fmla="*/ 24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4" h="456">
                <a:moveTo>
                  <a:pt x="0" y="296"/>
                </a:moveTo>
                <a:cubicBezTo>
                  <a:pt x="44" y="340"/>
                  <a:pt x="88" y="384"/>
                  <a:pt x="144" y="392"/>
                </a:cubicBezTo>
                <a:cubicBezTo>
                  <a:pt x="200" y="400"/>
                  <a:pt x="288" y="392"/>
                  <a:pt x="336" y="344"/>
                </a:cubicBezTo>
                <a:cubicBezTo>
                  <a:pt x="384" y="296"/>
                  <a:pt x="384" y="160"/>
                  <a:pt x="432" y="104"/>
                </a:cubicBezTo>
                <a:cubicBezTo>
                  <a:pt x="480" y="48"/>
                  <a:pt x="552" y="16"/>
                  <a:pt x="624" y="8"/>
                </a:cubicBezTo>
                <a:cubicBezTo>
                  <a:pt x="696" y="0"/>
                  <a:pt x="816" y="8"/>
                  <a:pt x="864" y="56"/>
                </a:cubicBezTo>
                <a:cubicBezTo>
                  <a:pt x="912" y="104"/>
                  <a:pt x="944" y="272"/>
                  <a:pt x="912" y="296"/>
                </a:cubicBezTo>
                <a:cubicBezTo>
                  <a:pt x="880" y="320"/>
                  <a:pt x="728" y="200"/>
                  <a:pt x="672" y="200"/>
                </a:cubicBezTo>
                <a:cubicBezTo>
                  <a:pt x="616" y="200"/>
                  <a:pt x="584" y="256"/>
                  <a:pt x="576" y="296"/>
                </a:cubicBezTo>
                <a:cubicBezTo>
                  <a:pt x="568" y="336"/>
                  <a:pt x="560" y="424"/>
                  <a:pt x="624" y="440"/>
                </a:cubicBezTo>
                <a:cubicBezTo>
                  <a:pt x="688" y="456"/>
                  <a:pt x="880" y="424"/>
                  <a:pt x="960" y="392"/>
                </a:cubicBezTo>
                <a:cubicBezTo>
                  <a:pt x="1040" y="360"/>
                  <a:pt x="1072" y="288"/>
                  <a:pt x="1104" y="248"/>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6" name="Line 40">
            <a:extLst>
              <a:ext uri="{FF2B5EF4-FFF2-40B4-BE49-F238E27FC236}">
                <a16:creationId xmlns:a16="http://schemas.microsoft.com/office/drawing/2014/main" id="{3F56CA3F-BF3D-4446-86F7-DB6D6BCA9728}"/>
              </a:ext>
            </a:extLst>
          </p:cNvPr>
          <p:cNvSpPr>
            <a:spLocks noChangeShapeType="1"/>
          </p:cNvSpPr>
          <p:nvPr/>
        </p:nvSpPr>
        <p:spPr bwMode="auto">
          <a:xfrm flipV="1">
            <a:off x="7467600" y="5105400"/>
            <a:ext cx="3810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7" name="Line 41">
            <a:extLst>
              <a:ext uri="{FF2B5EF4-FFF2-40B4-BE49-F238E27FC236}">
                <a16:creationId xmlns:a16="http://schemas.microsoft.com/office/drawing/2014/main" id="{BC5BDC37-E344-474E-89CF-FA19DF3D7BD6}"/>
              </a:ext>
            </a:extLst>
          </p:cNvPr>
          <p:cNvSpPr>
            <a:spLocks noChangeShapeType="1"/>
          </p:cNvSpPr>
          <p:nvPr/>
        </p:nvSpPr>
        <p:spPr bwMode="auto">
          <a:xfrm>
            <a:off x="7848600" y="5105400"/>
            <a:ext cx="533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79" name="Freeform 43">
            <a:extLst>
              <a:ext uri="{FF2B5EF4-FFF2-40B4-BE49-F238E27FC236}">
                <a16:creationId xmlns:a16="http://schemas.microsoft.com/office/drawing/2014/main" id="{39B1C467-9E60-45E5-AFBC-A1CC1E2FDDDB}"/>
              </a:ext>
            </a:extLst>
          </p:cNvPr>
          <p:cNvSpPr>
            <a:spLocks/>
          </p:cNvSpPr>
          <p:nvPr/>
        </p:nvSpPr>
        <p:spPr bwMode="auto">
          <a:xfrm>
            <a:off x="5010150" y="5857875"/>
            <a:ext cx="1176338" cy="500063"/>
          </a:xfrm>
          <a:custGeom>
            <a:avLst/>
            <a:gdLst>
              <a:gd name="T0" fmla="*/ 210 w 741"/>
              <a:gd name="T1" fmla="*/ 180 h 315"/>
              <a:gd name="T2" fmla="*/ 156 w 741"/>
              <a:gd name="T3" fmla="*/ 117 h 315"/>
              <a:gd name="T4" fmla="*/ 282 w 741"/>
              <a:gd name="T5" fmla="*/ 90 h 315"/>
              <a:gd name="T6" fmla="*/ 309 w 741"/>
              <a:gd name="T7" fmla="*/ 108 h 315"/>
              <a:gd name="T8" fmla="*/ 228 w 741"/>
              <a:gd name="T9" fmla="*/ 234 h 315"/>
              <a:gd name="T10" fmla="*/ 156 w 741"/>
              <a:gd name="T11" fmla="*/ 216 h 315"/>
              <a:gd name="T12" fmla="*/ 120 w 741"/>
              <a:gd name="T13" fmla="*/ 162 h 315"/>
              <a:gd name="T14" fmla="*/ 111 w 741"/>
              <a:gd name="T15" fmla="*/ 63 h 315"/>
              <a:gd name="T16" fmla="*/ 165 w 741"/>
              <a:gd name="T17" fmla="*/ 27 h 315"/>
              <a:gd name="T18" fmla="*/ 219 w 741"/>
              <a:gd name="T19" fmla="*/ 9 h 315"/>
              <a:gd name="T20" fmla="*/ 381 w 741"/>
              <a:gd name="T21" fmla="*/ 45 h 315"/>
              <a:gd name="T22" fmla="*/ 417 w 741"/>
              <a:gd name="T23" fmla="*/ 81 h 315"/>
              <a:gd name="T24" fmla="*/ 435 w 741"/>
              <a:gd name="T25" fmla="*/ 135 h 315"/>
              <a:gd name="T26" fmla="*/ 399 w 741"/>
              <a:gd name="T27" fmla="*/ 279 h 315"/>
              <a:gd name="T28" fmla="*/ 318 w 741"/>
              <a:gd name="T29" fmla="*/ 315 h 315"/>
              <a:gd name="T30" fmla="*/ 21 w 741"/>
              <a:gd name="T31" fmla="*/ 243 h 315"/>
              <a:gd name="T32" fmla="*/ 3 w 741"/>
              <a:gd name="T33" fmla="*/ 207 h 315"/>
              <a:gd name="T34" fmla="*/ 12 w 741"/>
              <a:gd name="T35" fmla="*/ 117 h 315"/>
              <a:gd name="T36" fmla="*/ 264 w 741"/>
              <a:gd name="T37" fmla="*/ 0 h 315"/>
              <a:gd name="T38" fmla="*/ 462 w 741"/>
              <a:gd name="T39" fmla="*/ 9 h 315"/>
              <a:gd name="T40" fmla="*/ 516 w 741"/>
              <a:gd name="T41" fmla="*/ 27 h 315"/>
              <a:gd name="T42" fmla="*/ 579 w 741"/>
              <a:gd name="T43" fmla="*/ 72 h 315"/>
              <a:gd name="T44" fmla="*/ 597 w 741"/>
              <a:gd name="T45" fmla="*/ 99 h 315"/>
              <a:gd name="T46" fmla="*/ 651 w 741"/>
              <a:gd name="T47" fmla="*/ 135 h 315"/>
              <a:gd name="T48" fmla="*/ 723 w 741"/>
              <a:gd name="T49" fmla="*/ 207 h 315"/>
              <a:gd name="T50" fmla="*/ 741 w 741"/>
              <a:gd name="T51" fmla="*/ 23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1" h="315">
                <a:moveTo>
                  <a:pt x="210" y="180"/>
                </a:moveTo>
                <a:cubicBezTo>
                  <a:pt x="174" y="168"/>
                  <a:pt x="168" y="152"/>
                  <a:pt x="156" y="117"/>
                </a:cubicBezTo>
                <a:cubicBezTo>
                  <a:pt x="176" y="58"/>
                  <a:pt x="223" y="84"/>
                  <a:pt x="282" y="90"/>
                </a:cubicBezTo>
                <a:cubicBezTo>
                  <a:pt x="291" y="96"/>
                  <a:pt x="301" y="100"/>
                  <a:pt x="309" y="108"/>
                </a:cubicBezTo>
                <a:cubicBezTo>
                  <a:pt x="373" y="172"/>
                  <a:pt x="282" y="220"/>
                  <a:pt x="228" y="234"/>
                </a:cubicBezTo>
                <a:cubicBezTo>
                  <a:pt x="204" y="228"/>
                  <a:pt x="170" y="237"/>
                  <a:pt x="156" y="216"/>
                </a:cubicBezTo>
                <a:cubicBezTo>
                  <a:pt x="144" y="198"/>
                  <a:pt x="120" y="162"/>
                  <a:pt x="120" y="162"/>
                </a:cubicBezTo>
                <a:cubicBezTo>
                  <a:pt x="114" y="136"/>
                  <a:pt x="89" y="89"/>
                  <a:pt x="111" y="63"/>
                </a:cubicBezTo>
                <a:cubicBezTo>
                  <a:pt x="125" y="47"/>
                  <a:pt x="147" y="39"/>
                  <a:pt x="165" y="27"/>
                </a:cubicBezTo>
                <a:cubicBezTo>
                  <a:pt x="181" y="16"/>
                  <a:pt x="219" y="9"/>
                  <a:pt x="219" y="9"/>
                </a:cubicBezTo>
                <a:cubicBezTo>
                  <a:pt x="353" y="20"/>
                  <a:pt x="296" y="17"/>
                  <a:pt x="381" y="45"/>
                </a:cubicBezTo>
                <a:cubicBezTo>
                  <a:pt x="393" y="57"/>
                  <a:pt x="408" y="66"/>
                  <a:pt x="417" y="81"/>
                </a:cubicBezTo>
                <a:cubicBezTo>
                  <a:pt x="427" y="97"/>
                  <a:pt x="435" y="135"/>
                  <a:pt x="435" y="135"/>
                </a:cubicBezTo>
                <a:cubicBezTo>
                  <a:pt x="428" y="215"/>
                  <a:pt x="446" y="232"/>
                  <a:pt x="399" y="279"/>
                </a:cubicBezTo>
                <a:cubicBezTo>
                  <a:pt x="378" y="300"/>
                  <a:pt x="318" y="315"/>
                  <a:pt x="318" y="315"/>
                </a:cubicBezTo>
                <a:cubicBezTo>
                  <a:pt x="220" y="307"/>
                  <a:pt x="106" y="299"/>
                  <a:pt x="21" y="243"/>
                </a:cubicBezTo>
                <a:cubicBezTo>
                  <a:pt x="15" y="231"/>
                  <a:pt x="4" y="220"/>
                  <a:pt x="3" y="207"/>
                </a:cubicBezTo>
                <a:cubicBezTo>
                  <a:pt x="1" y="177"/>
                  <a:pt x="0" y="145"/>
                  <a:pt x="12" y="117"/>
                </a:cubicBezTo>
                <a:cubicBezTo>
                  <a:pt x="52" y="26"/>
                  <a:pt x="184" y="11"/>
                  <a:pt x="264" y="0"/>
                </a:cubicBezTo>
                <a:cubicBezTo>
                  <a:pt x="330" y="3"/>
                  <a:pt x="396" y="2"/>
                  <a:pt x="462" y="9"/>
                </a:cubicBezTo>
                <a:cubicBezTo>
                  <a:pt x="481" y="11"/>
                  <a:pt x="516" y="27"/>
                  <a:pt x="516" y="27"/>
                </a:cubicBezTo>
                <a:cubicBezTo>
                  <a:pt x="537" y="42"/>
                  <a:pt x="561" y="54"/>
                  <a:pt x="579" y="72"/>
                </a:cubicBezTo>
                <a:cubicBezTo>
                  <a:pt x="587" y="80"/>
                  <a:pt x="589" y="92"/>
                  <a:pt x="597" y="99"/>
                </a:cubicBezTo>
                <a:cubicBezTo>
                  <a:pt x="613" y="113"/>
                  <a:pt x="651" y="135"/>
                  <a:pt x="651" y="135"/>
                </a:cubicBezTo>
                <a:cubicBezTo>
                  <a:pt x="672" y="166"/>
                  <a:pt x="692" y="186"/>
                  <a:pt x="723" y="207"/>
                </a:cubicBezTo>
                <a:cubicBezTo>
                  <a:pt x="729" y="216"/>
                  <a:pt x="741" y="234"/>
                  <a:pt x="741" y="234"/>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80" name="Line 44">
            <a:extLst>
              <a:ext uri="{FF2B5EF4-FFF2-40B4-BE49-F238E27FC236}">
                <a16:creationId xmlns:a16="http://schemas.microsoft.com/office/drawing/2014/main" id="{F7A193A5-8592-4E38-B763-652BE85D93F7}"/>
              </a:ext>
            </a:extLst>
          </p:cNvPr>
          <p:cNvSpPr>
            <a:spLocks noChangeShapeType="1"/>
          </p:cNvSpPr>
          <p:nvPr/>
        </p:nvSpPr>
        <p:spPr bwMode="auto">
          <a:xfrm flipV="1">
            <a:off x="6172200" y="5867400"/>
            <a:ext cx="228600" cy="381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81" name="Line 45">
            <a:extLst>
              <a:ext uri="{FF2B5EF4-FFF2-40B4-BE49-F238E27FC236}">
                <a16:creationId xmlns:a16="http://schemas.microsoft.com/office/drawing/2014/main" id="{646F1E6E-3F09-4FA4-BD73-288D5E3C9DD6}"/>
              </a:ext>
            </a:extLst>
          </p:cNvPr>
          <p:cNvSpPr>
            <a:spLocks noChangeShapeType="1"/>
          </p:cNvSpPr>
          <p:nvPr/>
        </p:nvSpPr>
        <p:spPr bwMode="auto">
          <a:xfrm>
            <a:off x="6400800" y="5867400"/>
            <a:ext cx="304800" cy="381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
        <p:nvSpPr>
          <p:cNvPr id="14382" name="Freeform 46">
            <a:extLst>
              <a:ext uri="{FF2B5EF4-FFF2-40B4-BE49-F238E27FC236}">
                <a16:creationId xmlns:a16="http://schemas.microsoft.com/office/drawing/2014/main" id="{58484C03-A029-4743-8028-F20C25BFE38B}"/>
              </a:ext>
            </a:extLst>
          </p:cNvPr>
          <p:cNvSpPr>
            <a:spLocks/>
          </p:cNvSpPr>
          <p:nvPr/>
        </p:nvSpPr>
        <p:spPr bwMode="auto">
          <a:xfrm>
            <a:off x="6705600" y="5461000"/>
            <a:ext cx="1676400" cy="1066800"/>
          </a:xfrm>
          <a:custGeom>
            <a:avLst/>
            <a:gdLst>
              <a:gd name="T0" fmla="*/ 0 w 1056"/>
              <a:gd name="T1" fmla="*/ 496 h 672"/>
              <a:gd name="T2" fmla="*/ 144 w 1056"/>
              <a:gd name="T3" fmla="*/ 448 h 672"/>
              <a:gd name="T4" fmla="*/ 192 w 1056"/>
              <a:gd name="T5" fmla="*/ 304 h 672"/>
              <a:gd name="T6" fmla="*/ 336 w 1056"/>
              <a:gd name="T7" fmla="*/ 208 h 672"/>
              <a:gd name="T8" fmla="*/ 480 w 1056"/>
              <a:gd name="T9" fmla="*/ 304 h 672"/>
              <a:gd name="T10" fmla="*/ 432 w 1056"/>
              <a:gd name="T11" fmla="*/ 448 h 672"/>
              <a:gd name="T12" fmla="*/ 480 w 1056"/>
              <a:gd name="T13" fmla="*/ 640 h 672"/>
              <a:gd name="T14" fmla="*/ 624 w 1056"/>
              <a:gd name="T15" fmla="*/ 640 h 672"/>
              <a:gd name="T16" fmla="*/ 720 w 1056"/>
              <a:gd name="T17" fmla="*/ 544 h 672"/>
              <a:gd name="T18" fmla="*/ 672 w 1056"/>
              <a:gd name="T19" fmla="*/ 400 h 672"/>
              <a:gd name="T20" fmla="*/ 624 w 1056"/>
              <a:gd name="T21" fmla="*/ 256 h 672"/>
              <a:gd name="T22" fmla="*/ 624 w 1056"/>
              <a:gd name="T23" fmla="*/ 160 h 672"/>
              <a:gd name="T24" fmla="*/ 672 w 1056"/>
              <a:gd name="T25" fmla="*/ 64 h 672"/>
              <a:gd name="T26" fmla="*/ 720 w 1056"/>
              <a:gd name="T27" fmla="*/ 16 h 672"/>
              <a:gd name="T28" fmla="*/ 864 w 1056"/>
              <a:gd name="T29" fmla="*/ 16 h 672"/>
              <a:gd name="T30" fmla="*/ 960 w 1056"/>
              <a:gd name="T31" fmla="*/ 112 h 672"/>
              <a:gd name="T32" fmla="*/ 912 w 1056"/>
              <a:gd name="T33" fmla="*/ 256 h 672"/>
              <a:gd name="T34" fmla="*/ 816 w 1056"/>
              <a:gd name="T35" fmla="*/ 352 h 672"/>
              <a:gd name="T36" fmla="*/ 864 w 1056"/>
              <a:gd name="T37" fmla="*/ 448 h 672"/>
              <a:gd name="T38" fmla="*/ 912 w 1056"/>
              <a:gd name="T39" fmla="*/ 544 h 672"/>
              <a:gd name="T40" fmla="*/ 1056 w 1056"/>
              <a:gd name="T41" fmla="*/ 64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6" h="672">
                <a:moveTo>
                  <a:pt x="0" y="496"/>
                </a:moveTo>
                <a:cubicBezTo>
                  <a:pt x="56" y="488"/>
                  <a:pt x="112" y="480"/>
                  <a:pt x="144" y="448"/>
                </a:cubicBezTo>
                <a:cubicBezTo>
                  <a:pt x="176" y="416"/>
                  <a:pt x="160" y="344"/>
                  <a:pt x="192" y="304"/>
                </a:cubicBezTo>
                <a:cubicBezTo>
                  <a:pt x="224" y="264"/>
                  <a:pt x="288" y="208"/>
                  <a:pt x="336" y="208"/>
                </a:cubicBezTo>
                <a:cubicBezTo>
                  <a:pt x="384" y="208"/>
                  <a:pt x="464" y="264"/>
                  <a:pt x="480" y="304"/>
                </a:cubicBezTo>
                <a:cubicBezTo>
                  <a:pt x="496" y="344"/>
                  <a:pt x="432" y="392"/>
                  <a:pt x="432" y="448"/>
                </a:cubicBezTo>
                <a:cubicBezTo>
                  <a:pt x="432" y="504"/>
                  <a:pt x="448" y="608"/>
                  <a:pt x="480" y="640"/>
                </a:cubicBezTo>
                <a:cubicBezTo>
                  <a:pt x="512" y="672"/>
                  <a:pt x="584" y="656"/>
                  <a:pt x="624" y="640"/>
                </a:cubicBezTo>
                <a:cubicBezTo>
                  <a:pt x="664" y="624"/>
                  <a:pt x="712" y="584"/>
                  <a:pt x="720" y="544"/>
                </a:cubicBezTo>
                <a:cubicBezTo>
                  <a:pt x="728" y="504"/>
                  <a:pt x="688" y="448"/>
                  <a:pt x="672" y="400"/>
                </a:cubicBezTo>
                <a:cubicBezTo>
                  <a:pt x="656" y="352"/>
                  <a:pt x="632" y="296"/>
                  <a:pt x="624" y="256"/>
                </a:cubicBezTo>
                <a:cubicBezTo>
                  <a:pt x="616" y="216"/>
                  <a:pt x="616" y="192"/>
                  <a:pt x="624" y="160"/>
                </a:cubicBezTo>
                <a:cubicBezTo>
                  <a:pt x="632" y="128"/>
                  <a:pt x="656" y="88"/>
                  <a:pt x="672" y="64"/>
                </a:cubicBezTo>
                <a:cubicBezTo>
                  <a:pt x="688" y="40"/>
                  <a:pt x="688" y="24"/>
                  <a:pt x="720" y="16"/>
                </a:cubicBezTo>
                <a:cubicBezTo>
                  <a:pt x="752" y="8"/>
                  <a:pt x="824" y="0"/>
                  <a:pt x="864" y="16"/>
                </a:cubicBezTo>
                <a:cubicBezTo>
                  <a:pt x="904" y="32"/>
                  <a:pt x="952" y="72"/>
                  <a:pt x="960" y="112"/>
                </a:cubicBezTo>
                <a:cubicBezTo>
                  <a:pt x="968" y="152"/>
                  <a:pt x="936" y="216"/>
                  <a:pt x="912" y="256"/>
                </a:cubicBezTo>
                <a:cubicBezTo>
                  <a:pt x="888" y="296"/>
                  <a:pt x="824" y="320"/>
                  <a:pt x="816" y="352"/>
                </a:cubicBezTo>
                <a:cubicBezTo>
                  <a:pt x="808" y="384"/>
                  <a:pt x="848" y="416"/>
                  <a:pt x="864" y="448"/>
                </a:cubicBezTo>
                <a:cubicBezTo>
                  <a:pt x="880" y="480"/>
                  <a:pt x="880" y="512"/>
                  <a:pt x="912" y="544"/>
                </a:cubicBezTo>
                <a:cubicBezTo>
                  <a:pt x="944" y="576"/>
                  <a:pt x="1000" y="608"/>
                  <a:pt x="1056" y="640"/>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A"/>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755</Words>
  <Application>Microsoft Office PowerPoint</Application>
  <PresentationFormat>Presentación en pantalla (4:3)</PresentationFormat>
  <Paragraphs>73</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Times New Roman</vt:lpstr>
      <vt:lpstr>Arial Black</vt:lpstr>
      <vt:lpstr>Diseño predeterminado</vt:lpstr>
      <vt:lpstr>Titulo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dc:creator>
  <cp:lastModifiedBy>Héctor  Samuel Rodriguez Tejada</cp:lastModifiedBy>
  <cp:revision>66</cp:revision>
  <dcterms:created xsi:type="dcterms:W3CDTF">2004-07-19T08:12:22Z</dcterms:created>
  <dcterms:modified xsi:type="dcterms:W3CDTF">2018-04-17T21:28:40Z</dcterms:modified>
</cp:coreProperties>
</file>