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B687-B8AE-4C6F-A645-4CC9AD139147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A7A0-A024-4DAC-8C53-7C3DDA6B1F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esentacion%20de%20fotografia.pptx#-1,5,Diapositiva 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90525" cap="rnd" cmpd="dbl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MX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PRUEBA ESCRITA</a:t>
            </a:r>
            <a:endParaRPr lang="es-PA" sz="5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556792"/>
            <a:ext cx="61206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Época Antigua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Siglo XVII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Siglo XVIII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Siglo XIX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Siglo XX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Siglo XI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Tipos de Cámaras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Tipos de Lentes</a:t>
            </a:r>
          </a:p>
          <a:p>
            <a:pPr>
              <a:buFont typeface="Arial" pitchFamily="34" charset="0"/>
              <a:buChar char="•"/>
            </a:pPr>
            <a:r>
              <a:rPr lang="es-MX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Partes de la cámara fotográfica</a:t>
            </a:r>
          </a:p>
          <a:p>
            <a:pPr>
              <a:buFont typeface="Arial" pitchFamily="34" charset="0"/>
              <a:buChar char="•"/>
            </a:pPr>
            <a:endParaRPr lang="es-MX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s-MX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s-PA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C:\Users\Hector S\Desktop\logoUP[1].png">
            <a:hlinkClick r:id="rId2" action="ppaction://hlinkpres?slideindex=5&amp;slidetitle=Diapositiva 5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errar llave"/>
          <p:cNvSpPr/>
          <p:nvPr/>
        </p:nvSpPr>
        <p:spPr>
          <a:xfrm>
            <a:off x="5364088" y="1484784"/>
            <a:ext cx="1368152" cy="4896544"/>
          </a:xfrm>
          <a:prstGeom prst="rightBrace">
            <a:avLst>
              <a:gd name="adj1" fmla="val 8333"/>
              <a:gd name="adj2" fmla="val 50263"/>
            </a:avLst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A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1844824"/>
            <a:ext cx="864096" cy="41764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Lunes, </a:t>
            </a:r>
            <a:r>
              <a:rPr lang="es-MX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11 </a:t>
            </a:r>
            <a:r>
              <a:rPr lang="es-MX" sz="240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de abril de 2016</a:t>
            </a:r>
            <a:endParaRPr lang="es-PA" sz="2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5</cp:revision>
  <dcterms:created xsi:type="dcterms:W3CDTF">2012-01-10T00:37:45Z</dcterms:created>
  <dcterms:modified xsi:type="dcterms:W3CDTF">2016-03-28T17:05:46Z</dcterms:modified>
</cp:coreProperties>
</file>