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PA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A131A2-B71C-4FB3-B94C-9D4CFA0867CC}" type="datetimeFigureOut">
              <a:rPr lang="es-PA" smtClean="0"/>
              <a:t>03/28/2016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D6FFC49-3561-464E-821F-1B07C2380929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ronograma%20de%20talleres.pptx#-1,1,Diapositiva 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772816"/>
            <a:ext cx="828092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4800" dirty="0" smtClean="0"/>
              <a:t>Taller N°1 de Iluminación </a:t>
            </a:r>
            <a:endParaRPr lang="es-PA" sz="4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2924944"/>
            <a:ext cx="8784976" cy="38164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Día: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Lunes 18 de abril de 2016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Hora: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6:20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p.m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9:45 p.m.</a:t>
            </a:r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Particular: 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Diseñar y realizar un bodegón, con diferentes elementos naturales y artificiales, como frutas, verduras, botellas, etc., para practicar la iluminación de sombras, mediante distintas posiciones de luz artificial.</a:t>
            </a:r>
          </a:p>
          <a:p>
            <a:pPr algn="just"/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Materiales: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Telas de diferentes colores, tape, frutas, verduras, botellas de vino, canasta, pan, etc, exacto, cajetas de cartón, papel aluminio, goma fría.</a:t>
            </a:r>
          </a:p>
          <a:p>
            <a:pPr algn="just"/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Herramientas: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Cámara Digital,  4 focos de 60 </a:t>
            </a:r>
            <a:r>
              <a:rPr lang="es-MX" sz="2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wts</a:t>
            </a:r>
            <a:r>
              <a:rPr lang="es-MX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extensiones eléctricas.</a:t>
            </a:r>
            <a:endParaRPr lang="es-PA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Hector S\Desktop\logoUP[1].png">
            <a:hlinkClick r:id="rId2" action="ppaction://hlinkpres?slideindex=1&amp;slidetitle=Diapositiva 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60648"/>
            <a:ext cx="891577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108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Franklin Gothic Book</vt:lpstr>
      <vt:lpstr>Perpetua</vt:lpstr>
      <vt:lpstr>Wingdings 2</vt:lpstr>
      <vt:lpstr>Equidad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Hector S</dc:creator>
  <cp:lastModifiedBy>Hector Rodriguez T</cp:lastModifiedBy>
  <cp:revision>6</cp:revision>
  <dcterms:created xsi:type="dcterms:W3CDTF">2012-01-10T14:10:42Z</dcterms:created>
  <dcterms:modified xsi:type="dcterms:W3CDTF">2016-03-28T17:07:40Z</dcterms:modified>
</cp:coreProperties>
</file>