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35C4-7D42-47FE-AD0D-F5DEB85C1548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0668F-5C20-4653-9B0C-2B7A920CAB4C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35C4-7D42-47FE-AD0D-F5DEB85C1548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0668F-5C20-4653-9B0C-2B7A920CAB4C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35C4-7D42-47FE-AD0D-F5DEB85C1548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0668F-5C20-4653-9B0C-2B7A920CAB4C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35C4-7D42-47FE-AD0D-F5DEB85C1548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0668F-5C20-4653-9B0C-2B7A920CAB4C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35C4-7D42-47FE-AD0D-F5DEB85C1548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0668F-5C20-4653-9B0C-2B7A920CAB4C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35C4-7D42-47FE-AD0D-F5DEB85C1548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0668F-5C20-4653-9B0C-2B7A920CAB4C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35C4-7D42-47FE-AD0D-F5DEB85C1548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0668F-5C20-4653-9B0C-2B7A920CAB4C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35C4-7D42-47FE-AD0D-F5DEB85C1548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0668F-5C20-4653-9B0C-2B7A920CAB4C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35C4-7D42-47FE-AD0D-F5DEB85C1548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0668F-5C20-4653-9B0C-2B7A920CAB4C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35C4-7D42-47FE-AD0D-F5DEB85C1548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0668F-5C20-4653-9B0C-2B7A920CAB4C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35C4-7D42-47FE-AD0D-F5DEB85C1548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0668F-5C20-4653-9B0C-2B7A920CAB4C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D35C4-7D42-47FE-AD0D-F5DEB85C1548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0668F-5C20-4653-9B0C-2B7A920CAB4C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cronograma%20de%20talleres.pptx#-1,1,Diapositiva 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332656"/>
            <a:ext cx="7524328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4800" dirty="0" smtClean="0"/>
              <a:t>Taller N°2 de Iluminación </a:t>
            </a:r>
            <a:endParaRPr lang="es-PA" sz="4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0" y="1844824"/>
            <a:ext cx="9144000" cy="517064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Día: </a:t>
            </a:r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Lunes 25 e abril de 2016</a:t>
            </a:r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</a:t>
            </a:r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Hora: </a:t>
            </a:r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6:20 p.m. a 9:45 </a:t>
            </a:r>
            <a:r>
              <a:rPr lang="es-MX" sz="2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p.m</a:t>
            </a:r>
            <a:endParaRPr lang="es-MX" sz="2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2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Objetivo Particular: </a:t>
            </a:r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Diseñar y realizar un bodegón, con diferentes elementos artesanales característicos de la región de Azuero, como artesanías de La Arena de Chitré, elementos vernaculares (tambor y socavón), máscaras de Diablico (limpio y sucio), etc.</a:t>
            </a:r>
          </a:p>
          <a:p>
            <a:pPr algn="just"/>
            <a:endParaRPr lang="es-MX" sz="2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Materiales:</a:t>
            </a:r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Telas de diferentes colores, tape, exacto.</a:t>
            </a:r>
          </a:p>
          <a:p>
            <a:pPr algn="just"/>
            <a:endParaRPr lang="es-MX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2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Herramientas:</a:t>
            </a:r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Cámara Digital,  4 focos de 60 </a:t>
            </a:r>
            <a:r>
              <a:rPr lang="es-MX" sz="2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wts</a:t>
            </a:r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extensiones eléctricas.</a:t>
            </a:r>
          </a:p>
          <a:p>
            <a:pPr algn="just"/>
            <a:endParaRPr lang="es-MX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2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PA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Hector S\Desktop\logoUP[1].png">
            <a:hlinkClick r:id="rId2" action="ppaction://hlinkpres?slideindex=1&amp;slidetitle=Diapositiva 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260648"/>
            <a:ext cx="891577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90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Hector S</dc:creator>
  <cp:lastModifiedBy>Hector Rodriguez T</cp:lastModifiedBy>
  <cp:revision>3</cp:revision>
  <dcterms:created xsi:type="dcterms:W3CDTF">2012-01-10T14:35:28Z</dcterms:created>
  <dcterms:modified xsi:type="dcterms:W3CDTF">2016-03-28T17:09:02Z</dcterms:modified>
</cp:coreProperties>
</file>