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0374-F9C2-4DD1-B7E9-C9285D1BBEBA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210E-0B74-45BD-9C64-F2FB9798ED5D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cronograma%20de%20talleres.pptx#-1,1,Diapositiva 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332656"/>
            <a:ext cx="7524328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Taller N°3 de Iluminación </a:t>
            </a:r>
            <a:endParaRPr lang="es-PA" sz="4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844824"/>
            <a:ext cx="9144000" cy="584775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Día: Lunes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de mayo de 2016         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Hora: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6:20 p.m. a 9:45. p.m.</a:t>
            </a:r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Particular: 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Escoger un producto o marca del mercado y realizar un afiche publicitario.</a:t>
            </a:r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Materiales: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Telas de diferentes colores, tape, exacto.</a:t>
            </a:r>
          </a:p>
          <a:p>
            <a:pPr algn="just"/>
            <a:endParaRPr lang="es-MX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Herramientas: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Cámara Digital,  4 focos de 60 </a:t>
            </a:r>
            <a:r>
              <a:rPr lang="es-MX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wts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extensiones eléctricas.</a:t>
            </a:r>
          </a:p>
          <a:p>
            <a:pPr algn="just"/>
            <a:endParaRPr lang="es-MX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Programa Adicional: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Adobe Photoshop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CS </a:t>
            </a:r>
            <a:r>
              <a:rPr lang="es-MX" sz="2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s-MX" sz="2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Publisher.</a:t>
            </a:r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 Adobe Photoshop CS5 (Clase,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lunes 2 y 9 de mayo de 2016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PA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Hector S\Desktop\logoUP[1].png">
            <a:hlinkClick r:id="rId2" action="ppaction://hlinkpres?slideindex=1&amp;slidetitle=Diapositiva 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60648"/>
            <a:ext cx="891577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88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Hector S</dc:creator>
  <cp:lastModifiedBy>Hector Rodriguez T</cp:lastModifiedBy>
  <cp:revision>4</cp:revision>
  <dcterms:created xsi:type="dcterms:W3CDTF">2012-01-10T14:54:32Z</dcterms:created>
  <dcterms:modified xsi:type="dcterms:W3CDTF">2016-03-28T17:11:35Z</dcterms:modified>
</cp:coreProperties>
</file>