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7569200" cy="10693400"/>
  <p:notesSz cx="7569200" cy="106934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" name="object 1287"/>
          <p:cNvSpPr/>
          <p:nvPr/>
        </p:nvSpPr>
        <p:spPr>
          <a:xfrm>
            <a:off x="719607" y="767613"/>
            <a:ext cx="6120003" cy="216001"/>
          </a:xfrm>
          <a:custGeom>
            <a:avLst/>
            <a:gdLst/>
            <a:ahLst/>
            <a:cxnLst/>
            <a:rect l="l" t="t" r="r" b="b"/>
            <a:pathLst>
              <a:path w="6120003" h="216001">
                <a:moveTo>
                  <a:pt x="0" y="216001"/>
                </a:moveTo>
                <a:lnTo>
                  <a:pt x="6120003" y="216001"/>
                </a:lnTo>
                <a:lnTo>
                  <a:pt x="612000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3862295" y="4088859"/>
            <a:ext cx="1370866" cy="853882"/>
          </a:xfrm>
          <a:custGeom>
            <a:avLst/>
            <a:gdLst/>
            <a:ahLst/>
            <a:cxnLst/>
            <a:rect l="l" t="t" r="r" b="b"/>
            <a:pathLst>
              <a:path w="1370866" h="853882">
                <a:moveTo>
                  <a:pt x="0" y="853882"/>
                </a:moveTo>
                <a:lnTo>
                  <a:pt x="1370866" y="853882"/>
                </a:lnTo>
                <a:lnTo>
                  <a:pt x="1370866" y="0"/>
                </a:lnTo>
                <a:lnTo>
                  <a:pt x="0" y="0"/>
                </a:lnTo>
                <a:lnTo>
                  <a:pt x="0" y="853882"/>
                </a:lnTo>
                <a:close/>
              </a:path>
            </a:pathLst>
          </a:custGeom>
          <a:ln w="51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3877849" y="4490101"/>
            <a:ext cx="1324422" cy="0"/>
          </a:xfrm>
          <a:custGeom>
            <a:avLst/>
            <a:gdLst/>
            <a:ahLst/>
            <a:cxnLst/>
            <a:rect l="l" t="t" r="r" b="b"/>
            <a:pathLst>
              <a:path w="1324422">
                <a:moveTo>
                  <a:pt x="0" y="0"/>
                </a:moveTo>
                <a:lnTo>
                  <a:pt x="1324422" y="0"/>
                </a:lnTo>
              </a:path>
            </a:pathLst>
          </a:custGeom>
          <a:ln w="116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5155941" y="4490101"/>
            <a:ext cx="46326" cy="0"/>
          </a:xfrm>
          <a:custGeom>
            <a:avLst/>
            <a:gdLst/>
            <a:ahLst/>
            <a:cxnLst/>
            <a:rect l="l" t="t" r="r" b="b"/>
            <a:pathLst>
              <a:path w="46326">
                <a:moveTo>
                  <a:pt x="0" y="0"/>
                </a:moveTo>
                <a:lnTo>
                  <a:pt x="46326" y="0"/>
                </a:lnTo>
              </a:path>
            </a:pathLst>
          </a:custGeom>
          <a:ln w="116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3918989" y="4510630"/>
            <a:ext cx="1185431" cy="0"/>
          </a:xfrm>
          <a:custGeom>
            <a:avLst/>
            <a:gdLst/>
            <a:ahLst/>
            <a:cxnLst/>
            <a:rect l="l" t="t" r="r" b="b"/>
            <a:pathLst>
              <a:path w="1185431">
                <a:moveTo>
                  <a:pt x="0" y="0"/>
                </a:moveTo>
                <a:lnTo>
                  <a:pt x="1185431" y="0"/>
                </a:lnTo>
              </a:path>
            </a:pathLst>
          </a:custGeom>
          <a:ln w="116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3965482" y="4546694"/>
            <a:ext cx="1040891" cy="0"/>
          </a:xfrm>
          <a:custGeom>
            <a:avLst/>
            <a:gdLst/>
            <a:ahLst/>
            <a:cxnLst/>
            <a:rect l="l" t="t" r="r" b="b"/>
            <a:pathLst>
              <a:path w="1040891">
                <a:moveTo>
                  <a:pt x="0" y="0"/>
                </a:moveTo>
                <a:lnTo>
                  <a:pt x="1040891" y="0"/>
                </a:lnTo>
              </a:path>
            </a:pathLst>
          </a:custGeom>
          <a:ln w="116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3918989" y="4587821"/>
            <a:ext cx="340175" cy="0"/>
          </a:xfrm>
          <a:custGeom>
            <a:avLst/>
            <a:gdLst/>
            <a:ahLst/>
            <a:cxnLst/>
            <a:rect l="l" t="t" r="r" b="b"/>
            <a:pathLst>
              <a:path w="340175">
                <a:moveTo>
                  <a:pt x="0" y="0"/>
                </a:moveTo>
                <a:lnTo>
                  <a:pt x="340175" y="0"/>
                </a:lnTo>
              </a:path>
            </a:pathLst>
          </a:custGeom>
          <a:ln w="116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4377735" y="4582688"/>
            <a:ext cx="278290" cy="0"/>
          </a:xfrm>
          <a:custGeom>
            <a:avLst/>
            <a:gdLst/>
            <a:ahLst/>
            <a:cxnLst/>
            <a:rect l="l" t="t" r="r" b="b"/>
            <a:pathLst>
              <a:path w="278290">
                <a:moveTo>
                  <a:pt x="0" y="0"/>
                </a:moveTo>
                <a:lnTo>
                  <a:pt x="278290" y="0"/>
                </a:lnTo>
              </a:path>
            </a:pathLst>
          </a:custGeom>
          <a:ln w="116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4810553" y="4582688"/>
            <a:ext cx="283475" cy="0"/>
          </a:xfrm>
          <a:custGeom>
            <a:avLst/>
            <a:gdLst/>
            <a:ahLst/>
            <a:cxnLst/>
            <a:rect l="l" t="t" r="r" b="b"/>
            <a:pathLst>
              <a:path w="283475">
                <a:moveTo>
                  <a:pt x="0" y="0"/>
                </a:moveTo>
                <a:lnTo>
                  <a:pt x="283475" y="0"/>
                </a:lnTo>
              </a:path>
            </a:pathLst>
          </a:custGeom>
          <a:ln w="116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4120016" y="4644413"/>
            <a:ext cx="334989" cy="0"/>
          </a:xfrm>
          <a:custGeom>
            <a:avLst/>
            <a:gdLst/>
            <a:ahLst/>
            <a:cxnLst/>
            <a:rect l="l" t="t" r="r" b="b"/>
            <a:pathLst>
              <a:path w="334989">
                <a:moveTo>
                  <a:pt x="0" y="0"/>
                </a:moveTo>
                <a:lnTo>
                  <a:pt x="334989" y="0"/>
                </a:lnTo>
              </a:path>
            </a:pathLst>
          </a:custGeom>
          <a:ln w="116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4619911" y="4634164"/>
            <a:ext cx="309232" cy="0"/>
          </a:xfrm>
          <a:custGeom>
            <a:avLst/>
            <a:gdLst/>
            <a:ahLst/>
            <a:cxnLst/>
            <a:rect l="l" t="t" r="r" b="b"/>
            <a:pathLst>
              <a:path w="309232">
                <a:moveTo>
                  <a:pt x="0" y="0"/>
                </a:moveTo>
                <a:lnTo>
                  <a:pt x="309232" y="0"/>
                </a:lnTo>
              </a:path>
            </a:pathLst>
          </a:custGeom>
          <a:ln w="114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3867479" y="4793540"/>
            <a:ext cx="659772" cy="0"/>
          </a:xfrm>
          <a:custGeom>
            <a:avLst/>
            <a:gdLst/>
            <a:ahLst/>
            <a:cxnLst/>
            <a:rect l="l" t="t" r="r" b="b"/>
            <a:pathLst>
              <a:path w="659772">
                <a:moveTo>
                  <a:pt x="0" y="0"/>
                </a:moveTo>
                <a:lnTo>
                  <a:pt x="659772" y="0"/>
                </a:lnTo>
              </a:path>
            </a:pathLst>
          </a:custGeom>
          <a:ln w="114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4625117" y="4716403"/>
            <a:ext cx="613280" cy="0"/>
          </a:xfrm>
          <a:custGeom>
            <a:avLst/>
            <a:gdLst/>
            <a:ahLst/>
            <a:cxnLst/>
            <a:rect l="l" t="t" r="r" b="b"/>
            <a:pathLst>
              <a:path w="613280">
                <a:moveTo>
                  <a:pt x="0" y="0"/>
                </a:moveTo>
                <a:lnTo>
                  <a:pt x="613280" y="0"/>
                </a:lnTo>
              </a:path>
            </a:pathLst>
          </a:custGeom>
          <a:ln w="116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4676631" y="4870715"/>
            <a:ext cx="402053" cy="0"/>
          </a:xfrm>
          <a:custGeom>
            <a:avLst/>
            <a:gdLst/>
            <a:ahLst/>
            <a:cxnLst/>
            <a:rect l="l" t="t" r="r" b="b"/>
            <a:pathLst>
              <a:path w="402053">
                <a:moveTo>
                  <a:pt x="0" y="0"/>
                </a:moveTo>
                <a:lnTo>
                  <a:pt x="402053" y="0"/>
                </a:lnTo>
              </a:path>
            </a:pathLst>
          </a:custGeom>
          <a:ln w="116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5362133" y="4088859"/>
            <a:ext cx="1370729" cy="853882"/>
          </a:xfrm>
          <a:custGeom>
            <a:avLst/>
            <a:gdLst/>
            <a:ahLst/>
            <a:cxnLst/>
            <a:rect l="l" t="t" r="r" b="b"/>
            <a:pathLst>
              <a:path w="1370729" h="853882">
                <a:moveTo>
                  <a:pt x="0" y="853882"/>
                </a:moveTo>
                <a:lnTo>
                  <a:pt x="1370729" y="853882"/>
                </a:lnTo>
                <a:lnTo>
                  <a:pt x="1370729" y="0"/>
                </a:lnTo>
                <a:lnTo>
                  <a:pt x="0" y="0"/>
                </a:lnTo>
                <a:lnTo>
                  <a:pt x="0" y="853882"/>
                </a:lnTo>
                <a:close/>
              </a:path>
            </a:pathLst>
          </a:custGeom>
          <a:ln w="51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5382683" y="4490101"/>
            <a:ext cx="1324422" cy="0"/>
          </a:xfrm>
          <a:custGeom>
            <a:avLst/>
            <a:gdLst/>
            <a:ahLst/>
            <a:cxnLst/>
            <a:rect l="l" t="t" r="r" b="b"/>
            <a:pathLst>
              <a:path w="1324422">
                <a:moveTo>
                  <a:pt x="0" y="0"/>
                </a:moveTo>
                <a:lnTo>
                  <a:pt x="1324422" y="0"/>
                </a:lnTo>
              </a:path>
            </a:pathLst>
          </a:custGeom>
          <a:ln w="116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6665936" y="4490101"/>
            <a:ext cx="41141" cy="0"/>
          </a:xfrm>
          <a:custGeom>
            <a:avLst/>
            <a:gdLst/>
            <a:ahLst/>
            <a:cxnLst/>
            <a:rect l="l" t="t" r="r" b="b"/>
            <a:pathLst>
              <a:path w="41141">
                <a:moveTo>
                  <a:pt x="0" y="0"/>
                </a:moveTo>
                <a:lnTo>
                  <a:pt x="41141" y="0"/>
                </a:lnTo>
              </a:path>
            </a:pathLst>
          </a:custGeom>
          <a:ln w="116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5429059" y="4510630"/>
            <a:ext cx="1185431" cy="0"/>
          </a:xfrm>
          <a:custGeom>
            <a:avLst/>
            <a:gdLst/>
            <a:ahLst/>
            <a:cxnLst/>
            <a:rect l="l" t="t" r="r" b="b"/>
            <a:pathLst>
              <a:path w="1185431">
                <a:moveTo>
                  <a:pt x="0" y="0"/>
                </a:moveTo>
                <a:lnTo>
                  <a:pt x="1185431" y="0"/>
                </a:lnTo>
              </a:path>
            </a:pathLst>
          </a:custGeom>
          <a:ln w="116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5475504" y="4546694"/>
            <a:ext cx="1040891" cy="0"/>
          </a:xfrm>
          <a:custGeom>
            <a:avLst/>
            <a:gdLst/>
            <a:ahLst/>
            <a:cxnLst/>
            <a:rect l="l" t="t" r="r" b="b"/>
            <a:pathLst>
              <a:path w="1040891">
                <a:moveTo>
                  <a:pt x="0" y="0"/>
                </a:moveTo>
                <a:lnTo>
                  <a:pt x="1040891" y="0"/>
                </a:lnTo>
              </a:path>
            </a:pathLst>
          </a:custGeom>
          <a:ln w="116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5429059" y="4587821"/>
            <a:ext cx="340175" cy="0"/>
          </a:xfrm>
          <a:custGeom>
            <a:avLst/>
            <a:gdLst/>
            <a:ahLst/>
            <a:cxnLst/>
            <a:rect l="l" t="t" r="r" b="b"/>
            <a:pathLst>
              <a:path w="340175">
                <a:moveTo>
                  <a:pt x="0" y="0"/>
                </a:moveTo>
                <a:lnTo>
                  <a:pt x="340175" y="0"/>
                </a:lnTo>
              </a:path>
            </a:pathLst>
          </a:custGeom>
          <a:ln w="116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5887750" y="4582688"/>
            <a:ext cx="278290" cy="0"/>
          </a:xfrm>
          <a:custGeom>
            <a:avLst/>
            <a:gdLst/>
            <a:ahLst/>
            <a:cxnLst/>
            <a:rect l="l" t="t" r="r" b="b"/>
            <a:pathLst>
              <a:path w="278290">
                <a:moveTo>
                  <a:pt x="0" y="0"/>
                </a:moveTo>
                <a:lnTo>
                  <a:pt x="278290" y="0"/>
                </a:lnTo>
              </a:path>
            </a:pathLst>
          </a:custGeom>
          <a:ln w="116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6320616" y="4582688"/>
            <a:ext cx="278290" cy="0"/>
          </a:xfrm>
          <a:custGeom>
            <a:avLst/>
            <a:gdLst/>
            <a:ahLst/>
            <a:cxnLst/>
            <a:rect l="l" t="t" r="r" b="b"/>
            <a:pathLst>
              <a:path w="278290">
                <a:moveTo>
                  <a:pt x="0" y="0"/>
                </a:moveTo>
                <a:lnTo>
                  <a:pt x="278290" y="0"/>
                </a:lnTo>
              </a:path>
            </a:pathLst>
          </a:custGeom>
          <a:ln w="116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5624839" y="4644413"/>
            <a:ext cx="334989" cy="0"/>
          </a:xfrm>
          <a:custGeom>
            <a:avLst/>
            <a:gdLst/>
            <a:ahLst/>
            <a:cxnLst/>
            <a:rect l="l" t="t" r="r" b="b"/>
            <a:pathLst>
              <a:path w="334989">
                <a:moveTo>
                  <a:pt x="0" y="0"/>
                </a:moveTo>
                <a:lnTo>
                  <a:pt x="334989" y="0"/>
                </a:lnTo>
              </a:path>
            </a:pathLst>
          </a:custGeom>
          <a:ln w="116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6124768" y="4634164"/>
            <a:ext cx="314418" cy="0"/>
          </a:xfrm>
          <a:custGeom>
            <a:avLst/>
            <a:gdLst/>
            <a:ahLst/>
            <a:cxnLst/>
            <a:rect l="l" t="t" r="r" b="b"/>
            <a:pathLst>
              <a:path w="314418">
                <a:moveTo>
                  <a:pt x="0" y="0"/>
                </a:moveTo>
                <a:lnTo>
                  <a:pt x="314418" y="0"/>
                </a:lnTo>
              </a:path>
            </a:pathLst>
          </a:custGeom>
          <a:ln w="114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5377546" y="4793540"/>
            <a:ext cx="659608" cy="0"/>
          </a:xfrm>
          <a:custGeom>
            <a:avLst/>
            <a:gdLst/>
            <a:ahLst/>
            <a:cxnLst/>
            <a:rect l="l" t="t" r="r" b="b"/>
            <a:pathLst>
              <a:path w="659608">
                <a:moveTo>
                  <a:pt x="0" y="0"/>
                </a:moveTo>
                <a:lnTo>
                  <a:pt x="659608" y="0"/>
                </a:lnTo>
              </a:path>
            </a:pathLst>
          </a:custGeom>
          <a:ln w="114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6186626" y="4870715"/>
            <a:ext cx="396867" cy="0"/>
          </a:xfrm>
          <a:custGeom>
            <a:avLst/>
            <a:gdLst/>
            <a:ahLst/>
            <a:cxnLst/>
            <a:rect l="l" t="t" r="r" b="b"/>
            <a:pathLst>
              <a:path w="396867">
                <a:moveTo>
                  <a:pt x="0" y="0"/>
                </a:moveTo>
                <a:lnTo>
                  <a:pt x="396867" y="0"/>
                </a:lnTo>
              </a:path>
            </a:pathLst>
          </a:custGeom>
          <a:ln w="116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5511446" y="4248290"/>
            <a:ext cx="0" cy="535007"/>
          </a:xfrm>
          <a:custGeom>
            <a:avLst/>
            <a:gdLst/>
            <a:ahLst/>
            <a:cxnLst/>
            <a:rect l="l" t="t" r="r" b="b"/>
            <a:pathLst>
              <a:path h="535007">
                <a:moveTo>
                  <a:pt x="0" y="0"/>
                </a:moveTo>
                <a:lnTo>
                  <a:pt x="0" y="535007"/>
                </a:lnTo>
              </a:path>
            </a:pathLst>
          </a:custGeom>
          <a:ln w="1163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5702210" y="4361516"/>
            <a:ext cx="0" cy="308528"/>
          </a:xfrm>
          <a:custGeom>
            <a:avLst/>
            <a:gdLst/>
            <a:ahLst/>
            <a:cxnLst/>
            <a:rect l="l" t="t" r="r" b="b"/>
            <a:pathLst>
              <a:path h="308528">
                <a:moveTo>
                  <a:pt x="0" y="0"/>
                </a:moveTo>
                <a:lnTo>
                  <a:pt x="0" y="308528"/>
                </a:lnTo>
              </a:path>
            </a:pathLst>
          </a:custGeom>
          <a:ln w="11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5913554" y="4423227"/>
            <a:ext cx="0" cy="149097"/>
          </a:xfrm>
          <a:custGeom>
            <a:avLst/>
            <a:gdLst/>
            <a:ahLst/>
            <a:cxnLst/>
            <a:rect l="l" t="t" r="r" b="b"/>
            <a:pathLst>
              <a:path h="149097">
                <a:moveTo>
                  <a:pt x="0" y="0"/>
                </a:moveTo>
                <a:lnTo>
                  <a:pt x="0" y="149097"/>
                </a:lnTo>
              </a:path>
            </a:pathLst>
          </a:custGeom>
          <a:ln w="1163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6573162" y="4145588"/>
            <a:ext cx="0" cy="745624"/>
          </a:xfrm>
          <a:custGeom>
            <a:avLst/>
            <a:gdLst/>
            <a:ahLst/>
            <a:cxnLst/>
            <a:rect l="l" t="t" r="r" b="b"/>
            <a:pathLst>
              <a:path h="745624">
                <a:moveTo>
                  <a:pt x="0" y="0"/>
                </a:moveTo>
                <a:lnTo>
                  <a:pt x="0" y="745624"/>
                </a:lnTo>
              </a:path>
            </a:pathLst>
          </a:custGeom>
          <a:ln w="1163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6176382" y="4387239"/>
            <a:ext cx="0" cy="231481"/>
          </a:xfrm>
          <a:custGeom>
            <a:avLst/>
            <a:gdLst/>
            <a:ahLst/>
            <a:cxnLst/>
            <a:rect l="l" t="t" r="r" b="b"/>
            <a:pathLst>
              <a:path h="231481">
                <a:moveTo>
                  <a:pt x="0" y="0"/>
                </a:moveTo>
                <a:lnTo>
                  <a:pt x="0" y="231481"/>
                </a:lnTo>
              </a:path>
            </a:pathLst>
          </a:custGeom>
          <a:ln w="11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6403071" y="4443777"/>
            <a:ext cx="0" cy="87557"/>
          </a:xfrm>
          <a:custGeom>
            <a:avLst/>
            <a:gdLst/>
            <a:ahLst/>
            <a:cxnLst/>
            <a:rect l="l" t="t" r="r" b="b"/>
            <a:pathLst>
              <a:path h="87557">
                <a:moveTo>
                  <a:pt x="0" y="0"/>
                </a:moveTo>
                <a:lnTo>
                  <a:pt x="0" y="87557"/>
                </a:lnTo>
              </a:path>
            </a:pathLst>
          </a:custGeom>
          <a:ln w="1163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6001085" y="4428428"/>
            <a:ext cx="0" cy="72044"/>
          </a:xfrm>
          <a:custGeom>
            <a:avLst/>
            <a:gdLst/>
            <a:ahLst/>
            <a:cxnLst/>
            <a:rect l="l" t="t" r="r" b="b"/>
            <a:pathLst>
              <a:path h="72044">
                <a:moveTo>
                  <a:pt x="0" y="0"/>
                </a:moveTo>
                <a:lnTo>
                  <a:pt x="0" y="72044"/>
                </a:lnTo>
              </a:path>
            </a:pathLst>
          </a:custGeom>
          <a:ln w="11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3862295" y="5004459"/>
            <a:ext cx="1370866" cy="858878"/>
          </a:xfrm>
          <a:custGeom>
            <a:avLst/>
            <a:gdLst/>
            <a:ahLst/>
            <a:cxnLst/>
            <a:rect l="l" t="t" r="r" b="b"/>
            <a:pathLst>
              <a:path w="1370866" h="858878">
                <a:moveTo>
                  <a:pt x="0" y="858878"/>
                </a:moveTo>
                <a:lnTo>
                  <a:pt x="1370866" y="858878"/>
                </a:lnTo>
                <a:lnTo>
                  <a:pt x="1370866" y="0"/>
                </a:lnTo>
                <a:lnTo>
                  <a:pt x="0" y="0"/>
                </a:lnTo>
                <a:lnTo>
                  <a:pt x="0" y="858878"/>
                </a:lnTo>
                <a:close/>
              </a:path>
            </a:pathLst>
          </a:custGeom>
          <a:ln w="51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3918989" y="5014594"/>
            <a:ext cx="845256" cy="375604"/>
          </a:xfrm>
          <a:custGeom>
            <a:avLst/>
            <a:gdLst/>
            <a:ahLst/>
            <a:cxnLst/>
            <a:rect l="l" t="t" r="r" b="b"/>
            <a:pathLst>
              <a:path w="845256" h="375604">
                <a:moveTo>
                  <a:pt x="0" y="365264"/>
                </a:moveTo>
                <a:lnTo>
                  <a:pt x="0" y="375604"/>
                </a:lnTo>
                <a:lnTo>
                  <a:pt x="845256" y="10401"/>
                </a:lnTo>
                <a:lnTo>
                  <a:pt x="845256" y="0"/>
                </a:lnTo>
                <a:lnTo>
                  <a:pt x="0" y="3652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3903603" y="5060991"/>
            <a:ext cx="1211030" cy="411428"/>
          </a:xfrm>
          <a:custGeom>
            <a:avLst/>
            <a:gdLst/>
            <a:ahLst/>
            <a:cxnLst/>
            <a:rect l="l" t="t" r="r" b="b"/>
            <a:pathLst>
              <a:path w="1211030" h="411428">
                <a:moveTo>
                  <a:pt x="0" y="401259"/>
                </a:moveTo>
                <a:lnTo>
                  <a:pt x="0" y="411428"/>
                </a:lnTo>
                <a:lnTo>
                  <a:pt x="1211030" y="10333"/>
                </a:lnTo>
                <a:lnTo>
                  <a:pt x="1211030" y="0"/>
                </a:lnTo>
                <a:lnTo>
                  <a:pt x="0" y="4012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3924175" y="5261617"/>
            <a:ext cx="1200803" cy="288019"/>
          </a:xfrm>
          <a:custGeom>
            <a:avLst/>
            <a:gdLst/>
            <a:ahLst/>
            <a:cxnLst/>
            <a:rect l="l" t="t" r="r" b="b"/>
            <a:pathLst>
              <a:path w="1200803" h="288019">
                <a:moveTo>
                  <a:pt x="0" y="277679"/>
                </a:moveTo>
                <a:lnTo>
                  <a:pt x="0" y="288019"/>
                </a:lnTo>
                <a:lnTo>
                  <a:pt x="1200803" y="10175"/>
                </a:lnTo>
                <a:lnTo>
                  <a:pt x="1200803" y="0"/>
                </a:lnTo>
                <a:lnTo>
                  <a:pt x="0" y="2776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3913803" y="5503274"/>
            <a:ext cx="1226724" cy="123408"/>
          </a:xfrm>
          <a:custGeom>
            <a:avLst/>
            <a:gdLst/>
            <a:ahLst/>
            <a:cxnLst/>
            <a:rect l="l" t="t" r="r" b="b"/>
            <a:pathLst>
              <a:path w="1226724" h="123408">
                <a:moveTo>
                  <a:pt x="0" y="113239"/>
                </a:moveTo>
                <a:lnTo>
                  <a:pt x="0" y="123408"/>
                </a:lnTo>
                <a:lnTo>
                  <a:pt x="1226724" y="10339"/>
                </a:lnTo>
                <a:lnTo>
                  <a:pt x="1226724" y="0"/>
                </a:lnTo>
                <a:lnTo>
                  <a:pt x="0" y="113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3903603" y="5683392"/>
            <a:ext cx="1231718" cy="87386"/>
          </a:xfrm>
          <a:custGeom>
            <a:avLst/>
            <a:gdLst/>
            <a:ahLst/>
            <a:cxnLst/>
            <a:rect l="l" t="t" r="r" b="b"/>
            <a:pathLst>
              <a:path w="1231718" h="87386">
                <a:moveTo>
                  <a:pt x="0" y="0"/>
                </a:moveTo>
                <a:lnTo>
                  <a:pt x="0" y="10168"/>
                </a:lnTo>
                <a:lnTo>
                  <a:pt x="1231718" y="87386"/>
                </a:lnTo>
                <a:lnTo>
                  <a:pt x="1231718" y="7704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5130184" y="5765608"/>
            <a:ext cx="5137" cy="0"/>
          </a:xfrm>
          <a:custGeom>
            <a:avLst/>
            <a:gdLst/>
            <a:ahLst/>
            <a:cxnLst/>
            <a:rect l="l" t="t" r="r" b="b"/>
            <a:pathLst>
              <a:path w="5137">
                <a:moveTo>
                  <a:pt x="0" y="0"/>
                </a:moveTo>
                <a:lnTo>
                  <a:pt x="5137" y="0"/>
                </a:lnTo>
              </a:path>
            </a:pathLst>
          </a:custGeom>
          <a:ln w="116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3898418" y="5014594"/>
            <a:ext cx="484502" cy="329242"/>
          </a:xfrm>
          <a:custGeom>
            <a:avLst/>
            <a:gdLst/>
            <a:ahLst/>
            <a:cxnLst/>
            <a:rect l="l" t="t" r="r" b="b"/>
            <a:pathLst>
              <a:path w="484502" h="329242">
                <a:moveTo>
                  <a:pt x="0" y="319066"/>
                </a:moveTo>
                <a:lnTo>
                  <a:pt x="0" y="329242"/>
                </a:lnTo>
                <a:lnTo>
                  <a:pt x="484502" y="10401"/>
                </a:lnTo>
                <a:lnTo>
                  <a:pt x="484502" y="0"/>
                </a:lnTo>
                <a:lnTo>
                  <a:pt x="0" y="3190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3888053" y="5760438"/>
            <a:ext cx="711306" cy="97729"/>
          </a:xfrm>
          <a:custGeom>
            <a:avLst/>
            <a:gdLst/>
            <a:ahLst/>
            <a:cxnLst/>
            <a:rect l="l" t="t" r="r" b="b"/>
            <a:pathLst>
              <a:path w="711306" h="97729">
                <a:moveTo>
                  <a:pt x="0" y="0"/>
                </a:moveTo>
                <a:lnTo>
                  <a:pt x="0" y="10339"/>
                </a:lnTo>
                <a:lnTo>
                  <a:pt x="711306" y="97729"/>
                </a:lnTo>
                <a:lnTo>
                  <a:pt x="711306" y="8738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5362133" y="5004459"/>
            <a:ext cx="1370729" cy="858878"/>
          </a:xfrm>
          <a:custGeom>
            <a:avLst/>
            <a:gdLst/>
            <a:ahLst/>
            <a:cxnLst/>
            <a:rect l="l" t="t" r="r" b="b"/>
            <a:pathLst>
              <a:path w="1370729" h="858878">
                <a:moveTo>
                  <a:pt x="0" y="858878"/>
                </a:moveTo>
                <a:lnTo>
                  <a:pt x="1370729" y="858878"/>
                </a:lnTo>
                <a:lnTo>
                  <a:pt x="1370729" y="0"/>
                </a:lnTo>
                <a:lnTo>
                  <a:pt x="0" y="0"/>
                </a:lnTo>
                <a:lnTo>
                  <a:pt x="0" y="858878"/>
                </a:lnTo>
                <a:close/>
              </a:path>
            </a:pathLst>
          </a:custGeom>
          <a:ln w="51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5392890" y="5096985"/>
            <a:ext cx="1314215" cy="51391"/>
          </a:xfrm>
          <a:custGeom>
            <a:avLst/>
            <a:gdLst/>
            <a:ahLst/>
            <a:cxnLst/>
            <a:rect l="l" t="t" r="r" b="b"/>
            <a:pathLst>
              <a:path w="1314215" h="51391">
                <a:moveTo>
                  <a:pt x="0" y="0"/>
                </a:moveTo>
                <a:lnTo>
                  <a:pt x="0" y="10333"/>
                </a:lnTo>
                <a:lnTo>
                  <a:pt x="1314215" y="51391"/>
                </a:lnTo>
                <a:lnTo>
                  <a:pt x="1314215" y="4119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5527018" y="5102186"/>
            <a:ext cx="639057" cy="118248"/>
          </a:xfrm>
          <a:custGeom>
            <a:avLst/>
            <a:gdLst/>
            <a:ahLst/>
            <a:cxnLst/>
            <a:rect l="l" t="t" r="r" b="b"/>
            <a:pathLst>
              <a:path w="639057" h="118248">
                <a:moveTo>
                  <a:pt x="639057" y="118248"/>
                </a:moveTo>
                <a:lnTo>
                  <a:pt x="639057" y="20529"/>
                </a:lnTo>
                <a:lnTo>
                  <a:pt x="628713" y="20529"/>
                </a:lnTo>
                <a:lnTo>
                  <a:pt x="628713" y="107915"/>
                </a:lnTo>
                <a:lnTo>
                  <a:pt x="0" y="0"/>
                </a:lnTo>
                <a:lnTo>
                  <a:pt x="0" y="10196"/>
                </a:lnTo>
                <a:lnTo>
                  <a:pt x="639057" y="1182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5367133" y="5143176"/>
            <a:ext cx="391695" cy="385780"/>
          </a:xfrm>
          <a:custGeom>
            <a:avLst/>
            <a:gdLst/>
            <a:ahLst/>
            <a:cxnLst/>
            <a:rect l="l" t="t" r="r" b="b"/>
            <a:pathLst>
              <a:path w="391695" h="385780">
                <a:moveTo>
                  <a:pt x="391695" y="0"/>
                </a:moveTo>
                <a:lnTo>
                  <a:pt x="381488" y="0"/>
                </a:lnTo>
                <a:lnTo>
                  <a:pt x="0" y="385780"/>
                </a:lnTo>
                <a:lnTo>
                  <a:pt x="10412" y="385780"/>
                </a:lnTo>
                <a:lnTo>
                  <a:pt x="3916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5475504" y="5410715"/>
            <a:ext cx="216398" cy="308699"/>
          </a:xfrm>
          <a:custGeom>
            <a:avLst/>
            <a:gdLst/>
            <a:ahLst/>
            <a:cxnLst/>
            <a:rect l="l" t="t" r="r" b="b"/>
            <a:pathLst>
              <a:path w="216398" h="308699">
                <a:moveTo>
                  <a:pt x="10206" y="0"/>
                </a:moveTo>
                <a:lnTo>
                  <a:pt x="0" y="0"/>
                </a:lnTo>
                <a:lnTo>
                  <a:pt x="206054" y="308699"/>
                </a:lnTo>
                <a:lnTo>
                  <a:pt x="216398" y="308699"/>
                </a:lnTo>
                <a:lnTo>
                  <a:pt x="102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5413646" y="5683392"/>
            <a:ext cx="1262496" cy="138750"/>
          </a:xfrm>
          <a:custGeom>
            <a:avLst/>
            <a:gdLst/>
            <a:ahLst/>
            <a:cxnLst/>
            <a:rect l="l" t="t" r="r" b="b"/>
            <a:pathLst>
              <a:path w="1262496" h="138750">
                <a:moveTo>
                  <a:pt x="0" y="0"/>
                </a:moveTo>
                <a:lnTo>
                  <a:pt x="0" y="10168"/>
                </a:lnTo>
                <a:lnTo>
                  <a:pt x="1262496" y="138750"/>
                </a:lnTo>
                <a:lnTo>
                  <a:pt x="1262496" y="12858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6274309" y="5127848"/>
            <a:ext cx="417384" cy="709808"/>
          </a:xfrm>
          <a:custGeom>
            <a:avLst/>
            <a:gdLst/>
            <a:ahLst/>
            <a:cxnLst/>
            <a:rect l="l" t="t" r="r" b="b"/>
            <a:pathLst>
              <a:path w="417384" h="709808">
                <a:moveTo>
                  <a:pt x="329769" y="401108"/>
                </a:moveTo>
                <a:lnTo>
                  <a:pt x="10343" y="0"/>
                </a:lnTo>
                <a:lnTo>
                  <a:pt x="0" y="0"/>
                </a:lnTo>
                <a:lnTo>
                  <a:pt x="319425" y="401108"/>
                </a:lnTo>
                <a:lnTo>
                  <a:pt x="407040" y="709808"/>
                </a:lnTo>
                <a:lnTo>
                  <a:pt x="417384" y="709808"/>
                </a:lnTo>
                <a:lnTo>
                  <a:pt x="329769" y="4011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5542431" y="5482759"/>
            <a:ext cx="1066853" cy="102899"/>
          </a:xfrm>
          <a:custGeom>
            <a:avLst/>
            <a:gdLst/>
            <a:ahLst/>
            <a:cxnLst/>
            <a:rect l="l" t="t" r="r" b="b"/>
            <a:pathLst>
              <a:path w="1066853" h="102899">
                <a:moveTo>
                  <a:pt x="0" y="0"/>
                </a:moveTo>
                <a:lnTo>
                  <a:pt x="0" y="10339"/>
                </a:lnTo>
                <a:lnTo>
                  <a:pt x="1066853" y="102899"/>
                </a:lnTo>
                <a:lnTo>
                  <a:pt x="1066853" y="9255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5624839" y="5194773"/>
            <a:ext cx="721534" cy="77019"/>
          </a:xfrm>
          <a:custGeom>
            <a:avLst/>
            <a:gdLst/>
            <a:ahLst/>
            <a:cxnLst/>
            <a:rect l="l" t="t" r="r" b="b"/>
            <a:pathLst>
              <a:path w="721534" h="77019">
                <a:moveTo>
                  <a:pt x="0" y="66843"/>
                </a:moveTo>
                <a:lnTo>
                  <a:pt x="0" y="77019"/>
                </a:lnTo>
                <a:lnTo>
                  <a:pt x="721534" y="10333"/>
                </a:lnTo>
                <a:lnTo>
                  <a:pt x="721534" y="0"/>
                </a:lnTo>
                <a:lnTo>
                  <a:pt x="0" y="668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5686765" y="5256450"/>
            <a:ext cx="92820" cy="246824"/>
          </a:xfrm>
          <a:custGeom>
            <a:avLst/>
            <a:gdLst/>
            <a:ahLst/>
            <a:cxnLst/>
            <a:rect l="l" t="t" r="r" b="b"/>
            <a:pathLst>
              <a:path w="92820" h="246824">
                <a:moveTo>
                  <a:pt x="82408" y="82219"/>
                </a:moveTo>
                <a:lnTo>
                  <a:pt x="0" y="246824"/>
                </a:lnTo>
                <a:lnTo>
                  <a:pt x="10343" y="246824"/>
                </a:lnTo>
                <a:lnTo>
                  <a:pt x="92820" y="82219"/>
                </a:lnTo>
                <a:lnTo>
                  <a:pt x="67063" y="0"/>
                </a:lnTo>
                <a:lnTo>
                  <a:pt x="56651" y="0"/>
                </a:lnTo>
                <a:lnTo>
                  <a:pt x="82408" y="822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5836237" y="5240937"/>
            <a:ext cx="66926" cy="272677"/>
          </a:xfrm>
          <a:custGeom>
            <a:avLst/>
            <a:gdLst/>
            <a:ahLst/>
            <a:cxnLst/>
            <a:rect l="l" t="t" r="r" b="b"/>
            <a:pathLst>
              <a:path w="66926" h="272677">
                <a:moveTo>
                  <a:pt x="56719" y="92724"/>
                </a:moveTo>
                <a:lnTo>
                  <a:pt x="0" y="272677"/>
                </a:lnTo>
                <a:lnTo>
                  <a:pt x="10206" y="272677"/>
                </a:lnTo>
                <a:lnTo>
                  <a:pt x="66926" y="92724"/>
                </a:lnTo>
                <a:lnTo>
                  <a:pt x="30826" y="0"/>
                </a:lnTo>
                <a:lnTo>
                  <a:pt x="20619" y="0"/>
                </a:lnTo>
                <a:lnTo>
                  <a:pt x="56719" y="92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6320616" y="5261617"/>
            <a:ext cx="61857" cy="293186"/>
          </a:xfrm>
          <a:custGeom>
            <a:avLst/>
            <a:gdLst/>
            <a:ahLst/>
            <a:cxnLst/>
            <a:rect l="l" t="t" r="r" b="b"/>
            <a:pathLst>
              <a:path w="61857" h="293186">
                <a:moveTo>
                  <a:pt x="0" y="293186"/>
                </a:moveTo>
                <a:lnTo>
                  <a:pt x="10343" y="293186"/>
                </a:lnTo>
                <a:lnTo>
                  <a:pt x="61857" y="0"/>
                </a:lnTo>
                <a:lnTo>
                  <a:pt x="51513" y="0"/>
                </a:lnTo>
                <a:lnTo>
                  <a:pt x="0" y="293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5552774" y="5333661"/>
            <a:ext cx="221604" cy="15349"/>
          </a:xfrm>
          <a:custGeom>
            <a:avLst/>
            <a:gdLst/>
            <a:ahLst/>
            <a:cxnLst/>
            <a:rect l="l" t="t" r="r" b="b"/>
            <a:pathLst>
              <a:path w="221604" h="15349">
                <a:moveTo>
                  <a:pt x="0" y="5009"/>
                </a:moveTo>
                <a:lnTo>
                  <a:pt x="0" y="15349"/>
                </a:lnTo>
                <a:lnTo>
                  <a:pt x="221604" y="10175"/>
                </a:lnTo>
                <a:lnTo>
                  <a:pt x="221604" y="0"/>
                </a:lnTo>
                <a:lnTo>
                  <a:pt x="0" y="50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5897957" y="5312981"/>
            <a:ext cx="469103" cy="25689"/>
          </a:xfrm>
          <a:custGeom>
            <a:avLst/>
            <a:gdLst/>
            <a:ahLst/>
            <a:cxnLst/>
            <a:rect l="l" t="t" r="r" b="b"/>
            <a:pathLst>
              <a:path w="469103" h="25689">
                <a:moveTo>
                  <a:pt x="0" y="15513"/>
                </a:moveTo>
                <a:lnTo>
                  <a:pt x="0" y="25689"/>
                </a:lnTo>
                <a:lnTo>
                  <a:pt x="469103" y="10339"/>
                </a:lnTo>
                <a:lnTo>
                  <a:pt x="469103" y="0"/>
                </a:lnTo>
                <a:lnTo>
                  <a:pt x="0" y="15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5501261" y="5441567"/>
            <a:ext cx="221597" cy="0"/>
          </a:xfrm>
          <a:custGeom>
            <a:avLst/>
            <a:gdLst/>
            <a:ahLst/>
            <a:cxnLst/>
            <a:rect l="l" t="t" r="r" b="b"/>
            <a:pathLst>
              <a:path w="221597">
                <a:moveTo>
                  <a:pt x="0" y="0"/>
                </a:moveTo>
                <a:lnTo>
                  <a:pt x="221597" y="0"/>
                </a:lnTo>
              </a:path>
            </a:pathLst>
          </a:custGeom>
          <a:ln w="116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5861994" y="5441567"/>
            <a:ext cx="484338" cy="0"/>
          </a:xfrm>
          <a:custGeom>
            <a:avLst/>
            <a:gdLst/>
            <a:ahLst/>
            <a:cxnLst/>
            <a:rect l="l" t="t" r="r" b="b"/>
            <a:pathLst>
              <a:path w="484338">
                <a:moveTo>
                  <a:pt x="0" y="0"/>
                </a:moveTo>
                <a:lnTo>
                  <a:pt x="484338" y="0"/>
                </a:lnTo>
              </a:path>
            </a:pathLst>
          </a:custGeom>
          <a:ln w="116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5949676" y="5312981"/>
            <a:ext cx="396696" cy="128588"/>
          </a:xfrm>
          <a:custGeom>
            <a:avLst/>
            <a:gdLst/>
            <a:ahLst/>
            <a:cxnLst/>
            <a:rect l="l" t="t" r="r" b="b"/>
            <a:pathLst>
              <a:path w="396696" h="128588">
                <a:moveTo>
                  <a:pt x="0" y="5173"/>
                </a:moveTo>
                <a:lnTo>
                  <a:pt x="0" y="15513"/>
                </a:lnTo>
                <a:lnTo>
                  <a:pt x="123578" y="128588"/>
                </a:lnTo>
                <a:lnTo>
                  <a:pt x="247361" y="10339"/>
                </a:lnTo>
                <a:lnTo>
                  <a:pt x="396696" y="128588"/>
                </a:lnTo>
                <a:lnTo>
                  <a:pt x="396696" y="118248"/>
                </a:lnTo>
                <a:lnTo>
                  <a:pt x="247361" y="0"/>
                </a:lnTo>
                <a:lnTo>
                  <a:pt x="123578" y="118248"/>
                </a:lnTo>
                <a:lnTo>
                  <a:pt x="0" y="51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5506261" y="5338670"/>
            <a:ext cx="211397" cy="108066"/>
          </a:xfrm>
          <a:custGeom>
            <a:avLst/>
            <a:gdLst/>
            <a:ahLst/>
            <a:cxnLst/>
            <a:rect l="l" t="t" r="r" b="b"/>
            <a:pathLst>
              <a:path w="211397" h="108066">
                <a:moveTo>
                  <a:pt x="103232" y="0"/>
                </a:moveTo>
                <a:lnTo>
                  <a:pt x="0" y="97726"/>
                </a:lnTo>
                <a:lnTo>
                  <a:pt x="0" y="108066"/>
                </a:lnTo>
                <a:lnTo>
                  <a:pt x="103232" y="10339"/>
                </a:lnTo>
                <a:lnTo>
                  <a:pt x="211397" y="108066"/>
                </a:lnTo>
                <a:lnTo>
                  <a:pt x="211397" y="97726"/>
                </a:lnTo>
                <a:lnTo>
                  <a:pt x="1032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5630045" y="5534123"/>
            <a:ext cx="438003" cy="113239"/>
          </a:xfrm>
          <a:custGeom>
            <a:avLst/>
            <a:gdLst/>
            <a:ahLst/>
            <a:cxnLst/>
            <a:rect l="l" t="t" r="r" b="b"/>
            <a:pathLst>
              <a:path w="438003" h="113239">
                <a:moveTo>
                  <a:pt x="0" y="102899"/>
                </a:moveTo>
                <a:lnTo>
                  <a:pt x="0" y="113239"/>
                </a:lnTo>
                <a:lnTo>
                  <a:pt x="438003" y="10339"/>
                </a:lnTo>
                <a:lnTo>
                  <a:pt x="438003" y="0"/>
                </a:lnTo>
                <a:lnTo>
                  <a:pt x="427796" y="0"/>
                </a:lnTo>
                <a:lnTo>
                  <a:pt x="0" y="1028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5851650" y="5554803"/>
            <a:ext cx="572130" cy="179953"/>
          </a:xfrm>
          <a:custGeom>
            <a:avLst/>
            <a:gdLst/>
            <a:ahLst/>
            <a:cxnLst/>
            <a:rect l="l" t="t" r="r" b="b"/>
            <a:pathLst>
              <a:path w="572130" h="179953">
                <a:moveTo>
                  <a:pt x="0" y="169613"/>
                </a:moveTo>
                <a:lnTo>
                  <a:pt x="0" y="179953"/>
                </a:lnTo>
                <a:lnTo>
                  <a:pt x="572130" y="10175"/>
                </a:lnTo>
                <a:lnTo>
                  <a:pt x="572130" y="0"/>
                </a:lnTo>
                <a:lnTo>
                  <a:pt x="0" y="1696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6274309" y="5631856"/>
            <a:ext cx="350320" cy="149261"/>
          </a:xfrm>
          <a:custGeom>
            <a:avLst/>
            <a:gdLst/>
            <a:ahLst/>
            <a:cxnLst/>
            <a:rect l="l" t="t" r="r" b="b"/>
            <a:pathLst>
              <a:path w="350320" h="149261">
                <a:moveTo>
                  <a:pt x="0" y="138921"/>
                </a:moveTo>
                <a:lnTo>
                  <a:pt x="0" y="149261"/>
                </a:lnTo>
                <a:lnTo>
                  <a:pt x="350320" y="10339"/>
                </a:lnTo>
                <a:lnTo>
                  <a:pt x="350320" y="0"/>
                </a:lnTo>
                <a:lnTo>
                  <a:pt x="0" y="1389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5568187" y="5498101"/>
            <a:ext cx="133921" cy="30855"/>
          </a:xfrm>
          <a:custGeom>
            <a:avLst/>
            <a:gdLst/>
            <a:ahLst/>
            <a:cxnLst/>
            <a:rect l="l" t="t" r="r" b="b"/>
            <a:pathLst>
              <a:path w="133921" h="30855">
                <a:moveTo>
                  <a:pt x="0" y="20679"/>
                </a:moveTo>
                <a:lnTo>
                  <a:pt x="0" y="30855"/>
                </a:lnTo>
                <a:lnTo>
                  <a:pt x="133921" y="10339"/>
                </a:lnTo>
                <a:lnTo>
                  <a:pt x="133921" y="0"/>
                </a:lnTo>
                <a:lnTo>
                  <a:pt x="123715" y="0"/>
                </a:lnTo>
                <a:lnTo>
                  <a:pt x="0" y="206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3852036" y="6738655"/>
            <a:ext cx="897307" cy="887129"/>
          </a:xfrm>
          <a:custGeom>
            <a:avLst/>
            <a:gdLst/>
            <a:ahLst/>
            <a:cxnLst/>
            <a:rect l="l" t="t" r="r" b="b"/>
            <a:pathLst>
              <a:path w="897307" h="887129">
                <a:moveTo>
                  <a:pt x="0" y="887129"/>
                </a:moveTo>
                <a:lnTo>
                  <a:pt x="897307" y="887129"/>
                </a:lnTo>
                <a:lnTo>
                  <a:pt x="897307" y="0"/>
                </a:lnTo>
                <a:lnTo>
                  <a:pt x="0" y="0"/>
                </a:lnTo>
                <a:lnTo>
                  <a:pt x="0" y="887129"/>
                </a:lnTo>
                <a:close/>
              </a:path>
            </a:pathLst>
          </a:custGeom>
          <a:ln w="49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4185602" y="7369236"/>
            <a:ext cx="0" cy="210804"/>
          </a:xfrm>
          <a:custGeom>
            <a:avLst/>
            <a:gdLst/>
            <a:ahLst/>
            <a:cxnLst/>
            <a:rect l="l" t="t" r="r" b="b"/>
            <a:pathLst>
              <a:path h="210804">
                <a:moveTo>
                  <a:pt x="0" y="0"/>
                </a:moveTo>
                <a:lnTo>
                  <a:pt x="0" y="210804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4210264" y="7374165"/>
            <a:ext cx="0" cy="210811"/>
          </a:xfrm>
          <a:custGeom>
            <a:avLst/>
            <a:gdLst/>
            <a:ahLst/>
            <a:cxnLst/>
            <a:rect l="l" t="t" r="r" b="b"/>
            <a:pathLst>
              <a:path h="210811">
                <a:moveTo>
                  <a:pt x="0" y="210811"/>
                </a:moveTo>
                <a:lnTo>
                  <a:pt x="0" y="0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4229966" y="7369236"/>
            <a:ext cx="0" cy="210804"/>
          </a:xfrm>
          <a:custGeom>
            <a:avLst/>
            <a:gdLst/>
            <a:ahLst/>
            <a:cxnLst/>
            <a:rect l="l" t="t" r="r" b="b"/>
            <a:pathLst>
              <a:path h="210804">
                <a:moveTo>
                  <a:pt x="0" y="0"/>
                </a:moveTo>
                <a:lnTo>
                  <a:pt x="0" y="210804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4254634" y="7374165"/>
            <a:ext cx="0" cy="210811"/>
          </a:xfrm>
          <a:custGeom>
            <a:avLst/>
            <a:gdLst/>
            <a:ahLst/>
            <a:cxnLst/>
            <a:rect l="l" t="t" r="r" b="b"/>
            <a:pathLst>
              <a:path h="210811">
                <a:moveTo>
                  <a:pt x="0" y="210811"/>
                </a:moveTo>
                <a:lnTo>
                  <a:pt x="0" y="0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4279302" y="7369236"/>
            <a:ext cx="0" cy="210804"/>
          </a:xfrm>
          <a:custGeom>
            <a:avLst/>
            <a:gdLst/>
            <a:ahLst/>
            <a:cxnLst/>
            <a:rect l="l" t="t" r="r" b="b"/>
            <a:pathLst>
              <a:path h="210804">
                <a:moveTo>
                  <a:pt x="0" y="0"/>
                </a:moveTo>
                <a:lnTo>
                  <a:pt x="0" y="210804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4052492" y="7369236"/>
            <a:ext cx="0" cy="210804"/>
          </a:xfrm>
          <a:custGeom>
            <a:avLst/>
            <a:gdLst/>
            <a:ahLst/>
            <a:cxnLst/>
            <a:rect l="l" t="t" r="r" b="b"/>
            <a:pathLst>
              <a:path h="210804">
                <a:moveTo>
                  <a:pt x="0" y="0"/>
                </a:moveTo>
                <a:lnTo>
                  <a:pt x="0" y="210804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4062425" y="7374165"/>
            <a:ext cx="0" cy="210811"/>
          </a:xfrm>
          <a:custGeom>
            <a:avLst/>
            <a:gdLst/>
            <a:ahLst/>
            <a:cxnLst/>
            <a:rect l="l" t="t" r="r" b="b"/>
            <a:pathLst>
              <a:path h="210811">
                <a:moveTo>
                  <a:pt x="0" y="210811"/>
                </a:moveTo>
                <a:lnTo>
                  <a:pt x="0" y="0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4077160" y="7369236"/>
            <a:ext cx="0" cy="210804"/>
          </a:xfrm>
          <a:custGeom>
            <a:avLst/>
            <a:gdLst/>
            <a:ahLst/>
            <a:cxnLst/>
            <a:rect l="l" t="t" r="r" b="b"/>
            <a:pathLst>
              <a:path h="210804">
                <a:moveTo>
                  <a:pt x="0" y="0"/>
                </a:moveTo>
                <a:lnTo>
                  <a:pt x="0" y="210804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4087093" y="7374165"/>
            <a:ext cx="0" cy="210811"/>
          </a:xfrm>
          <a:custGeom>
            <a:avLst/>
            <a:gdLst/>
            <a:ahLst/>
            <a:cxnLst/>
            <a:rect l="l" t="t" r="r" b="b"/>
            <a:pathLst>
              <a:path h="210811">
                <a:moveTo>
                  <a:pt x="0" y="210811"/>
                </a:moveTo>
                <a:lnTo>
                  <a:pt x="0" y="0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4096862" y="7369236"/>
            <a:ext cx="0" cy="210804"/>
          </a:xfrm>
          <a:custGeom>
            <a:avLst/>
            <a:gdLst/>
            <a:ahLst/>
            <a:cxnLst/>
            <a:rect l="l" t="t" r="r" b="b"/>
            <a:pathLst>
              <a:path h="210804">
                <a:moveTo>
                  <a:pt x="0" y="0"/>
                </a:moveTo>
                <a:lnTo>
                  <a:pt x="0" y="210804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4106795" y="7374165"/>
            <a:ext cx="0" cy="210811"/>
          </a:xfrm>
          <a:custGeom>
            <a:avLst/>
            <a:gdLst/>
            <a:ahLst/>
            <a:cxnLst/>
            <a:rect l="l" t="t" r="r" b="b"/>
            <a:pathLst>
              <a:path h="210811">
                <a:moveTo>
                  <a:pt x="0" y="210811"/>
                </a:moveTo>
                <a:lnTo>
                  <a:pt x="0" y="0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4121530" y="7369236"/>
            <a:ext cx="0" cy="210804"/>
          </a:xfrm>
          <a:custGeom>
            <a:avLst/>
            <a:gdLst/>
            <a:ahLst/>
            <a:cxnLst/>
            <a:rect l="l" t="t" r="r" b="b"/>
            <a:pathLst>
              <a:path h="210804">
                <a:moveTo>
                  <a:pt x="0" y="0"/>
                </a:moveTo>
                <a:lnTo>
                  <a:pt x="0" y="210804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4131463" y="7374165"/>
            <a:ext cx="0" cy="210811"/>
          </a:xfrm>
          <a:custGeom>
            <a:avLst/>
            <a:gdLst/>
            <a:ahLst/>
            <a:cxnLst/>
            <a:rect l="l" t="t" r="r" b="b"/>
            <a:pathLst>
              <a:path h="210811">
                <a:moveTo>
                  <a:pt x="0" y="210811"/>
                </a:moveTo>
                <a:lnTo>
                  <a:pt x="0" y="0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4141232" y="7369236"/>
            <a:ext cx="0" cy="210804"/>
          </a:xfrm>
          <a:custGeom>
            <a:avLst/>
            <a:gdLst/>
            <a:ahLst/>
            <a:cxnLst/>
            <a:rect l="l" t="t" r="r" b="b"/>
            <a:pathLst>
              <a:path h="210804">
                <a:moveTo>
                  <a:pt x="0" y="0"/>
                </a:moveTo>
                <a:lnTo>
                  <a:pt x="0" y="210804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4151165" y="7374165"/>
            <a:ext cx="0" cy="210811"/>
          </a:xfrm>
          <a:custGeom>
            <a:avLst/>
            <a:gdLst/>
            <a:ahLst/>
            <a:cxnLst/>
            <a:rect l="l" t="t" r="r" b="b"/>
            <a:pathLst>
              <a:path h="210811">
                <a:moveTo>
                  <a:pt x="0" y="210811"/>
                </a:moveTo>
                <a:lnTo>
                  <a:pt x="0" y="0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4160934" y="7369236"/>
            <a:ext cx="0" cy="210804"/>
          </a:xfrm>
          <a:custGeom>
            <a:avLst/>
            <a:gdLst/>
            <a:ahLst/>
            <a:cxnLst/>
            <a:rect l="l" t="t" r="r" b="b"/>
            <a:pathLst>
              <a:path h="210804">
                <a:moveTo>
                  <a:pt x="0" y="0"/>
                </a:moveTo>
                <a:lnTo>
                  <a:pt x="0" y="210804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3924355" y="7369236"/>
            <a:ext cx="0" cy="210804"/>
          </a:xfrm>
          <a:custGeom>
            <a:avLst/>
            <a:gdLst/>
            <a:ahLst/>
            <a:cxnLst/>
            <a:rect l="l" t="t" r="r" b="b"/>
            <a:pathLst>
              <a:path h="210804">
                <a:moveTo>
                  <a:pt x="0" y="0"/>
                </a:moveTo>
                <a:lnTo>
                  <a:pt x="0" y="210804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3934288" y="7374165"/>
            <a:ext cx="0" cy="210811"/>
          </a:xfrm>
          <a:custGeom>
            <a:avLst/>
            <a:gdLst/>
            <a:ahLst/>
            <a:cxnLst/>
            <a:rect l="l" t="t" r="r" b="b"/>
            <a:pathLst>
              <a:path h="210811">
                <a:moveTo>
                  <a:pt x="0" y="210811"/>
                </a:moveTo>
                <a:lnTo>
                  <a:pt x="0" y="0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3939090" y="7369236"/>
            <a:ext cx="0" cy="210804"/>
          </a:xfrm>
          <a:custGeom>
            <a:avLst/>
            <a:gdLst/>
            <a:ahLst/>
            <a:cxnLst/>
            <a:rect l="l" t="t" r="r" b="b"/>
            <a:pathLst>
              <a:path h="210804">
                <a:moveTo>
                  <a:pt x="0" y="0"/>
                </a:moveTo>
                <a:lnTo>
                  <a:pt x="0" y="210804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3944057" y="7374165"/>
            <a:ext cx="0" cy="210811"/>
          </a:xfrm>
          <a:custGeom>
            <a:avLst/>
            <a:gdLst/>
            <a:ahLst/>
            <a:cxnLst/>
            <a:rect l="l" t="t" r="r" b="b"/>
            <a:pathLst>
              <a:path h="210811">
                <a:moveTo>
                  <a:pt x="0" y="210811"/>
                </a:moveTo>
                <a:lnTo>
                  <a:pt x="0" y="0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3949023" y="7369236"/>
            <a:ext cx="0" cy="210804"/>
          </a:xfrm>
          <a:custGeom>
            <a:avLst/>
            <a:gdLst/>
            <a:ahLst/>
            <a:cxnLst/>
            <a:rect l="l" t="t" r="r" b="b"/>
            <a:pathLst>
              <a:path h="210804">
                <a:moveTo>
                  <a:pt x="0" y="0"/>
                </a:moveTo>
                <a:lnTo>
                  <a:pt x="0" y="210804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3953990" y="7374165"/>
            <a:ext cx="0" cy="210811"/>
          </a:xfrm>
          <a:custGeom>
            <a:avLst/>
            <a:gdLst/>
            <a:ahLst/>
            <a:cxnLst/>
            <a:rect l="l" t="t" r="r" b="b"/>
            <a:pathLst>
              <a:path h="210811">
                <a:moveTo>
                  <a:pt x="0" y="210811"/>
                </a:moveTo>
                <a:lnTo>
                  <a:pt x="0" y="0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3958792" y="7369236"/>
            <a:ext cx="0" cy="210804"/>
          </a:xfrm>
          <a:custGeom>
            <a:avLst/>
            <a:gdLst/>
            <a:ahLst/>
            <a:cxnLst/>
            <a:rect l="l" t="t" r="r" b="b"/>
            <a:pathLst>
              <a:path h="210804">
                <a:moveTo>
                  <a:pt x="0" y="0"/>
                </a:moveTo>
                <a:lnTo>
                  <a:pt x="0" y="210804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3963759" y="7374165"/>
            <a:ext cx="0" cy="210811"/>
          </a:xfrm>
          <a:custGeom>
            <a:avLst/>
            <a:gdLst/>
            <a:ahLst/>
            <a:cxnLst/>
            <a:rect l="l" t="t" r="r" b="b"/>
            <a:pathLst>
              <a:path h="210811">
                <a:moveTo>
                  <a:pt x="0" y="210811"/>
                </a:moveTo>
                <a:lnTo>
                  <a:pt x="0" y="0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3968725" y="7369236"/>
            <a:ext cx="0" cy="210804"/>
          </a:xfrm>
          <a:custGeom>
            <a:avLst/>
            <a:gdLst/>
            <a:ahLst/>
            <a:cxnLst/>
            <a:rect l="l" t="t" r="r" b="b"/>
            <a:pathLst>
              <a:path h="210804">
                <a:moveTo>
                  <a:pt x="0" y="0"/>
                </a:moveTo>
                <a:lnTo>
                  <a:pt x="0" y="210804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3973692" y="7374165"/>
            <a:ext cx="0" cy="210811"/>
          </a:xfrm>
          <a:custGeom>
            <a:avLst/>
            <a:gdLst/>
            <a:ahLst/>
            <a:cxnLst/>
            <a:rect l="l" t="t" r="r" b="b"/>
            <a:pathLst>
              <a:path h="210811">
                <a:moveTo>
                  <a:pt x="0" y="210811"/>
                </a:moveTo>
                <a:lnTo>
                  <a:pt x="0" y="0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3983460" y="7369236"/>
            <a:ext cx="0" cy="210804"/>
          </a:xfrm>
          <a:custGeom>
            <a:avLst/>
            <a:gdLst/>
            <a:ahLst/>
            <a:cxnLst/>
            <a:rect l="l" t="t" r="r" b="b"/>
            <a:pathLst>
              <a:path h="210804">
                <a:moveTo>
                  <a:pt x="0" y="0"/>
                </a:moveTo>
                <a:lnTo>
                  <a:pt x="0" y="210804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3988427" y="7374165"/>
            <a:ext cx="0" cy="210811"/>
          </a:xfrm>
          <a:custGeom>
            <a:avLst/>
            <a:gdLst/>
            <a:ahLst/>
            <a:cxnLst/>
            <a:rect l="l" t="t" r="r" b="b"/>
            <a:pathLst>
              <a:path h="210811">
                <a:moveTo>
                  <a:pt x="0" y="210811"/>
                </a:moveTo>
                <a:lnTo>
                  <a:pt x="0" y="0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3993393" y="7369236"/>
            <a:ext cx="0" cy="210804"/>
          </a:xfrm>
          <a:custGeom>
            <a:avLst/>
            <a:gdLst/>
            <a:ahLst/>
            <a:cxnLst/>
            <a:rect l="l" t="t" r="r" b="b"/>
            <a:pathLst>
              <a:path h="210804">
                <a:moveTo>
                  <a:pt x="0" y="0"/>
                </a:moveTo>
                <a:lnTo>
                  <a:pt x="0" y="210804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3998353" y="7374165"/>
            <a:ext cx="0" cy="210811"/>
          </a:xfrm>
          <a:custGeom>
            <a:avLst/>
            <a:gdLst/>
            <a:ahLst/>
            <a:cxnLst/>
            <a:rect l="l" t="t" r="r" b="b"/>
            <a:pathLst>
              <a:path h="210811">
                <a:moveTo>
                  <a:pt x="0" y="210811"/>
                </a:moveTo>
                <a:lnTo>
                  <a:pt x="0" y="0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4003162" y="7369236"/>
            <a:ext cx="0" cy="210804"/>
          </a:xfrm>
          <a:custGeom>
            <a:avLst/>
            <a:gdLst/>
            <a:ahLst/>
            <a:cxnLst/>
            <a:rect l="l" t="t" r="r" b="b"/>
            <a:pathLst>
              <a:path h="210804">
                <a:moveTo>
                  <a:pt x="0" y="0"/>
                </a:moveTo>
                <a:lnTo>
                  <a:pt x="0" y="210804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4008129" y="7374165"/>
            <a:ext cx="0" cy="210811"/>
          </a:xfrm>
          <a:custGeom>
            <a:avLst/>
            <a:gdLst/>
            <a:ahLst/>
            <a:cxnLst/>
            <a:rect l="l" t="t" r="r" b="b"/>
            <a:pathLst>
              <a:path h="210811">
                <a:moveTo>
                  <a:pt x="0" y="210811"/>
                </a:moveTo>
                <a:lnTo>
                  <a:pt x="0" y="0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4013095" y="7369236"/>
            <a:ext cx="0" cy="210804"/>
          </a:xfrm>
          <a:custGeom>
            <a:avLst/>
            <a:gdLst/>
            <a:ahLst/>
            <a:cxnLst/>
            <a:rect l="l" t="t" r="r" b="b"/>
            <a:pathLst>
              <a:path h="210804">
                <a:moveTo>
                  <a:pt x="0" y="0"/>
                </a:moveTo>
                <a:lnTo>
                  <a:pt x="0" y="210804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4018055" y="7374165"/>
            <a:ext cx="0" cy="210811"/>
          </a:xfrm>
          <a:custGeom>
            <a:avLst/>
            <a:gdLst/>
            <a:ahLst/>
            <a:cxnLst/>
            <a:rect l="l" t="t" r="r" b="b"/>
            <a:pathLst>
              <a:path h="210811">
                <a:moveTo>
                  <a:pt x="0" y="210811"/>
                </a:moveTo>
                <a:lnTo>
                  <a:pt x="0" y="0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4027830" y="7369236"/>
            <a:ext cx="0" cy="210804"/>
          </a:xfrm>
          <a:custGeom>
            <a:avLst/>
            <a:gdLst/>
            <a:ahLst/>
            <a:cxnLst/>
            <a:rect l="l" t="t" r="r" b="b"/>
            <a:pathLst>
              <a:path h="210804">
                <a:moveTo>
                  <a:pt x="0" y="0"/>
                </a:moveTo>
                <a:lnTo>
                  <a:pt x="0" y="210804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4032790" y="7374165"/>
            <a:ext cx="0" cy="210811"/>
          </a:xfrm>
          <a:custGeom>
            <a:avLst/>
            <a:gdLst/>
            <a:ahLst/>
            <a:cxnLst/>
            <a:rect l="l" t="t" r="r" b="b"/>
            <a:pathLst>
              <a:path h="210811">
                <a:moveTo>
                  <a:pt x="0" y="210811"/>
                </a:moveTo>
                <a:lnTo>
                  <a:pt x="0" y="0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4037757" y="7369236"/>
            <a:ext cx="0" cy="210804"/>
          </a:xfrm>
          <a:custGeom>
            <a:avLst/>
            <a:gdLst/>
            <a:ahLst/>
            <a:cxnLst/>
            <a:rect l="l" t="t" r="r" b="b"/>
            <a:pathLst>
              <a:path h="210804">
                <a:moveTo>
                  <a:pt x="0" y="0"/>
                </a:moveTo>
                <a:lnTo>
                  <a:pt x="0" y="210804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4042723" y="7374165"/>
            <a:ext cx="0" cy="210811"/>
          </a:xfrm>
          <a:custGeom>
            <a:avLst/>
            <a:gdLst/>
            <a:ahLst/>
            <a:cxnLst/>
            <a:rect l="l" t="t" r="r" b="b"/>
            <a:pathLst>
              <a:path h="210811">
                <a:moveTo>
                  <a:pt x="0" y="210811"/>
                </a:moveTo>
                <a:lnTo>
                  <a:pt x="0" y="0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4447007" y="7369236"/>
            <a:ext cx="0" cy="210804"/>
          </a:xfrm>
          <a:custGeom>
            <a:avLst/>
            <a:gdLst/>
            <a:ahLst/>
            <a:cxnLst/>
            <a:rect l="l" t="t" r="r" b="b"/>
            <a:pathLst>
              <a:path h="210804">
                <a:moveTo>
                  <a:pt x="0" y="0"/>
                </a:moveTo>
                <a:lnTo>
                  <a:pt x="0" y="210804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4491370" y="7374165"/>
            <a:ext cx="0" cy="210811"/>
          </a:xfrm>
          <a:custGeom>
            <a:avLst/>
            <a:gdLst/>
            <a:ahLst/>
            <a:cxnLst/>
            <a:rect l="l" t="t" r="r" b="b"/>
            <a:pathLst>
              <a:path h="210811">
                <a:moveTo>
                  <a:pt x="0" y="210811"/>
                </a:moveTo>
                <a:lnTo>
                  <a:pt x="0" y="0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4313897" y="7369236"/>
            <a:ext cx="0" cy="210804"/>
          </a:xfrm>
          <a:custGeom>
            <a:avLst/>
            <a:gdLst/>
            <a:ahLst/>
            <a:cxnLst/>
            <a:rect l="l" t="t" r="r" b="b"/>
            <a:pathLst>
              <a:path h="210804">
                <a:moveTo>
                  <a:pt x="0" y="0"/>
                </a:moveTo>
                <a:lnTo>
                  <a:pt x="0" y="210804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4348340" y="7374165"/>
            <a:ext cx="0" cy="210811"/>
          </a:xfrm>
          <a:custGeom>
            <a:avLst/>
            <a:gdLst/>
            <a:ahLst/>
            <a:cxnLst/>
            <a:rect l="l" t="t" r="r" b="b"/>
            <a:pathLst>
              <a:path h="210811">
                <a:moveTo>
                  <a:pt x="0" y="210811"/>
                </a:moveTo>
                <a:lnTo>
                  <a:pt x="0" y="0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4387737" y="7369236"/>
            <a:ext cx="0" cy="210804"/>
          </a:xfrm>
          <a:custGeom>
            <a:avLst/>
            <a:gdLst/>
            <a:ahLst/>
            <a:cxnLst/>
            <a:rect l="l" t="t" r="r" b="b"/>
            <a:pathLst>
              <a:path h="210804">
                <a:moveTo>
                  <a:pt x="0" y="0"/>
                </a:moveTo>
                <a:lnTo>
                  <a:pt x="0" y="210804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4525821" y="7369236"/>
            <a:ext cx="0" cy="210804"/>
          </a:xfrm>
          <a:custGeom>
            <a:avLst/>
            <a:gdLst/>
            <a:ahLst/>
            <a:cxnLst/>
            <a:rect l="l" t="t" r="r" b="b"/>
            <a:pathLst>
              <a:path h="210804">
                <a:moveTo>
                  <a:pt x="0" y="0"/>
                </a:moveTo>
                <a:lnTo>
                  <a:pt x="0" y="210804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4585064" y="7374165"/>
            <a:ext cx="0" cy="210811"/>
          </a:xfrm>
          <a:custGeom>
            <a:avLst/>
            <a:gdLst/>
            <a:ahLst/>
            <a:cxnLst/>
            <a:rect l="l" t="t" r="r" b="b"/>
            <a:pathLst>
              <a:path h="210811">
                <a:moveTo>
                  <a:pt x="0" y="210811"/>
                </a:moveTo>
                <a:lnTo>
                  <a:pt x="0" y="0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4644176" y="7369236"/>
            <a:ext cx="0" cy="210804"/>
          </a:xfrm>
          <a:custGeom>
            <a:avLst/>
            <a:gdLst/>
            <a:ahLst/>
            <a:cxnLst/>
            <a:rect l="l" t="t" r="r" b="b"/>
            <a:pathLst>
              <a:path h="210804">
                <a:moveTo>
                  <a:pt x="0" y="0"/>
                </a:moveTo>
                <a:lnTo>
                  <a:pt x="0" y="210804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3963759" y="6805538"/>
            <a:ext cx="256438" cy="220656"/>
          </a:xfrm>
          <a:custGeom>
            <a:avLst/>
            <a:gdLst/>
            <a:ahLst/>
            <a:cxnLst/>
            <a:rect l="l" t="t" r="r" b="b"/>
            <a:pathLst>
              <a:path w="256438" h="220656">
                <a:moveTo>
                  <a:pt x="0" y="112808"/>
                </a:moveTo>
                <a:lnTo>
                  <a:pt x="4966" y="88327"/>
                </a:lnTo>
                <a:lnTo>
                  <a:pt x="9932" y="68742"/>
                </a:lnTo>
                <a:lnTo>
                  <a:pt x="19701" y="49027"/>
                </a:lnTo>
                <a:lnTo>
                  <a:pt x="34594" y="34338"/>
                </a:lnTo>
                <a:lnTo>
                  <a:pt x="54296" y="19584"/>
                </a:lnTo>
                <a:lnTo>
                  <a:pt x="103632" y="0"/>
                </a:lnTo>
                <a:lnTo>
                  <a:pt x="152805" y="0"/>
                </a:lnTo>
                <a:lnTo>
                  <a:pt x="177473" y="9857"/>
                </a:lnTo>
                <a:lnTo>
                  <a:pt x="197175" y="19584"/>
                </a:lnTo>
                <a:lnTo>
                  <a:pt x="217034" y="34338"/>
                </a:lnTo>
                <a:lnTo>
                  <a:pt x="231769" y="49027"/>
                </a:lnTo>
                <a:lnTo>
                  <a:pt x="246505" y="68742"/>
                </a:lnTo>
                <a:lnTo>
                  <a:pt x="251471" y="88327"/>
                </a:lnTo>
                <a:lnTo>
                  <a:pt x="256438" y="112808"/>
                </a:lnTo>
                <a:lnTo>
                  <a:pt x="251471" y="132393"/>
                </a:lnTo>
                <a:lnTo>
                  <a:pt x="246505" y="156874"/>
                </a:lnTo>
                <a:lnTo>
                  <a:pt x="231769" y="171498"/>
                </a:lnTo>
                <a:lnTo>
                  <a:pt x="217034" y="191213"/>
                </a:lnTo>
                <a:lnTo>
                  <a:pt x="177473" y="210798"/>
                </a:lnTo>
                <a:lnTo>
                  <a:pt x="152805" y="220656"/>
                </a:lnTo>
                <a:lnTo>
                  <a:pt x="103632" y="220656"/>
                </a:lnTo>
                <a:lnTo>
                  <a:pt x="54296" y="200940"/>
                </a:lnTo>
                <a:lnTo>
                  <a:pt x="34594" y="191213"/>
                </a:lnTo>
                <a:lnTo>
                  <a:pt x="19701" y="171498"/>
                </a:lnTo>
                <a:lnTo>
                  <a:pt x="9932" y="156874"/>
                </a:lnTo>
                <a:lnTo>
                  <a:pt x="4966" y="132393"/>
                </a:lnTo>
                <a:lnTo>
                  <a:pt x="0" y="112808"/>
                </a:lnTo>
              </a:path>
            </a:pathLst>
          </a:custGeom>
          <a:ln w="49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4165900" y="6830019"/>
            <a:ext cx="9926" cy="24546"/>
          </a:xfrm>
          <a:custGeom>
            <a:avLst/>
            <a:gdLst/>
            <a:ahLst/>
            <a:cxnLst/>
            <a:rect l="l" t="t" r="r" b="b"/>
            <a:pathLst>
              <a:path w="9926" h="24546">
                <a:moveTo>
                  <a:pt x="9926" y="24546"/>
                </a:moveTo>
                <a:lnTo>
                  <a:pt x="0" y="0"/>
                </a:lnTo>
              </a:path>
            </a:pathLst>
          </a:custGeom>
          <a:ln w="49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4141232" y="6815395"/>
            <a:ext cx="29634" cy="53923"/>
          </a:xfrm>
          <a:custGeom>
            <a:avLst/>
            <a:gdLst/>
            <a:ahLst/>
            <a:cxnLst/>
            <a:rect l="l" t="t" r="r" b="b"/>
            <a:pathLst>
              <a:path w="29634" h="53923">
                <a:moveTo>
                  <a:pt x="0" y="0"/>
                </a:moveTo>
                <a:lnTo>
                  <a:pt x="29634" y="53923"/>
                </a:lnTo>
              </a:path>
            </a:pathLst>
          </a:custGeom>
          <a:ln w="49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4121530" y="6815395"/>
            <a:ext cx="39403" cy="83366"/>
          </a:xfrm>
          <a:custGeom>
            <a:avLst/>
            <a:gdLst/>
            <a:ahLst/>
            <a:cxnLst/>
            <a:rect l="l" t="t" r="r" b="b"/>
            <a:pathLst>
              <a:path w="39403" h="83366">
                <a:moveTo>
                  <a:pt x="39403" y="83366"/>
                </a:moveTo>
                <a:lnTo>
                  <a:pt x="0" y="0"/>
                </a:lnTo>
              </a:path>
            </a:pathLst>
          </a:custGeom>
          <a:ln w="49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4106795" y="6810499"/>
            <a:ext cx="49329" cy="112743"/>
          </a:xfrm>
          <a:custGeom>
            <a:avLst/>
            <a:gdLst/>
            <a:ahLst/>
            <a:cxnLst/>
            <a:rect l="l" t="t" r="r" b="b"/>
            <a:pathLst>
              <a:path w="49329" h="112743">
                <a:moveTo>
                  <a:pt x="0" y="0"/>
                </a:moveTo>
                <a:lnTo>
                  <a:pt x="49329" y="112743"/>
                </a:lnTo>
              </a:path>
            </a:pathLst>
          </a:custGeom>
          <a:ln w="49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4092060" y="6830019"/>
            <a:ext cx="68874" cy="156874"/>
          </a:xfrm>
          <a:custGeom>
            <a:avLst/>
            <a:gdLst/>
            <a:ahLst/>
            <a:cxnLst/>
            <a:rect l="l" t="t" r="r" b="b"/>
            <a:pathLst>
              <a:path w="68874" h="156874">
                <a:moveTo>
                  <a:pt x="68874" y="156874"/>
                </a:moveTo>
                <a:lnTo>
                  <a:pt x="0" y="0"/>
                </a:lnTo>
              </a:path>
            </a:pathLst>
          </a:custGeom>
          <a:ln w="49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4082127" y="6839876"/>
            <a:ext cx="73998" cy="166601"/>
          </a:xfrm>
          <a:custGeom>
            <a:avLst/>
            <a:gdLst/>
            <a:ahLst/>
            <a:cxnLst/>
            <a:rect l="l" t="t" r="r" b="b"/>
            <a:pathLst>
              <a:path w="73998" h="166601">
                <a:moveTo>
                  <a:pt x="0" y="0"/>
                </a:moveTo>
                <a:lnTo>
                  <a:pt x="73998" y="166601"/>
                </a:lnTo>
              </a:path>
            </a:pathLst>
          </a:custGeom>
          <a:ln w="49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4072194" y="6859461"/>
            <a:ext cx="69038" cy="161836"/>
          </a:xfrm>
          <a:custGeom>
            <a:avLst/>
            <a:gdLst/>
            <a:ahLst/>
            <a:cxnLst/>
            <a:rect l="l" t="t" r="r" b="b"/>
            <a:pathLst>
              <a:path w="69038" h="161836">
                <a:moveTo>
                  <a:pt x="69038" y="161836"/>
                </a:moveTo>
                <a:lnTo>
                  <a:pt x="0" y="0"/>
                </a:lnTo>
              </a:path>
            </a:pathLst>
          </a:custGeom>
          <a:ln w="49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4062425" y="6874281"/>
            <a:ext cx="64071" cy="147017"/>
          </a:xfrm>
          <a:custGeom>
            <a:avLst/>
            <a:gdLst/>
            <a:ahLst/>
            <a:cxnLst/>
            <a:rect l="l" t="t" r="r" b="b"/>
            <a:pathLst>
              <a:path w="64071" h="147017">
                <a:moveTo>
                  <a:pt x="0" y="0"/>
                </a:moveTo>
                <a:lnTo>
                  <a:pt x="64071" y="147017"/>
                </a:lnTo>
              </a:path>
            </a:pathLst>
          </a:custGeom>
          <a:ln w="49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4057459" y="6903527"/>
            <a:ext cx="54302" cy="122666"/>
          </a:xfrm>
          <a:custGeom>
            <a:avLst/>
            <a:gdLst/>
            <a:ahLst/>
            <a:cxnLst/>
            <a:rect l="l" t="t" r="r" b="b"/>
            <a:pathLst>
              <a:path w="54302" h="122666">
                <a:moveTo>
                  <a:pt x="54302" y="122666"/>
                </a:moveTo>
                <a:lnTo>
                  <a:pt x="0" y="0"/>
                </a:lnTo>
              </a:path>
            </a:pathLst>
          </a:custGeom>
          <a:ln w="49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4052492" y="6928074"/>
            <a:ext cx="39567" cy="93223"/>
          </a:xfrm>
          <a:custGeom>
            <a:avLst/>
            <a:gdLst/>
            <a:ahLst/>
            <a:cxnLst/>
            <a:rect l="l" t="t" r="r" b="b"/>
            <a:pathLst>
              <a:path w="39567" h="93223">
                <a:moveTo>
                  <a:pt x="0" y="0"/>
                </a:moveTo>
                <a:lnTo>
                  <a:pt x="39567" y="93223"/>
                </a:lnTo>
              </a:path>
            </a:pathLst>
          </a:custGeom>
          <a:ln w="49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4087093" y="6810499"/>
            <a:ext cx="24668" cy="24481"/>
          </a:xfrm>
          <a:custGeom>
            <a:avLst/>
            <a:gdLst/>
            <a:ahLst/>
            <a:cxnLst/>
            <a:rect l="l" t="t" r="r" b="b"/>
            <a:pathLst>
              <a:path w="24668" h="24481">
                <a:moveTo>
                  <a:pt x="24668" y="0"/>
                </a:moveTo>
                <a:lnTo>
                  <a:pt x="0" y="24481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4062425" y="6815395"/>
            <a:ext cx="59105" cy="63650"/>
          </a:xfrm>
          <a:custGeom>
            <a:avLst/>
            <a:gdLst/>
            <a:ahLst/>
            <a:cxnLst/>
            <a:rect l="l" t="t" r="r" b="b"/>
            <a:pathLst>
              <a:path w="59105" h="63650">
                <a:moveTo>
                  <a:pt x="0" y="63650"/>
                </a:moveTo>
                <a:lnTo>
                  <a:pt x="59105" y="0"/>
                </a:lnTo>
              </a:path>
            </a:pathLst>
          </a:custGeom>
          <a:ln w="49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4057459" y="6815395"/>
            <a:ext cx="83773" cy="83366"/>
          </a:xfrm>
          <a:custGeom>
            <a:avLst/>
            <a:gdLst/>
            <a:ahLst/>
            <a:cxnLst/>
            <a:rect l="l" t="t" r="r" b="b"/>
            <a:pathLst>
              <a:path w="83773" h="83366">
                <a:moveTo>
                  <a:pt x="83773" y="0"/>
                </a:moveTo>
                <a:lnTo>
                  <a:pt x="0" y="83366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4052492" y="6825123"/>
            <a:ext cx="98672" cy="102951"/>
          </a:xfrm>
          <a:custGeom>
            <a:avLst/>
            <a:gdLst/>
            <a:ahLst/>
            <a:cxnLst/>
            <a:rect l="l" t="t" r="r" b="b"/>
            <a:pathLst>
              <a:path w="98672" h="102951">
                <a:moveTo>
                  <a:pt x="0" y="102951"/>
                </a:moveTo>
                <a:lnTo>
                  <a:pt x="98672" y="0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4057459" y="6830019"/>
            <a:ext cx="108441" cy="112808"/>
          </a:xfrm>
          <a:custGeom>
            <a:avLst/>
            <a:gdLst/>
            <a:ahLst/>
            <a:cxnLst/>
            <a:rect l="l" t="t" r="r" b="b"/>
            <a:pathLst>
              <a:path w="108441" h="112808">
                <a:moveTo>
                  <a:pt x="108441" y="0"/>
                </a:moveTo>
                <a:lnTo>
                  <a:pt x="0" y="112808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4052492" y="6839876"/>
            <a:ext cx="118374" cy="122535"/>
          </a:xfrm>
          <a:custGeom>
            <a:avLst/>
            <a:gdLst/>
            <a:ahLst/>
            <a:cxnLst/>
            <a:rect l="l" t="t" r="r" b="b"/>
            <a:pathLst>
              <a:path w="118374" h="122535">
                <a:moveTo>
                  <a:pt x="0" y="122535"/>
                </a:moveTo>
                <a:lnTo>
                  <a:pt x="118374" y="0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4062425" y="6849604"/>
            <a:ext cx="118368" cy="122666"/>
          </a:xfrm>
          <a:custGeom>
            <a:avLst/>
            <a:gdLst/>
            <a:ahLst/>
            <a:cxnLst/>
            <a:rect l="l" t="t" r="r" b="b"/>
            <a:pathLst>
              <a:path w="118368" h="122666">
                <a:moveTo>
                  <a:pt x="118368" y="0"/>
                </a:moveTo>
                <a:lnTo>
                  <a:pt x="0" y="122666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4062425" y="6893865"/>
            <a:ext cx="98508" cy="97989"/>
          </a:xfrm>
          <a:custGeom>
            <a:avLst/>
            <a:gdLst/>
            <a:ahLst/>
            <a:cxnLst/>
            <a:rect l="l" t="t" r="r" b="b"/>
            <a:pathLst>
              <a:path w="98508" h="97989">
                <a:moveTo>
                  <a:pt x="0" y="97989"/>
                </a:moveTo>
                <a:lnTo>
                  <a:pt x="98508" y="0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4072194" y="6913385"/>
            <a:ext cx="83931" cy="88327"/>
          </a:xfrm>
          <a:custGeom>
            <a:avLst/>
            <a:gdLst/>
            <a:ahLst/>
            <a:cxnLst/>
            <a:rect l="l" t="t" r="r" b="b"/>
            <a:pathLst>
              <a:path w="83931" h="88327">
                <a:moveTo>
                  <a:pt x="83931" y="0"/>
                </a:moveTo>
                <a:lnTo>
                  <a:pt x="0" y="88327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4072194" y="6937931"/>
            <a:ext cx="78971" cy="78404"/>
          </a:xfrm>
          <a:custGeom>
            <a:avLst/>
            <a:gdLst/>
            <a:ahLst/>
            <a:cxnLst/>
            <a:rect l="l" t="t" r="r" b="b"/>
            <a:pathLst>
              <a:path w="78971" h="78404">
                <a:moveTo>
                  <a:pt x="0" y="78404"/>
                </a:moveTo>
                <a:lnTo>
                  <a:pt x="78971" y="0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4087093" y="6952555"/>
            <a:ext cx="69031" cy="68742"/>
          </a:xfrm>
          <a:custGeom>
            <a:avLst/>
            <a:gdLst/>
            <a:ahLst/>
            <a:cxnLst/>
            <a:rect l="l" t="t" r="r" b="b"/>
            <a:pathLst>
              <a:path w="69031" h="68742">
                <a:moveTo>
                  <a:pt x="69031" y="0"/>
                </a:moveTo>
                <a:lnTo>
                  <a:pt x="0" y="68742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4101829" y="6972270"/>
            <a:ext cx="54296" cy="53923"/>
          </a:xfrm>
          <a:custGeom>
            <a:avLst/>
            <a:gdLst/>
            <a:ahLst/>
            <a:cxnLst/>
            <a:rect l="l" t="t" r="r" b="b"/>
            <a:pathLst>
              <a:path w="54296" h="53923">
                <a:moveTo>
                  <a:pt x="0" y="53923"/>
                </a:moveTo>
                <a:lnTo>
                  <a:pt x="54296" y="0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4126497" y="6981997"/>
            <a:ext cx="34437" cy="39300"/>
          </a:xfrm>
          <a:custGeom>
            <a:avLst/>
            <a:gdLst/>
            <a:ahLst/>
            <a:cxnLst/>
            <a:rect l="l" t="t" r="r" b="b"/>
            <a:pathLst>
              <a:path w="34437" h="39300">
                <a:moveTo>
                  <a:pt x="34437" y="0"/>
                </a:moveTo>
                <a:lnTo>
                  <a:pt x="0" y="39300"/>
                </a:lnTo>
              </a:path>
            </a:pathLst>
          </a:custGeom>
          <a:ln w="49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4146199" y="7001713"/>
            <a:ext cx="14735" cy="14623"/>
          </a:xfrm>
          <a:custGeom>
            <a:avLst/>
            <a:gdLst/>
            <a:ahLst/>
            <a:cxnLst/>
            <a:rect l="l" t="t" r="r" b="b"/>
            <a:pathLst>
              <a:path w="14735" h="14623">
                <a:moveTo>
                  <a:pt x="0" y="14623"/>
                </a:moveTo>
                <a:lnTo>
                  <a:pt x="14735" y="0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4180793" y="6854565"/>
            <a:ext cx="39403" cy="83366"/>
          </a:xfrm>
          <a:custGeom>
            <a:avLst/>
            <a:gdLst/>
            <a:ahLst/>
            <a:cxnLst/>
            <a:rect l="l" t="t" r="r" b="b"/>
            <a:pathLst>
              <a:path w="39403" h="83366">
                <a:moveTo>
                  <a:pt x="39403" y="83366"/>
                </a:moveTo>
                <a:lnTo>
                  <a:pt x="0" y="0"/>
                </a:lnTo>
              </a:path>
            </a:pathLst>
          </a:custGeom>
          <a:ln w="49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4165900" y="6879046"/>
            <a:ext cx="39403" cy="88327"/>
          </a:xfrm>
          <a:custGeom>
            <a:avLst/>
            <a:gdLst/>
            <a:ahLst/>
            <a:cxnLst/>
            <a:rect l="l" t="t" r="r" b="b"/>
            <a:pathLst>
              <a:path w="39403" h="88327">
                <a:moveTo>
                  <a:pt x="0" y="0"/>
                </a:moveTo>
                <a:lnTo>
                  <a:pt x="39403" y="88327"/>
                </a:lnTo>
              </a:path>
            </a:pathLst>
          </a:custGeom>
          <a:ln w="49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4156125" y="6918346"/>
            <a:ext cx="29477" cy="73508"/>
          </a:xfrm>
          <a:custGeom>
            <a:avLst/>
            <a:gdLst/>
            <a:ahLst/>
            <a:cxnLst/>
            <a:rect l="l" t="t" r="r" b="b"/>
            <a:pathLst>
              <a:path w="29477" h="73508">
                <a:moveTo>
                  <a:pt x="29477" y="73508"/>
                </a:moveTo>
                <a:lnTo>
                  <a:pt x="0" y="4896"/>
                </a:lnTo>
                <a:lnTo>
                  <a:pt x="0" y="0"/>
                </a:lnTo>
              </a:path>
            </a:pathLst>
          </a:custGeom>
          <a:ln w="49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4180793" y="6844838"/>
            <a:ext cx="9775" cy="9727"/>
          </a:xfrm>
          <a:custGeom>
            <a:avLst/>
            <a:gdLst/>
            <a:ahLst/>
            <a:cxnLst/>
            <a:rect l="l" t="t" r="r" b="b"/>
            <a:pathLst>
              <a:path w="9775" h="9727">
                <a:moveTo>
                  <a:pt x="9775" y="0"/>
                </a:moveTo>
                <a:lnTo>
                  <a:pt x="0" y="9727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4156125" y="6869319"/>
            <a:ext cx="44370" cy="39169"/>
          </a:xfrm>
          <a:custGeom>
            <a:avLst/>
            <a:gdLst/>
            <a:ahLst/>
            <a:cxnLst/>
            <a:rect l="l" t="t" r="r" b="b"/>
            <a:pathLst>
              <a:path w="44370" h="39169">
                <a:moveTo>
                  <a:pt x="0" y="39169"/>
                </a:moveTo>
                <a:lnTo>
                  <a:pt x="44370" y="0"/>
                </a:lnTo>
              </a:path>
            </a:pathLst>
          </a:custGeom>
          <a:ln w="49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4160934" y="6883942"/>
            <a:ext cx="54296" cy="53988"/>
          </a:xfrm>
          <a:custGeom>
            <a:avLst/>
            <a:gdLst/>
            <a:ahLst/>
            <a:cxnLst/>
            <a:rect l="l" t="t" r="r" b="b"/>
            <a:pathLst>
              <a:path w="54296" h="53988">
                <a:moveTo>
                  <a:pt x="54296" y="0"/>
                </a:moveTo>
                <a:lnTo>
                  <a:pt x="0" y="53988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4160934" y="6908489"/>
            <a:ext cx="54296" cy="58885"/>
          </a:xfrm>
          <a:custGeom>
            <a:avLst/>
            <a:gdLst/>
            <a:ahLst/>
            <a:cxnLst/>
            <a:rect l="l" t="t" r="r" b="b"/>
            <a:pathLst>
              <a:path w="54296" h="58885">
                <a:moveTo>
                  <a:pt x="0" y="58885"/>
                </a:moveTo>
                <a:lnTo>
                  <a:pt x="54296" y="0"/>
                </a:lnTo>
              </a:path>
            </a:pathLst>
          </a:custGeom>
          <a:ln w="49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4170867" y="6937931"/>
            <a:ext cx="49329" cy="48962"/>
          </a:xfrm>
          <a:custGeom>
            <a:avLst/>
            <a:gdLst/>
            <a:ahLst/>
            <a:cxnLst/>
            <a:rect l="l" t="t" r="r" b="b"/>
            <a:pathLst>
              <a:path w="49329" h="48962">
                <a:moveTo>
                  <a:pt x="49329" y="0"/>
                </a:moveTo>
                <a:lnTo>
                  <a:pt x="0" y="48962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4106795" y="68104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4092060" y="6805538"/>
            <a:ext cx="4802" cy="9857"/>
          </a:xfrm>
          <a:custGeom>
            <a:avLst/>
            <a:gdLst/>
            <a:ahLst/>
            <a:cxnLst/>
            <a:rect l="l" t="t" r="r" b="b"/>
            <a:pathLst>
              <a:path w="4802" h="9857">
                <a:moveTo>
                  <a:pt x="0" y="0"/>
                </a:moveTo>
                <a:lnTo>
                  <a:pt x="4802" y="9857"/>
                </a:lnTo>
              </a:path>
            </a:pathLst>
          </a:custGeom>
          <a:ln w="49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4082127" y="6810499"/>
            <a:ext cx="9932" cy="14623"/>
          </a:xfrm>
          <a:custGeom>
            <a:avLst/>
            <a:gdLst/>
            <a:ahLst/>
            <a:cxnLst/>
            <a:rect l="l" t="t" r="r" b="b"/>
            <a:pathLst>
              <a:path w="9932" h="14623">
                <a:moveTo>
                  <a:pt x="9932" y="14623"/>
                </a:moveTo>
                <a:lnTo>
                  <a:pt x="0" y="0"/>
                </a:lnTo>
              </a:path>
            </a:pathLst>
          </a:custGeom>
          <a:ln w="49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4072194" y="6810499"/>
            <a:ext cx="14899" cy="19519"/>
          </a:xfrm>
          <a:custGeom>
            <a:avLst/>
            <a:gdLst/>
            <a:ahLst/>
            <a:cxnLst/>
            <a:rect l="l" t="t" r="r" b="b"/>
            <a:pathLst>
              <a:path w="14899" h="19519">
                <a:moveTo>
                  <a:pt x="0" y="0"/>
                </a:moveTo>
                <a:lnTo>
                  <a:pt x="14899" y="19519"/>
                </a:lnTo>
              </a:path>
            </a:pathLst>
          </a:custGeom>
          <a:ln w="49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4062425" y="6815395"/>
            <a:ext cx="14735" cy="29442"/>
          </a:xfrm>
          <a:custGeom>
            <a:avLst/>
            <a:gdLst/>
            <a:ahLst/>
            <a:cxnLst/>
            <a:rect l="l" t="t" r="r" b="b"/>
            <a:pathLst>
              <a:path w="14735" h="29442">
                <a:moveTo>
                  <a:pt x="14735" y="29442"/>
                </a:moveTo>
                <a:lnTo>
                  <a:pt x="0" y="0"/>
                </a:lnTo>
              </a:path>
            </a:pathLst>
          </a:custGeom>
          <a:ln w="49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4052492" y="6810499"/>
            <a:ext cx="19701" cy="39104"/>
          </a:xfrm>
          <a:custGeom>
            <a:avLst/>
            <a:gdLst/>
            <a:ahLst/>
            <a:cxnLst/>
            <a:rect l="l" t="t" r="r" b="b"/>
            <a:pathLst>
              <a:path w="19701" h="39104">
                <a:moveTo>
                  <a:pt x="0" y="0"/>
                </a:moveTo>
                <a:lnTo>
                  <a:pt x="19701" y="39104"/>
                </a:lnTo>
              </a:path>
            </a:pathLst>
          </a:custGeom>
          <a:ln w="49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4042723" y="6820357"/>
            <a:ext cx="24668" cy="44065"/>
          </a:xfrm>
          <a:custGeom>
            <a:avLst/>
            <a:gdLst/>
            <a:ahLst/>
            <a:cxnLst/>
            <a:rect l="l" t="t" r="r" b="b"/>
            <a:pathLst>
              <a:path w="24668" h="44065">
                <a:moveTo>
                  <a:pt x="24668" y="44065"/>
                </a:moveTo>
                <a:lnTo>
                  <a:pt x="0" y="0"/>
                </a:lnTo>
              </a:path>
            </a:pathLst>
          </a:custGeom>
          <a:ln w="49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4037757" y="6820357"/>
            <a:ext cx="24668" cy="53923"/>
          </a:xfrm>
          <a:custGeom>
            <a:avLst/>
            <a:gdLst/>
            <a:ahLst/>
            <a:cxnLst/>
            <a:rect l="l" t="t" r="r" b="b"/>
            <a:pathLst>
              <a:path w="24668" h="53923">
                <a:moveTo>
                  <a:pt x="0" y="0"/>
                </a:moveTo>
                <a:lnTo>
                  <a:pt x="24668" y="53923"/>
                </a:lnTo>
              </a:path>
            </a:pathLst>
          </a:custGeom>
          <a:ln w="49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4027830" y="6825123"/>
            <a:ext cx="29628" cy="68742"/>
          </a:xfrm>
          <a:custGeom>
            <a:avLst/>
            <a:gdLst/>
            <a:ahLst/>
            <a:cxnLst/>
            <a:rect l="l" t="t" r="r" b="b"/>
            <a:pathLst>
              <a:path w="29628" h="68742">
                <a:moveTo>
                  <a:pt x="29628" y="68742"/>
                </a:moveTo>
                <a:lnTo>
                  <a:pt x="0" y="0"/>
                </a:lnTo>
              </a:path>
            </a:pathLst>
          </a:custGeom>
          <a:ln w="49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4018055" y="6825123"/>
            <a:ext cx="34437" cy="78404"/>
          </a:xfrm>
          <a:custGeom>
            <a:avLst/>
            <a:gdLst/>
            <a:ahLst/>
            <a:cxnLst/>
            <a:rect l="l" t="t" r="r" b="b"/>
            <a:pathLst>
              <a:path w="34437" h="78404">
                <a:moveTo>
                  <a:pt x="0" y="0"/>
                </a:moveTo>
                <a:lnTo>
                  <a:pt x="34437" y="78404"/>
                </a:lnTo>
              </a:path>
            </a:pathLst>
          </a:custGeom>
          <a:ln w="49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4008129" y="6834980"/>
            <a:ext cx="44363" cy="93093"/>
          </a:xfrm>
          <a:custGeom>
            <a:avLst/>
            <a:gdLst/>
            <a:ahLst/>
            <a:cxnLst/>
            <a:rect l="l" t="t" r="r" b="b"/>
            <a:pathLst>
              <a:path w="44363" h="93093">
                <a:moveTo>
                  <a:pt x="44363" y="93093"/>
                </a:moveTo>
                <a:lnTo>
                  <a:pt x="0" y="0"/>
                </a:lnTo>
              </a:path>
            </a:pathLst>
          </a:custGeom>
          <a:ln w="49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4003162" y="6839876"/>
            <a:ext cx="49329" cy="112678"/>
          </a:xfrm>
          <a:custGeom>
            <a:avLst/>
            <a:gdLst/>
            <a:ahLst/>
            <a:cxnLst/>
            <a:rect l="l" t="t" r="r" b="b"/>
            <a:pathLst>
              <a:path w="49329" h="112678">
                <a:moveTo>
                  <a:pt x="0" y="0"/>
                </a:moveTo>
                <a:lnTo>
                  <a:pt x="49329" y="112678"/>
                </a:lnTo>
              </a:path>
            </a:pathLst>
          </a:custGeom>
          <a:ln w="49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3993393" y="6849604"/>
            <a:ext cx="78800" cy="176590"/>
          </a:xfrm>
          <a:custGeom>
            <a:avLst/>
            <a:gdLst/>
            <a:ahLst/>
            <a:cxnLst/>
            <a:rect l="l" t="t" r="r" b="b"/>
            <a:pathLst>
              <a:path w="78800" h="176590">
                <a:moveTo>
                  <a:pt x="78800" y="176590"/>
                </a:moveTo>
                <a:lnTo>
                  <a:pt x="0" y="0"/>
                </a:lnTo>
              </a:path>
            </a:pathLst>
          </a:custGeom>
          <a:ln w="49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3988427" y="6854565"/>
            <a:ext cx="73998" cy="166732"/>
          </a:xfrm>
          <a:custGeom>
            <a:avLst/>
            <a:gdLst/>
            <a:ahLst/>
            <a:cxnLst/>
            <a:rect l="l" t="t" r="r" b="b"/>
            <a:pathLst>
              <a:path w="73998" h="166732">
                <a:moveTo>
                  <a:pt x="0" y="0"/>
                </a:moveTo>
                <a:lnTo>
                  <a:pt x="73998" y="166732"/>
                </a:lnTo>
              </a:path>
            </a:pathLst>
          </a:custGeom>
          <a:ln w="49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3978651" y="6864423"/>
            <a:ext cx="68880" cy="156874"/>
          </a:xfrm>
          <a:custGeom>
            <a:avLst/>
            <a:gdLst/>
            <a:ahLst/>
            <a:cxnLst/>
            <a:rect l="l" t="t" r="r" b="b"/>
            <a:pathLst>
              <a:path w="68880" h="156874">
                <a:moveTo>
                  <a:pt x="68880" y="156874"/>
                </a:moveTo>
                <a:lnTo>
                  <a:pt x="0" y="0"/>
                </a:lnTo>
              </a:path>
            </a:pathLst>
          </a:custGeom>
          <a:ln w="49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3973692" y="6869319"/>
            <a:ext cx="64065" cy="142120"/>
          </a:xfrm>
          <a:custGeom>
            <a:avLst/>
            <a:gdLst/>
            <a:ahLst/>
            <a:cxnLst/>
            <a:rect l="l" t="t" r="r" b="b"/>
            <a:pathLst>
              <a:path w="64065" h="142120">
                <a:moveTo>
                  <a:pt x="0" y="0"/>
                </a:moveTo>
                <a:lnTo>
                  <a:pt x="64065" y="142120"/>
                </a:lnTo>
              </a:path>
            </a:pathLst>
          </a:custGeom>
          <a:ln w="49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3968725" y="6888904"/>
            <a:ext cx="54296" cy="122535"/>
          </a:xfrm>
          <a:custGeom>
            <a:avLst/>
            <a:gdLst/>
            <a:ahLst/>
            <a:cxnLst/>
            <a:rect l="l" t="t" r="r" b="b"/>
            <a:pathLst>
              <a:path w="54296" h="122535">
                <a:moveTo>
                  <a:pt x="54296" y="122535"/>
                </a:moveTo>
                <a:lnTo>
                  <a:pt x="0" y="0"/>
                </a:lnTo>
              </a:path>
            </a:pathLst>
          </a:custGeom>
          <a:ln w="49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3963759" y="6898762"/>
            <a:ext cx="44370" cy="97989"/>
          </a:xfrm>
          <a:custGeom>
            <a:avLst/>
            <a:gdLst/>
            <a:ahLst/>
            <a:cxnLst/>
            <a:rect l="l" t="t" r="r" b="b"/>
            <a:pathLst>
              <a:path w="44370" h="97989">
                <a:moveTo>
                  <a:pt x="0" y="0"/>
                </a:moveTo>
                <a:lnTo>
                  <a:pt x="44370" y="97989"/>
                </a:lnTo>
              </a:path>
            </a:pathLst>
          </a:custGeom>
          <a:ln w="49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3963759" y="6918346"/>
            <a:ext cx="29634" cy="73508"/>
          </a:xfrm>
          <a:custGeom>
            <a:avLst/>
            <a:gdLst/>
            <a:ahLst/>
            <a:cxnLst/>
            <a:rect l="l" t="t" r="r" b="b"/>
            <a:pathLst>
              <a:path w="29634" h="73508">
                <a:moveTo>
                  <a:pt x="29634" y="73508"/>
                </a:moveTo>
                <a:lnTo>
                  <a:pt x="0" y="0"/>
                </a:lnTo>
              </a:path>
            </a:pathLst>
          </a:custGeom>
          <a:ln w="49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3993393" y="68448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3968725" y="6825123"/>
            <a:ext cx="54296" cy="58819"/>
          </a:xfrm>
          <a:custGeom>
            <a:avLst/>
            <a:gdLst/>
            <a:ahLst/>
            <a:cxnLst/>
            <a:rect l="l" t="t" r="r" b="b"/>
            <a:pathLst>
              <a:path w="54296" h="58819">
                <a:moveTo>
                  <a:pt x="0" y="58819"/>
                </a:moveTo>
                <a:lnTo>
                  <a:pt x="54296" y="0"/>
                </a:lnTo>
              </a:path>
            </a:pathLst>
          </a:custGeom>
          <a:ln w="49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3968725" y="6815395"/>
            <a:ext cx="78807" cy="78470"/>
          </a:xfrm>
          <a:custGeom>
            <a:avLst/>
            <a:gdLst/>
            <a:ahLst/>
            <a:cxnLst/>
            <a:rect l="l" t="t" r="r" b="b"/>
            <a:pathLst>
              <a:path w="78807" h="78470">
                <a:moveTo>
                  <a:pt x="78807" y="0"/>
                </a:moveTo>
                <a:lnTo>
                  <a:pt x="0" y="78470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3963759" y="6815395"/>
            <a:ext cx="93699" cy="97989"/>
          </a:xfrm>
          <a:custGeom>
            <a:avLst/>
            <a:gdLst/>
            <a:ahLst/>
            <a:cxnLst/>
            <a:rect l="l" t="t" r="r" b="b"/>
            <a:pathLst>
              <a:path w="93699" h="97989">
                <a:moveTo>
                  <a:pt x="0" y="97989"/>
                </a:moveTo>
                <a:lnTo>
                  <a:pt x="93699" y="0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3968725" y="6810499"/>
            <a:ext cx="108435" cy="107847"/>
          </a:xfrm>
          <a:custGeom>
            <a:avLst/>
            <a:gdLst/>
            <a:ahLst/>
            <a:cxnLst/>
            <a:rect l="l" t="t" r="r" b="b"/>
            <a:pathLst>
              <a:path w="108435" h="107847">
                <a:moveTo>
                  <a:pt x="108435" y="0"/>
                </a:moveTo>
                <a:lnTo>
                  <a:pt x="0" y="107847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3963759" y="6810499"/>
            <a:ext cx="118368" cy="122470"/>
          </a:xfrm>
          <a:custGeom>
            <a:avLst/>
            <a:gdLst/>
            <a:ahLst/>
            <a:cxnLst/>
            <a:rect l="l" t="t" r="r" b="b"/>
            <a:pathLst>
              <a:path w="118368" h="122470">
                <a:moveTo>
                  <a:pt x="0" y="122470"/>
                </a:moveTo>
                <a:lnTo>
                  <a:pt x="118368" y="0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3968725" y="6805538"/>
            <a:ext cx="128137" cy="132393"/>
          </a:xfrm>
          <a:custGeom>
            <a:avLst/>
            <a:gdLst/>
            <a:ahLst/>
            <a:cxnLst/>
            <a:rect l="l" t="t" r="r" b="b"/>
            <a:pathLst>
              <a:path w="128137" h="132393">
                <a:moveTo>
                  <a:pt x="128137" y="0"/>
                </a:moveTo>
                <a:lnTo>
                  <a:pt x="0" y="132393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3968725" y="6825123"/>
            <a:ext cx="123334" cy="127432"/>
          </a:xfrm>
          <a:custGeom>
            <a:avLst/>
            <a:gdLst/>
            <a:ahLst/>
            <a:cxnLst/>
            <a:rect l="l" t="t" r="r" b="b"/>
            <a:pathLst>
              <a:path w="123334" h="127432">
                <a:moveTo>
                  <a:pt x="0" y="127432"/>
                </a:moveTo>
                <a:lnTo>
                  <a:pt x="123334" y="0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3978651" y="6859461"/>
            <a:ext cx="88740" cy="93093"/>
          </a:xfrm>
          <a:custGeom>
            <a:avLst/>
            <a:gdLst/>
            <a:ahLst/>
            <a:cxnLst/>
            <a:rect l="l" t="t" r="r" b="b"/>
            <a:pathLst>
              <a:path w="88740" h="93093">
                <a:moveTo>
                  <a:pt x="88740" y="0"/>
                </a:moveTo>
                <a:lnTo>
                  <a:pt x="0" y="93093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3973692" y="6883942"/>
            <a:ext cx="83767" cy="83431"/>
          </a:xfrm>
          <a:custGeom>
            <a:avLst/>
            <a:gdLst/>
            <a:ahLst/>
            <a:cxnLst/>
            <a:rect l="l" t="t" r="r" b="b"/>
            <a:pathLst>
              <a:path w="83767" h="83431">
                <a:moveTo>
                  <a:pt x="0" y="83431"/>
                </a:moveTo>
                <a:lnTo>
                  <a:pt x="83767" y="0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3983460" y="6893865"/>
            <a:ext cx="73998" cy="73508"/>
          </a:xfrm>
          <a:custGeom>
            <a:avLst/>
            <a:gdLst/>
            <a:ahLst/>
            <a:cxnLst/>
            <a:rect l="l" t="t" r="r" b="b"/>
            <a:pathLst>
              <a:path w="73998" h="73508">
                <a:moveTo>
                  <a:pt x="73998" y="0"/>
                </a:moveTo>
                <a:lnTo>
                  <a:pt x="0" y="73508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3983460" y="6913385"/>
            <a:ext cx="64071" cy="68612"/>
          </a:xfrm>
          <a:custGeom>
            <a:avLst/>
            <a:gdLst/>
            <a:ahLst/>
            <a:cxnLst/>
            <a:rect l="l" t="t" r="r" b="b"/>
            <a:pathLst>
              <a:path w="64071" h="68612">
                <a:moveTo>
                  <a:pt x="0" y="68612"/>
                </a:moveTo>
                <a:lnTo>
                  <a:pt x="64071" y="0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3993393" y="6923243"/>
            <a:ext cx="59098" cy="58754"/>
          </a:xfrm>
          <a:custGeom>
            <a:avLst/>
            <a:gdLst/>
            <a:ahLst/>
            <a:cxnLst/>
            <a:rect l="l" t="t" r="r" b="b"/>
            <a:pathLst>
              <a:path w="59098" h="58754">
                <a:moveTo>
                  <a:pt x="59098" y="0"/>
                </a:moveTo>
                <a:lnTo>
                  <a:pt x="0" y="58754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3993393" y="6937931"/>
            <a:ext cx="54138" cy="53923"/>
          </a:xfrm>
          <a:custGeom>
            <a:avLst/>
            <a:gdLst/>
            <a:ahLst/>
            <a:cxnLst/>
            <a:rect l="l" t="t" r="r" b="b"/>
            <a:pathLst>
              <a:path w="54138" h="53923">
                <a:moveTo>
                  <a:pt x="0" y="53923"/>
                </a:moveTo>
                <a:lnTo>
                  <a:pt x="54138" y="0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4008129" y="6947789"/>
            <a:ext cx="44363" cy="44065"/>
          </a:xfrm>
          <a:custGeom>
            <a:avLst/>
            <a:gdLst/>
            <a:ahLst/>
            <a:cxnLst/>
            <a:rect l="l" t="t" r="r" b="b"/>
            <a:pathLst>
              <a:path w="44363" h="44065">
                <a:moveTo>
                  <a:pt x="44363" y="0"/>
                </a:moveTo>
                <a:lnTo>
                  <a:pt x="0" y="44065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4008129" y="6962412"/>
            <a:ext cx="39403" cy="39300"/>
          </a:xfrm>
          <a:custGeom>
            <a:avLst/>
            <a:gdLst/>
            <a:ahLst/>
            <a:cxnLst/>
            <a:rect l="l" t="t" r="r" b="b"/>
            <a:pathLst>
              <a:path w="39403" h="39300">
                <a:moveTo>
                  <a:pt x="0" y="39300"/>
                </a:moveTo>
                <a:lnTo>
                  <a:pt x="39403" y="0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4018055" y="6967374"/>
            <a:ext cx="34437" cy="34338"/>
          </a:xfrm>
          <a:custGeom>
            <a:avLst/>
            <a:gdLst/>
            <a:ahLst/>
            <a:cxnLst/>
            <a:rect l="l" t="t" r="r" b="b"/>
            <a:pathLst>
              <a:path w="34437" h="34338">
                <a:moveTo>
                  <a:pt x="34437" y="0"/>
                </a:moveTo>
                <a:lnTo>
                  <a:pt x="0" y="34338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4023021" y="6977036"/>
            <a:ext cx="29470" cy="34404"/>
          </a:xfrm>
          <a:custGeom>
            <a:avLst/>
            <a:gdLst/>
            <a:ahLst/>
            <a:cxnLst/>
            <a:rect l="l" t="t" r="r" b="b"/>
            <a:pathLst>
              <a:path w="29470" h="34404">
                <a:moveTo>
                  <a:pt x="0" y="34404"/>
                </a:moveTo>
                <a:lnTo>
                  <a:pt x="29470" y="0"/>
                </a:lnTo>
              </a:path>
            </a:pathLst>
          </a:custGeom>
          <a:ln w="49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4032790" y="6981997"/>
            <a:ext cx="24668" cy="29442"/>
          </a:xfrm>
          <a:custGeom>
            <a:avLst/>
            <a:gdLst/>
            <a:ahLst/>
            <a:cxnLst/>
            <a:rect l="l" t="t" r="r" b="b"/>
            <a:pathLst>
              <a:path w="24668" h="29442">
                <a:moveTo>
                  <a:pt x="24668" y="0"/>
                </a:moveTo>
                <a:lnTo>
                  <a:pt x="0" y="29442"/>
                </a:lnTo>
              </a:path>
            </a:pathLst>
          </a:custGeom>
          <a:ln w="49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4037757" y="6996751"/>
            <a:ext cx="19701" cy="19584"/>
          </a:xfrm>
          <a:custGeom>
            <a:avLst/>
            <a:gdLst/>
            <a:ahLst/>
            <a:cxnLst/>
            <a:rect l="l" t="t" r="r" b="b"/>
            <a:pathLst>
              <a:path w="19701" h="19584">
                <a:moveTo>
                  <a:pt x="0" y="19584"/>
                </a:moveTo>
                <a:lnTo>
                  <a:pt x="19701" y="0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4047532" y="7001713"/>
            <a:ext cx="19859" cy="14623"/>
          </a:xfrm>
          <a:custGeom>
            <a:avLst/>
            <a:gdLst/>
            <a:ahLst/>
            <a:cxnLst/>
            <a:rect l="l" t="t" r="r" b="b"/>
            <a:pathLst>
              <a:path w="19859" h="14623">
                <a:moveTo>
                  <a:pt x="19859" y="0"/>
                </a:moveTo>
                <a:lnTo>
                  <a:pt x="0" y="14623"/>
                </a:lnTo>
              </a:path>
            </a:pathLst>
          </a:custGeom>
          <a:ln w="49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4052492" y="7011440"/>
            <a:ext cx="9932" cy="9857"/>
          </a:xfrm>
          <a:custGeom>
            <a:avLst/>
            <a:gdLst/>
            <a:ahLst/>
            <a:cxnLst/>
            <a:rect l="l" t="t" r="r" b="b"/>
            <a:pathLst>
              <a:path w="9932" h="9857">
                <a:moveTo>
                  <a:pt x="0" y="9857"/>
                </a:moveTo>
                <a:lnTo>
                  <a:pt x="9932" y="0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4067392" y="7016336"/>
            <a:ext cx="4802" cy="4961"/>
          </a:xfrm>
          <a:custGeom>
            <a:avLst/>
            <a:gdLst/>
            <a:ahLst/>
            <a:cxnLst/>
            <a:rect l="l" t="t" r="r" b="b"/>
            <a:pathLst>
              <a:path w="4802" h="4961">
                <a:moveTo>
                  <a:pt x="4802" y="0"/>
                </a:moveTo>
                <a:lnTo>
                  <a:pt x="0" y="4961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4072194" y="702619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3929322" y="6805538"/>
            <a:ext cx="778952" cy="475553"/>
          </a:xfrm>
          <a:custGeom>
            <a:avLst/>
            <a:gdLst/>
            <a:ahLst/>
            <a:cxnLst/>
            <a:rect l="l" t="t" r="r" b="b"/>
            <a:pathLst>
              <a:path w="778952" h="475553">
                <a:moveTo>
                  <a:pt x="0" y="318711"/>
                </a:moveTo>
                <a:lnTo>
                  <a:pt x="39403" y="348088"/>
                </a:lnTo>
                <a:lnTo>
                  <a:pt x="83773" y="372615"/>
                </a:lnTo>
                <a:lnTo>
                  <a:pt x="142872" y="397115"/>
                </a:lnTo>
                <a:lnTo>
                  <a:pt x="207108" y="416687"/>
                </a:lnTo>
                <a:lnTo>
                  <a:pt x="246505" y="426388"/>
                </a:lnTo>
                <a:lnTo>
                  <a:pt x="290875" y="436252"/>
                </a:lnTo>
                <a:lnTo>
                  <a:pt x="389384" y="460760"/>
                </a:lnTo>
                <a:lnTo>
                  <a:pt x="488050" y="470624"/>
                </a:lnTo>
                <a:lnTo>
                  <a:pt x="527454" y="475553"/>
                </a:lnTo>
                <a:lnTo>
                  <a:pt x="567015" y="470624"/>
                </a:lnTo>
                <a:lnTo>
                  <a:pt x="596499" y="465688"/>
                </a:lnTo>
                <a:lnTo>
                  <a:pt x="655742" y="446117"/>
                </a:lnTo>
                <a:lnTo>
                  <a:pt x="680410" y="436252"/>
                </a:lnTo>
                <a:lnTo>
                  <a:pt x="700092" y="416687"/>
                </a:lnTo>
                <a:lnTo>
                  <a:pt x="719840" y="401888"/>
                </a:lnTo>
                <a:lnTo>
                  <a:pt x="749429" y="357815"/>
                </a:lnTo>
                <a:lnTo>
                  <a:pt x="759204" y="328372"/>
                </a:lnTo>
                <a:lnTo>
                  <a:pt x="769176" y="294164"/>
                </a:lnTo>
                <a:lnTo>
                  <a:pt x="778952" y="220656"/>
                </a:lnTo>
                <a:lnTo>
                  <a:pt x="778952" y="181355"/>
                </a:lnTo>
                <a:lnTo>
                  <a:pt x="769176" y="112808"/>
                </a:lnTo>
                <a:lnTo>
                  <a:pt x="759204" y="88327"/>
                </a:lnTo>
                <a:lnTo>
                  <a:pt x="744508" y="68742"/>
                </a:lnTo>
                <a:lnTo>
                  <a:pt x="724760" y="49027"/>
                </a:lnTo>
                <a:lnTo>
                  <a:pt x="695172" y="39300"/>
                </a:lnTo>
                <a:lnTo>
                  <a:pt x="670503" y="24481"/>
                </a:lnTo>
                <a:lnTo>
                  <a:pt x="611391" y="9857"/>
                </a:lnTo>
                <a:lnTo>
                  <a:pt x="581737" y="4961"/>
                </a:lnTo>
                <a:lnTo>
                  <a:pt x="562048" y="0"/>
                </a:lnTo>
                <a:lnTo>
                  <a:pt x="532420" y="0"/>
                </a:lnTo>
                <a:lnTo>
                  <a:pt x="507752" y="4961"/>
                </a:lnTo>
                <a:lnTo>
                  <a:pt x="488050" y="14819"/>
                </a:lnTo>
                <a:lnTo>
                  <a:pt x="463382" y="19584"/>
                </a:lnTo>
                <a:lnTo>
                  <a:pt x="448647" y="24481"/>
                </a:lnTo>
                <a:lnTo>
                  <a:pt x="443680" y="34338"/>
                </a:lnTo>
                <a:lnTo>
                  <a:pt x="428945" y="73508"/>
                </a:lnTo>
                <a:lnTo>
                  <a:pt x="419018" y="93223"/>
                </a:lnTo>
                <a:lnTo>
                  <a:pt x="409243" y="107847"/>
                </a:lnTo>
                <a:lnTo>
                  <a:pt x="399317" y="117705"/>
                </a:lnTo>
                <a:lnTo>
                  <a:pt x="379615" y="112808"/>
                </a:lnTo>
              </a:path>
            </a:pathLst>
          </a:custGeom>
          <a:ln w="49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3914425" y="6781057"/>
            <a:ext cx="808741" cy="460734"/>
          </a:xfrm>
          <a:custGeom>
            <a:avLst/>
            <a:gdLst/>
            <a:ahLst/>
            <a:cxnLst/>
            <a:rect l="l" t="t" r="r" b="b"/>
            <a:pathLst>
              <a:path w="808741" h="460734">
                <a:moveTo>
                  <a:pt x="0" y="401868"/>
                </a:moveTo>
                <a:lnTo>
                  <a:pt x="113405" y="426369"/>
                </a:lnTo>
                <a:lnTo>
                  <a:pt x="222004" y="446097"/>
                </a:lnTo>
                <a:lnTo>
                  <a:pt x="325473" y="455805"/>
                </a:lnTo>
                <a:lnTo>
                  <a:pt x="428949" y="460734"/>
                </a:lnTo>
                <a:lnTo>
                  <a:pt x="537548" y="460734"/>
                </a:lnTo>
                <a:lnTo>
                  <a:pt x="641050" y="455805"/>
                </a:lnTo>
                <a:lnTo>
                  <a:pt x="690321" y="450869"/>
                </a:lnTo>
                <a:lnTo>
                  <a:pt x="734736" y="441168"/>
                </a:lnTo>
                <a:lnTo>
                  <a:pt x="769180" y="426369"/>
                </a:lnTo>
                <a:lnTo>
                  <a:pt x="793848" y="406803"/>
                </a:lnTo>
                <a:lnTo>
                  <a:pt x="808741" y="377335"/>
                </a:lnTo>
                <a:lnTo>
                  <a:pt x="808741" y="343192"/>
                </a:lnTo>
                <a:lnTo>
                  <a:pt x="803755" y="298930"/>
                </a:lnTo>
                <a:lnTo>
                  <a:pt x="793848" y="254864"/>
                </a:lnTo>
                <a:lnTo>
                  <a:pt x="759405" y="166732"/>
                </a:lnTo>
                <a:lnTo>
                  <a:pt x="744512" y="127432"/>
                </a:lnTo>
                <a:lnTo>
                  <a:pt x="724764" y="97989"/>
                </a:lnTo>
                <a:lnTo>
                  <a:pt x="710068" y="73508"/>
                </a:lnTo>
                <a:lnTo>
                  <a:pt x="685400" y="53923"/>
                </a:lnTo>
                <a:lnTo>
                  <a:pt x="665652" y="39300"/>
                </a:lnTo>
                <a:lnTo>
                  <a:pt x="641050" y="24481"/>
                </a:lnTo>
                <a:lnTo>
                  <a:pt x="586720" y="9857"/>
                </a:lnTo>
                <a:lnTo>
                  <a:pt x="537548" y="0"/>
                </a:lnTo>
                <a:lnTo>
                  <a:pt x="493178" y="0"/>
                </a:lnTo>
                <a:lnTo>
                  <a:pt x="448808" y="4896"/>
                </a:lnTo>
                <a:lnTo>
                  <a:pt x="404280" y="24481"/>
                </a:lnTo>
                <a:lnTo>
                  <a:pt x="359910" y="53923"/>
                </a:lnTo>
              </a:path>
            </a:pathLst>
          </a:custGeom>
          <a:ln w="49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3924355" y="6781057"/>
            <a:ext cx="793825" cy="490170"/>
          </a:xfrm>
          <a:custGeom>
            <a:avLst/>
            <a:gdLst/>
            <a:ahLst/>
            <a:cxnLst/>
            <a:rect l="l" t="t" r="r" b="b"/>
            <a:pathLst>
              <a:path w="793825" h="490170">
                <a:moveTo>
                  <a:pt x="0" y="455805"/>
                </a:moveTo>
                <a:lnTo>
                  <a:pt x="108435" y="441168"/>
                </a:lnTo>
                <a:lnTo>
                  <a:pt x="212074" y="431304"/>
                </a:lnTo>
                <a:lnTo>
                  <a:pt x="310577" y="426369"/>
                </a:lnTo>
                <a:lnTo>
                  <a:pt x="409243" y="426369"/>
                </a:lnTo>
                <a:lnTo>
                  <a:pt x="458579" y="431304"/>
                </a:lnTo>
                <a:lnTo>
                  <a:pt x="507752" y="441168"/>
                </a:lnTo>
                <a:lnTo>
                  <a:pt x="606451" y="470598"/>
                </a:lnTo>
                <a:lnTo>
                  <a:pt x="695152" y="490170"/>
                </a:lnTo>
                <a:lnTo>
                  <a:pt x="724806" y="490170"/>
                </a:lnTo>
                <a:lnTo>
                  <a:pt x="739502" y="485241"/>
                </a:lnTo>
                <a:lnTo>
                  <a:pt x="749474" y="480305"/>
                </a:lnTo>
                <a:lnTo>
                  <a:pt x="759250" y="470598"/>
                </a:lnTo>
                <a:lnTo>
                  <a:pt x="759250" y="455805"/>
                </a:lnTo>
                <a:lnTo>
                  <a:pt x="764170" y="421596"/>
                </a:lnTo>
                <a:lnTo>
                  <a:pt x="754395" y="377335"/>
                </a:lnTo>
                <a:lnTo>
                  <a:pt x="744488" y="328372"/>
                </a:lnTo>
                <a:lnTo>
                  <a:pt x="719820" y="230383"/>
                </a:lnTo>
                <a:lnTo>
                  <a:pt x="710045" y="181355"/>
                </a:lnTo>
                <a:lnTo>
                  <a:pt x="710045" y="147017"/>
                </a:lnTo>
                <a:lnTo>
                  <a:pt x="714834" y="117705"/>
                </a:lnTo>
                <a:lnTo>
                  <a:pt x="719820" y="93223"/>
                </a:lnTo>
                <a:lnTo>
                  <a:pt x="724806" y="73508"/>
                </a:lnTo>
                <a:lnTo>
                  <a:pt x="734582" y="53923"/>
                </a:lnTo>
                <a:lnTo>
                  <a:pt x="759250" y="19519"/>
                </a:lnTo>
                <a:lnTo>
                  <a:pt x="793825" y="0"/>
                </a:lnTo>
              </a:path>
            </a:pathLst>
          </a:custGeom>
          <a:ln w="49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3983460" y="6820357"/>
            <a:ext cx="749481" cy="480305"/>
          </a:xfrm>
          <a:custGeom>
            <a:avLst/>
            <a:gdLst/>
            <a:ahLst/>
            <a:cxnLst/>
            <a:rect l="l" t="t" r="r" b="b"/>
            <a:pathLst>
              <a:path w="749481" h="480305">
                <a:moveTo>
                  <a:pt x="0" y="480305"/>
                </a:moveTo>
                <a:lnTo>
                  <a:pt x="69031" y="436233"/>
                </a:lnTo>
                <a:lnTo>
                  <a:pt x="138069" y="396933"/>
                </a:lnTo>
                <a:lnTo>
                  <a:pt x="207108" y="372432"/>
                </a:lnTo>
                <a:lnTo>
                  <a:pt x="281106" y="352860"/>
                </a:lnTo>
                <a:lnTo>
                  <a:pt x="320509" y="352860"/>
                </a:lnTo>
                <a:lnTo>
                  <a:pt x="359913" y="357795"/>
                </a:lnTo>
                <a:lnTo>
                  <a:pt x="443844" y="377367"/>
                </a:lnTo>
                <a:lnTo>
                  <a:pt x="488214" y="387068"/>
                </a:lnTo>
                <a:lnTo>
                  <a:pt x="527598" y="392004"/>
                </a:lnTo>
                <a:lnTo>
                  <a:pt x="562042" y="396933"/>
                </a:lnTo>
                <a:lnTo>
                  <a:pt x="591696" y="387068"/>
                </a:lnTo>
                <a:lnTo>
                  <a:pt x="621285" y="367503"/>
                </a:lnTo>
                <a:lnTo>
                  <a:pt x="650939" y="338034"/>
                </a:lnTo>
                <a:lnTo>
                  <a:pt x="680397" y="303891"/>
                </a:lnTo>
                <a:lnTo>
                  <a:pt x="705065" y="264591"/>
                </a:lnTo>
                <a:lnTo>
                  <a:pt x="724813" y="225421"/>
                </a:lnTo>
                <a:lnTo>
                  <a:pt x="739706" y="191083"/>
                </a:lnTo>
                <a:lnTo>
                  <a:pt x="749481" y="156678"/>
                </a:lnTo>
                <a:lnTo>
                  <a:pt x="749481" y="127432"/>
                </a:lnTo>
                <a:lnTo>
                  <a:pt x="739706" y="102885"/>
                </a:lnTo>
                <a:lnTo>
                  <a:pt x="719827" y="83170"/>
                </a:lnTo>
                <a:lnTo>
                  <a:pt x="695290" y="63585"/>
                </a:lnTo>
                <a:lnTo>
                  <a:pt x="665701" y="48962"/>
                </a:lnTo>
                <a:lnTo>
                  <a:pt x="596617" y="24481"/>
                </a:lnTo>
                <a:lnTo>
                  <a:pt x="562042" y="14623"/>
                </a:lnTo>
                <a:lnTo>
                  <a:pt x="532584" y="4765"/>
                </a:lnTo>
                <a:lnTo>
                  <a:pt x="507909" y="0"/>
                </a:lnTo>
                <a:lnTo>
                  <a:pt x="478281" y="4765"/>
                </a:lnTo>
                <a:lnTo>
                  <a:pt x="419176" y="19519"/>
                </a:lnTo>
                <a:lnTo>
                  <a:pt x="369839" y="39104"/>
                </a:lnTo>
                <a:lnTo>
                  <a:pt x="350138" y="44065"/>
                </a:lnTo>
                <a:lnTo>
                  <a:pt x="335245" y="48962"/>
                </a:lnTo>
                <a:lnTo>
                  <a:pt x="310741" y="53923"/>
                </a:lnTo>
                <a:lnTo>
                  <a:pt x="300808" y="63585"/>
                </a:lnTo>
                <a:lnTo>
                  <a:pt x="300808" y="73508"/>
                </a:lnTo>
                <a:lnTo>
                  <a:pt x="305774" y="78404"/>
                </a:lnTo>
                <a:lnTo>
                  <a:pt x="315543" y="78404"/>
                </a:lnTo>
              </a:path>
            </a:pathLst>
          </a:custGeom>
          <a:ln w="494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3924355" y="7580041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0" y="0"/>
                </a:moveTo>
                <a:lnTo>
                  <a:pt x="113401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3929322" y="7570177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113401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3924355" y="7560476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0" y="0"/>
                </a:moveTo>
                <a:lnTo>
                  <a:pt x="113401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3929322" y="7550611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113401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3924355" y="7540747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0" y="0"/>
                </a:moveTo>
                <a:lnTo>
                  <a:pt x="113401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3929322" y="7531039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113401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3924355" y="7521175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0" y="0"/>
                </a:moveTo>
                <a:lnTo>
                  <a:pt x="113401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3929322" y="7511468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113401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3924355" y="7501603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0" y="0"/>
                </a:moveTo>
                <a:lnTo>
                  <a:pt x="113401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3929322" y="7491739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113401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3924355" y="7482038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0" y="0"/>
                </a:moveTo>
                <a:lnTo>
                  <a:pt x="113401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3929322" y="7472174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113401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3924355" y="7462310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0" y="0"/>
                </a:moveTo>
                <a:lnTo>
                  <a:pt x="113401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3929322" y="7452602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113401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3924355" y="7442738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0" y="0"/>
                </a:moveTo>
                <a:lnTo>
                  <a:pt x="113401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3929322" y="7428101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113401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3924355" y="7418237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0" y="0"/>
                </a:moveTo>
                <a:lnTo>
                  <a:pt x="113401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3929322" y="7408530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113401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3924355" y="7398665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0" y="0"/>
                </a:moveTo>
                <a:lnTo>
                  <a:pt x="113401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3929322" y="7388801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113401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3924355" y="7379100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0" y="0"/>
                </a:moveTo>
                <a:lnTo>
                  <a:pt x="113401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3929322" y="7369236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113401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4042723" y="7580041"/>
            <a:ext cx="118210" cy="0"/>
          </a:xfrm>
          <a:custGeom>
            <a:avLst/>
            <a:gdLst/>
            <a:ahLst/>
            <a:cxnLst/>
            <a:rect l="l" t="t" r="r" b="b"/>
            <a:pathLst>
              <a:path w="118210">
                <a:moveTo>
                  <a:pt x="0" y="0"/>
                </a:moveTo>
                <a:lnTo>
                  <a:pt x="11821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4047532" y="7570177"/>
            <a:ext cx="118368" cy="0"/>
          </a:xfrm>
          <a:custGeom>
            <a:avLst/>
            <a:gdLst/>
            <a:ahLst/>
            <a:cxnLst/>
            <a:rect l="l" t="t" r="r" b="b"/>
            <a:pathLst>
              <a:path w="118368">
                <a:moveTo>
                  <a:pt x="118368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4042723" y="7560476"/>
            <a:ext cx="118210" cy="0"/>
          </a:xfrm>
          <a:custGeom>
            <a:avLst/>
            <a:gdLst/>
            <a:ahLst/>
            <a:cxnLst/>
            <a:rect l="l" t="t" r="r" b="b"/>
            <a:pathLst>
              <a:path w="118210">
                <a:moveTo>
                  <a:pt x="0" y="0"/>
                </a:moveTo>
                <a:lnTo>
                  <a:pt x="11821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4047532" y="7550611"/>
            <a:ext cx="118368" cy="0"/>
          </a:xfrm>
          <a:custGeom>
            <a:avLst/>
            <a:gdLst/>
            <a:ahLst/>
            <a:cxnLst/>
            <a:rect l="l" t="t" r="r" b="b"/>
            <a:pathLst>
              <a:path w="118368">
                <a:moveTo>
                  <a:pt x="118368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4042723" y="7540747"/>
            <a:ext cx="118210" cy="0"/>
          </a:xfrm>
          <a:custGeom>
            <a:avLst/>
            <a:gdLst/>
            <a:ahLst/>
            <a:cxnLst/>
            <a:rect l="l" t="t" r="r" b="b"/>
            <a:pathLst>
              <a:path w="118210">
                <a:moveTo>
                  <a:pt x="0" y="0"/>
                </a:moveTo>
                <a:lnTo>
                  <a:pt x="11821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4047532" y="7531039"/>
            <a:ext cx="118368" cy="0"/>
          </a:xfrm>
          <a:custGeom>
            <a:avLst/>
            <a:gdLst/>
            <a:ahLst/>
            <a:cxnLst/>
            <a:rect l="l" t="t" r="r" b="b"/>
            <a:pathLst>
              <a:path w="118368">
                <a:moveTo>
                  <a:pt x="118368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4042723" y="7521175"/>
            <a:ext cx="118210" cy="0"/>
          </a:xfrm>
          <a:custGeom>
            <a:avLst/>
            <a:gdLst/>
            <a:ahLst/>
            <a:cxnLst/>
            <a:rect l="l" t="t" r="r" b="b"/>
            <a:pathLst>
              <a:path w="118210">
                <a:moveTo>
                  <a:pt x="0" y="0"/>
                </a:moveTo>
                <a:lnTo>
                  <a:pt x="11821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4047532" y="7511468"/>
            <a:ext cx="118368" cy="0"/>
          </a:xfrm>
          <a:custGeom>
            <a:avLst/>
            <a:gdLst/>
            <a:ahLst/>
            <a:cxnLst/>
            <a:rect l="l" t="t" r="r" b="b"/>
            <a:pathLst>
              <a:path w="118368">
                <a:moveTo>
                  <a:pt x="118368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4042723" y="7501603"/>
            <a:ext cx="118210" cy="0"/>
          </a:xfrm>
          <a:custGeom>
            <a:avLst/>
            <a:gdLst/>
            <a:ahLst/>
            <a:cxnLst/>
            <a:rect l="l" t="t" r="r" b="b"/>
            <a:pathLst>
              <a:path w="118210">
                <a:moveTo>
                  <a:pt x="0" y="0"/>
                </a:moveTo>
                <a:lnTo>
                  <a:pt x="11821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4047532" y="7491739"/>
            <a:ext cx="118368" cy="0"/>
          </a:xfrm>
          <a:custGeom>
            <a:avLst/>
            <a:gdLst/>
            <a:ahLst/>
            <a:cxnLst/>
            <a:rect l="l" t="t" r="r" b="b"/>
            <a:pathLst>
              <a:path w="118368">
                <a:moveTo>
                  <a:pt x="118368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4042723" y="7482038"/>
            <a:ext cx="118210" cy="0"/>
          </a:xfrm>
          <a:custGeom>
            <a:avLst/>
            <a:gdLst/>
            <a:ahLst/>
            <a:cxnLst/>
            <a:rect l="l" t="t" r="r" b="b"/>
            <a:pathLst>
              <a:path w="118210">
                <a:moveTo>
                  <a:pt x="0" y="0"/>
                </a:moveTo>
                <a:lnTo>
                  <a:pt x="11821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4047532" y="7472174"/>
            <a:ext cx="118368" cy="0"/>
          </a:xfrm>
          <a:custGeom>
            <a:avLst/>
            <a:gdLst/>
            <a:ahLst/>
            <a:cxnLst/>
            <a:rect l="l" t="t" r="r" b="b"/>
            <a:pathLst>
              <a:path w="118368">
                <a:moveTo>
                  <a:pt x="118368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4042723" y="7462310"/>
            <a:ext cx="118210" cy="0"/>
          </a:xfrm>
          <a:custGeom>
            <a:avLst/>
            <a:gdLst/>
            <a:ahLst/>
            <a:cxnLst/>
            <a:rect l="l" t="t" r="r" b="b"/>
            <a:pathLst>
              <a:path w="118210">
                <a:moveTo>
                  <a:pt x="0" y="0"/>
                </a:moveTo>
                <a:lnTo>
                  <a:pt x="11821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4047532" y="7452602"/>
            <a:ext cx="118368" cy="0"/>
          </a:xfrm>
          <a:custGeom>
            <a:avLst/>
            <a:gdLst/>
            <a:ahLst/>
            <a:cxnLst/>
            <a:rect l="l" t="t" r="r" b="b"/>
            <a:pathLst>
              <a:path w="118368">
                <a:moveTo>
                  <a:pt x="118368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4042723" y="7442738"/>
            <a:ext cx="118210" cy="0"/>
          </a:xfrm>
          <a:custGeom>
            <a:avLst/>
            <a:gdLst/>
            <a:ahLst/>
            <a:cxnLst/>
            <a:rect l="l" t="t" r="r" b="b"/>
            <a:pathLst>
              <a:path w="118210">
                <a:moveTo>
                  <a:pt x="0" y="0"/>
                </a:moveTo>
                <a:lnTo>
                  <a:pt x="11821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4047532" y="7433030"/>
            <a:ext cx="118368" cy="0"/>
          </a:xfrm>
          <a:custGeom>
            <a:avLst/>
            <a:gdLst/>
            <a:ahLst/>
            <a:cxnLst/>
            <a:rect l="l" t="t" r="r" b="b"/>
            <a:pathLst>
              <a:path w="118368">
                <a:moveTo>
                  <a:pt x="118368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4042723" y="7423166"/>
            <a:ext cx="118210" cy="0"/>
          </a:xfrm>
          <a:custGeom>
            <a:avLst/>
            <a:gdLst/>
            <a:ahLst/>
            <a:cxnLst/>
            <a:rect l="l" t="t" r="r" b="b"/>
            <a:pathLst>
              <a:path w="118210">
                <a:moveTo>
                  <a:pt x="0" y="0"/>
                </a:moveTo>
                <a:lnTo>
                  <a:pt x="11821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4047532" y="7413302"/>
            <a:ext cx="118368" cy="0"/>
          </a:xfrm>
          <a:custGeom>
            <a:avLst/>
            <a:gdLst/>
            <a:ahLst/>
            <a:cxnLst/>
            <a:rect l="l" t="t" r="r" b="b"/>
            <a:pathLst>
              <a:path w="118368">
                <a:moveTo>
                  <a:pt x="118368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4042723" y="7403601"/>
            <a:ext cx="118210" cy="0"/>
          </a:xfrm>
          <a:custGeom>
            <a:avLst/>
            <a:gdLst/>
            <a:ahLst/>
            <a:cxnLst/>
            <a:rect l="l" t="t" r="r" b="b"/>
            <a:pathLst>
              <a:path w="118210">
                <a:moveTo>
                  <a:pt x="0" y="0"/>
                </a:moveTo>
                <a:lnTo>
                  <a:pt x="11821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4047532" y="7393737"/>
            <a:ext cx="118368" cy="0"/>
          </a:xfrm>
          <a:custGeom>
            <a:avLst/>
            <a:gdLst/>
            <a:ahLst/>
            <a:cxnLst/>
            <a:rect l="l" t="t" r="r" b="b"/>
            <a:pathLst>
              <a:path w="118368">
                <a:moveTo>
                  <a:pt x="118368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4042723" y="7384029"/>
            <a:ext cx="118210" cy="0"/>
          </a:xfrm>
          <a:custGeom>
            <a:avLst/>
            <a:gdLst/>
            <a:ahLst/>
            <a:cxnLst/>
            <a:rect l="l" t="t" r="r" b="b"/>
            <a:pathLst>
              <a:path w="118210">
                <a:moveTo>
                  <a:pt x="0" y="0"/>
                </a:moveTo>
                <a:lnTo>
                  <a:pt x="11821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4047532" y="7374165"/>
            <a:ext cx="118368" cy="0"/>
          </a:xfrm>
          <a:custGeom>
            <a:avLst/>
            <a:gdLst/>
            <a:ahLst/>
            <a:cxnLst/>
            <a:rect l="l" t="t" r="r" b="b"/>
            <a:pathLst>
              <a:path w="118368">
                <a:moveTo>
                  <a:pt x="118368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4165900" y="7555540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0" y="0"/>
                </a:moveTo>
                <a:lnTo>
                  <a:pt x="113401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4170867" y="7531039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113401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4165900" y="7501603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0" y="0"/>
                </a:moveTo>
                <a:lnTo>
                  <a:pt x="113401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4170867" y="7477103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113401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4165900" y="7452602"/>
            <a:ext cx="118368" cy="0"/>
          </a:xfrm>
          <a:custGeom>
            <a:avLst/>
            <a:gdLst/>
            <a:ahLst/>
            <a:cxnLst/>
            <a:rect l="l" t="t" r="r" b="b"/>
            <a:pathLst>
              <a:path w="118368">
                <a:moveTo>
                  <a:pt x="0" y="0"/>
                </a:moveTo>
                <a:lnTo>
                  <a:pt x="118368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4165900" y="7580041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0" y="0"/>
                </a:moveTo>
                <a:lnTo>
                  <a:pt x="113401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4165900" y="7374165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0" y="0"/>
                </a:moveTo>
                <a:lnTo>
                  <a:pt x="113401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4165900" y="7388801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0" y="0"/>
                </a:moveTo>
                <a:lnTo>
                  <a:pt x="113401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4165900" y="7398665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0" y="0"/>
                </a:moveTo>
                <a:lnTo>
                  <a:pt x="113401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4165900" y="7413302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0" y="0"/>
                </a:moveTo>
                <a:lnTo>
                  <a:pt x="113401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4165900" y="7423166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0" y="0"/>
                </a:moveTo>
                <a:lnTo>
                  <a:pt x="113401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4165900" y="7437809"/>
            <a:ext cx="118368" cy="0"/>
          </a:xfrm>
          <a:custGeom>
            <a:avLst/>
            <a:gdLst/>
            <a:ahLst/>
            <a:cxnLst/>
            <a:rect l="l" t="t" r="r" b="b"/>
            <a:pathLst>
              <a:path w="118368">
                <a:moveTo>
                  <a:pt x="0" y="0"/>
                </a:moveTo>
                <a:lnTo>
                  <a:pt x="118368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4170867" y="7462310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113401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4170867" y="7491739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113401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4170867" y="7516240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113401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4170867" y="7540747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113401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4170867" y="7570177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113401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4417372" y="7374165"/>
            <a:ext cx="113434" cy="0"/>
          </a:xfrm>
          <a:custGeom>
            <a:avLst/>
            <a:gdLst/>
            <a:ahLst/>
            <a:cxnLst/>
            <a:rect l="l" t="t" r="r" b="b"/>
            <a:pathLst>
              <a:path w="113434">
                <a:moveTo>
                  <a:pt x="0" y="0"/>
                </a:moveTo>
                <a:lnTo>
                  <a:pt x="113434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4289235" y="7393737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0" y="0"/>
                </a:moveTo>
                <a:lnTo>
                  <a:pt x="113401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4289235" y="7418237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0" y="0"/>
                </a:moveTo>
                <a:lnTo>
                  <a:pt x="113401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4289235" y="7442738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0" y="0"/>
                </a:moveTo>
                <a:lnTo>
                  <a:pt x="113401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4289235" y="7462310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0" y="0"/>
                </a:moveTo>
                <a:lnTo>
                  <a:pt x="113401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4289235" y="7486967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0" y="0"/>
                </a:moveTo>
                <a:lnTo>
                  <a:pt x="113401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4289235" y="7506539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0" y="0"/>
                </a:moveTo>
                <a:lnTo>
                  <a:pt x="113401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4289235" y="7535968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0" y="0"/>
                </a:moveTo>
                <a:lnTo>
                  <a:pt x="113401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4289235" y="7555540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0" y="0"/>
                </a:moveTo>
                <a:lnTo>
                  <a:pt x="113401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4289235" y="7580041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0" y="0"/>
                </a:moveTo>
                <a:lnTo>
                  <a:pt x="113401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4294202" y="7374165"/>
            <a:ext cx="113401" cy="0"/>
          </a:xfrm>
          <a:custGeom>
            <a:avLst/>
            <a:gdLst/>
            <a:ahLst/>
            <a:cxnLst/>
            <a:rect l="l" t="t" r="r" b="b"/>
            <a:pathLst>
              <a:path w="113401">
                <a:moveTo>
                  <a:pt x="0" y="0"/>
                </a:moveTo>
                <a:lnTo>
                  <a:pt x="113401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4417372" y="7403601"/>
            <a:ext cx="113434" cy="0"/>
          </a:xfrm>
          <a:custGeom>
            <a:avLst/>
            <a:gdLst/>
            <a:ahLst/>
            <a:cxnLst/>
            <a:rect l="l" t="t" r="r" b="b"/>
            <a:pathLst>
              <a:path w="113434">
                <a:moveTo>
                  <a:pt x="0" y="0"/>
                </a:moveTo>
                <a:lnTo>
                  <a:pt x="113434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4417372" y="7433030"/>
            <a:ext cx="113434" cy="0"/>
          </a:xfrm>
          <a:custGeom>
            <a:avLst/>
            <a:gdLst/>
            <a:ahLst/>
            <a:cxnLst/>
            <a:rect l="l" t="t" r="r" b="b"/>
            <a:pathLst>
              <a:path w="113434">
                <a:moveTo>
                  <a:pt x="0" y="0"/>
                </a:moveTo>
                <a:lnTo>
                  <a:pt x="113434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4417372" y="7472174"/>
            <a:ext cx="113434" cy="0"/>
          </a:xfrm>
          <a:custGeom>
            <a:avLst/>
            <a:gdLst/>
            <a:ahLst/>
            <a:cxnLst/>
            <a:rect l="l" t="t" r="r" b="b"/>
            <a:pathLst>
              <a:path w="113434">
                <a:moveTo>
                  <a:pt x="0" y="0"/>
                </a:moveTo>
                <a:lnTo>
                  <a:pt x="113434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4417372" y="7501603"/>
            <a:ext cx="113434" cy="0"/>
          </a:xfrm>
          <a:custGeom>
            <a:avLst/>
            <a:gdLst/>
            <a:ahLst/>
            <a:cxnLst/>
            <a:rect l="l" t="t" r="r" b="b"/>
            <a:pathLst>
              <a:path w="113434">
                <a:moveTo>
                  <a:pt x="0" y="0"/>
                </a:moveTo>
                <a:lnTo>
                  <a:pt x="113434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4417372" y="7535968"/>
            <a:ext cx="113434" cy="0"/>
          </a:xfrm>
          <a:custGeom>
            <a:avLst/>
            <a:gdLst/>
            <a:ahLst/>
            <a:cxnLst/>
            <a:rect l="l" t="t" r="r" b="b"/>
            <a:pathLst>
              <a:path w="113434">
                <a:moveTo>
                  <a:pt x="0" y="0"/>
                </a:moveTo>
                <a:lnTo>
                  <a:pt x="113434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4417372" y="7575112"/>
            <a:ext cx="113434" cy="0"/>
          </a:xfrm>
          <a:custGeom>
            <a:avLst/>
            <a:gdLst/>
            <a:ahLst/>
            <a:cxnLst/>
            <a:rect l="l" t="t" r="r" b="b"/>
            <a:pathLst>
              <a:path w="113434">
                <a:moveTo>
                  <a:pt x="0" y="0"/>
                </a:moveTo>
                <a:lnTo>
                  <a:pt x="113434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4550489" y="7521175"/>
            <a:ext cx="113368" cy="0"/>
          </a:xfrm>
          <a:custGeom>
            <a:avLst/>
            <a:gdLst/>
            <a:ahLst/>
            <a:cxnLst/>
            <a:rect l="l" t="t" r="r" b="b"/>
            <a:pathLst>
              <a:path w="113368">
                <a:moveTo>
                  <a:pt x="0" y="0"/>
                </a:moveTo>
                <a:lnTo>
                  <a:pt x="113368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4550489" y="7580041"/>
            <a:ext cx="113368" cy="0"/>
          </a:xfrm>
          <a:custGeom>
            <a:avLst/>
            <a:gdLst/>
            <a:ahLst/>
            <a:cxnLst/>
            <a:rect l="l" t="t" r="r" b="b"/>
            <a:pathLst>
              <a:path w="113368">
                <a:moveTo>
                  <a:pt x="0" y="0"/>
                </a:moveTo>
                <a:lnTo>
                  <a:pt x="113368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4550489" y="7477103"/>
            <a:ext cx="113368" cy="0"/>
          </a:xfrm>
          <a:custGeom>
            <a:avLst/>
            <a:gdLst/>
            <a:ahLst/>
            <a:cxnLst/>
            <a:rect l="l" t="t" r="r" b="b"/>
            <a:pathLst>
              <a:path w="113368">
                <a:moveTo>
                  <a:pt x="0" y="0"/>
                </a:moveTo>
                <a:lnTo>
                  <a:pt x="113368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4550489" y="7433030"/>
            <a:ext cx="113368" cy="0"/>
          </a:xfrm>
          <a:custGeom>
            <a:avLst/>
            <a:gdLst/>
            <a:ahLst/>
            <a:cxnLst/>
            <a:rect l="l" t="t" r="r" b="b"/>
            <a:pathLst>
              <a:path w="113368">
                <a:moveTo>
                  <a:pt x="0" y="0"/>
                </a:moveTo>
                <a:lnTo>
                  <a:pt x="113368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4550489" y="7374165"/>
            <a:ext cx="113368" cy="0"/>
          </a:xfrm>
          <a:custGeom>
            <a:avLst/>
            <a:gdLst/>
            <a:ahLst/>
            <a:cxnLst/>
            <a:rect l="l" t="t" r="r" b="b"/>
            <a:pathLst>
              <a:path w="113368">
                <a:moveTo>
                  <a:pt x="0" y="0"/>
                </a:moveTo>
                <a:lnTo>
                  <a:pt x="113368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3894723" y="6781057"/>
            <a:ext cx="784027" cy="490170"/>
          </a:xfrm>
          <a:custGeom>
            <a:avLst/>
            <a:gdLst/>
            <a:ahLst/>
            <a:cxnLst/>
            <a:rect l="l" t="t" r="r" b="b"/>
            <a:pathLst>
              <a:path w="784027" h="490170">
                <a:moveTo>
                  <a:pt x="0" y="377335"/>
                </a:moveTo>
                <a:lnTo>
                  <a:pt x="88737" y="411732"/>
                </a:lnTo>
                <a:lnTo>
                  <a:pt x="172668" y="441168"/>
                </a:lnTo>
                <a:lnTo>
                  <a:pt x="251475" y="460734"/>
                </a:lnTo>
                <a:lnTo>
                  <a:pt x="325473" y="475533"/>
                </a:lnTo>
                <a:lnTo>
                  <a:pt x="394512" y="490170"/>
                </a:lnTo>
                <a:lnTo>
                  <a:pt x="512880" y="490170"/>
                </a:lnTo>
                <a:lnTo>
                  <a:pt x="567019" y="485241"/>
                </a:lnTo>
                <a:lnTo>
                  <a:pt x="611389" y="465669"/>
                </a:lnTo>
                <a:lnTo>
                  <a:pt x="650779" y="441168"/>
                </a:lnTo>
                <a:lnTo>
                  <a:pt x="685354" y="406803"/>
                </a:lnTo>
                <a:lnTo>
                  <a:pt x="715008" y="362711"/>
                </a:lnTo>
                <a:lnTo>
                  <a:pt x="734691" y="318645"/>
                </a:lnTo>
                <a:lnTo>
                  <a:pt x="754438" y="279345"/>
                </a:lnTo>
                <a:lnTo>
                  <a:pt x="769134" y="240241"/>
                </a:lnTo>
                <a:lnTo>
                  <a:pt x="779107" y="205836"/>
                </a:lnTo>
                <a:lnTo>
                  <a:pt x="784027" y="171498"/>
                </a:lnTo>
                <a:lnTo>
                  <a:pt x="779107" y="142186"/>
                </a:lnTo>
                <a:lnTo>
                  <a:pt x="774120" y="107847"/>
                </a:lnTo>
                <a:lnTo>
                  <a:pt x="744466" y="48962"/>
                </a:lnTo>
                <a:lnTo>
                  <a:pt x="729770" y="24481"/>
                </a:lnTo>
                <a:lnTo>
                  <a:pt x="710022" y="9857"/>
                </a:lnTo>
                <a:lnTo>
                  <a:pt x="690340" y="0"/>
                </a:lnTo>
                <a:lnTo>
                  <a:pt x="670658" y="0"/>
                </a:lnTo>
                <a:lnTo>
                  <a:pt x="645990" y="9857"/>
                </a:lnTo>
                <a:lnTo>
                  <a:pt x="586720" y="39300"/>
                </a:lnTo>
                <a:lnTo>
                  <a:pt x="532582" y="78404"/>
                </a:lnTo>
                <a:lnTo>
                  <a:pt x="512880" y="97989"/>
                </a:lnTo>
                <a:lnTo>
                  <a:pt x="497980" y="107847"/>
                </a:lnTo>
                <a:lnTo>
                  <a:pt x="478279" y="117705"/>
                </a:lnTo>
                <a:lnTo>
                  <a:pt x="473319" y="117705"/>
                </a:lnTo>
                <a:lnTo>
                  <a:pt x="478279" y="112808"/>
                </a:lnTo>
                <a:lnTo>
                  <a:pt x="497980" y="102885"/>
                </a:lnTo>
              </a:path>
            </a:pathLst>
          </a:custGeom>
          <a:ln w="49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4838044" y="6738655"/>
            <a:ext cx="897438" cy="887129"/>
          </a:xfrm>
          <a:custGeom>
            <a:avLst/>
            <a:gdLst/>
            <a:ahLst/>
            <a:cxnLst/>
            <a:rect l="l" t="t" r="r" b="b"/>
            <a:pathLst>
              <a:path w="897438" h="887129">
                <a:moveTo>
                  <a:pt x="0" y="887129"/>
                </a:moveTo>
                <a:lnTo>
                  <a:pt x="897438" y="887129"/>
                </a:lnTo>
                <a:lnTo>
                  <a:pt x="897438" y="0"/>
                </a:lnTo>
                <a:lnTo>
                  <a:pt x="0" y="0"/>
                </a:lnTo>
                <a:lnTo>
                  <a:pt x="0" y="887129"/>
                </a:lnTo>
                <a:close/>
              </a:path>
            </a:pathLst>
          </a:custGeom>
          <a:ln w="49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4861072" y="7290798"/>
            <a:ext cx="848101" cy="0"/>
          </a:xfrm>
          <a:custGeom>
            <a:avLst/>
            <a:gdLst/>
            <a:ahLst/>
            <a:cxnLst/>
            <a:rect l="l" t="t" r="r" b="b"/>
            <a:pathLst>
              <a:path w="848101">
                <a:moveTo>
                  <a:pt x="0" y="0"/>
                </a:moveTo>
                <a:lnTo>
                  <a:pt x="848101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5211217" y="7060402"/>
            <a:ext cx="212041" cy="181388"/>
          </a:xfrm>
          <a:custGeom>
            <a:avLst/>
            <a:gdLst/>
            <a:ahLst/>
            <a:cxnLst/>
            <a:rect l="l" t="t" r="r" b="b"/>
            <a:pathLst>
              <a:path w="212041" h="181388">
                <a:moveTo>
                  <a:pt x="0" y="88327"/>
                </a:moveTo>
                <a:lnTo>
                  <a:pt x="0" y="68742"/>
                </a:lnTo>
                <a:lnTo>
                  <a:pt x="29588" y="24546"/>
                </a:lnTo>
                <a:lnTo>
                  <a:pt x="64032" y="4961"/>
                </a:lnTo>
                <a:lnTo>
                  <a:pt x="103462" y="0"/>
                </a:lnTo>
                <a:lnTo>
                  <a:pt x="147812" y="4961"/>
                </a:lnTo>
                <a:lnTo>
                  <a:pt x="162705" y="14819"/>
                </a:lnTo>
                <a:lnTo>
                  <a:pt x="182387" y="24546"/>
                </a:lnTo>
                <a:lnTo>
                  <a:pt x="212041" y="68742"/>
                </a:lnTo>
                <a:lnTo>
                  <a:pt x="212041" y="107912"/>
                </a:lnTo>
                <a:lnTo>
                  <a:pt x="202135" y="127458"/>
                </a:lnTo>
                <a:lnTo>
                  <a:pt x="182387" y="156887"/>
                </a:lnTo>
                <a:lnTo>
                  <a:pt x="162705" y="166752"/>
                </a:lnTo>
                <a:lnTo>
                  <a:pt x="147812" y="176459"/>
                </a:lnTo>
                <a:lnTo>
                  <a:pt x="103462" y="181388"/>
                </a:lnTo>
                <a:lnTo>
                  <a:pt x="64032" y="176459"/>
                </a:lnTo>
                <a:lnTo>
                  <a:pt x="29588" y="156887"/>
                </a:lnTo>
                <a:lnTo>
                  <a:pt x="9906" y="127458"/>
                </a:lnTo>
                <a:lnTo>
                  <a:pt x="0" y="107912"/>
                </a:lnTo>
                <a:lnTo>
                  <a:pt x="0" y="88327"/>
                </a:lnTo>
              </a:path>
            </a:pathLst>
          </a:custGeom>
          <a:ln w="49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4875965" y="7300663"/>
            <a:ext cx="783872" cy="0"/>
          </a:xfrm>
          <a:custGeom>
            <a:avLst/>
            <a:gdLst/>
            <a:ahLst/>
            <a:cxnLst/>
            <a:rect l="l" t="t" r="r" b="b"/>
            <a:pathLst>
              <a:path w="783872">
                <a:moveTo>
                  <a:pt x="0" y="0"/>
                </a:moveTo>
                <a:lnTo>
                  <a:pt x="783872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4944984" y="7354593"/>
            <a:ext cx="660531" cy="0"/>
          </a:xfrm>
          <a:custGeom>
            <a:avLst/>
            <a:gdLst/>
            <a:ahLst/>
            <a:cxnLst/>
            <a:rect l="l" t="t" r="r" b="b"/>
            <a:pathLst>
              <a:path w="660531">
                <a:moveTo>
                  <a:pt x="0" y="0"/>
                </a:moveTo>
                <a:lnTo>
                  <a:pt x="660531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4944984" y="7384029"/>
            <a:ext cx="601485" cy="0"/>
          </a:xfrm>
          <a:custGeom>
            <a:avLst/>
            <a:gdLst/>
            <a:ahLst/>
            <a:cxnLst/>
            <a:rect l="l" t="t" r="r" b="b"/>
            <a:pathLst>
              <a:path w="601485">
                <a:moveTo>
                  <a:pt x="0" y="0"/>
                </a:moveTo>
                <a:lnTo>
                  <a:pt x="601485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5028764" y="7437809"/>
            <a:ext cx="433924" cy="0"/>
          </a:xfrm>
          <a:custGeom>
            <a:avLst/>
            <a:gdLst/>
            <a:ahLst/>
            <a:cxnLst/>
            <a:rect l="l" t="t" r="r" b="b"/>
            <a:pathLst>
              <a:path w="433924">
                <a:moveTo>
                  <a:pt x="0" y="0"/>
                </a:moveTo>
                <a:lnTo>
                  <a:pt x="433924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5087876" y="7496675"/>
            <a:ext cx="295822" cy="4928"/>
          </a:xfrm>
          <a:custGeom>
            <a:avLst/>
            <a:gdLst/>
            <a:ahLst/>
            <a:cxnLst/>
            <a:rect l="l" t="t" r="r" b="b"/>
            <a:pathLst>
              <a:path w="295822" h="4928">
                <a:moveTo>
                  <a:pt x="0" y="4928"/>
                </a:moveTo>
                <a:lnTo>
                  <a:pt x="295822" y="4928"/>
                </a:lnTo>
                <a:lnTo>
                  <a:pt x="295822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5023778" y="6815395"/>
            <a:ext cx="236775" cy="107847"/>
          </a:xfrm>
          <a:custGeom>
            <a:avLst/>
            <a:gdLst/>
            <a:ahLst/>
            <a:cxnLst/>
            <a:rect l="l" t="t" r="r" b="b"/>
            <a:pathLst>
              <a:path w="236775" h="107847">
                <a:moveTo>
                  <a:pt x="236775" y="0"/>
                </a:moveTo>
                <a:lnTo>
                  <a:pt x="0" y="107847"/>
                </a:lnTo>
              </a:path>
            </a:pathLst>
          </a:custGeom>
          <a:ln w="49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5087876" y="6864423"/>
            <a:ext cx="118355" cy="53923"/>
          </a:xfrm>
          <a:custGeom>
            <a:avLst/>
            <a:gdLst/>
            <a:ahLst/>
            <a:cxnLst/>
            <a:rect l="l" t="t" r="r" b="b"/>
            <a:pathLst>
              <a:path w="118355" h="53923">
                <a:moveTo>
                  <a:pt x="118355" y="0"/>
                </a:moveTo>
                <a:lnTo>
                  <a:pt x="0" y="53923"/>
                </a:lnTo>
              </a:path>
            </a:pathLst>
          </a:custGeom>
          <a:ln w="49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5043526" y="6815395"/>
            <a:ext cx="152929" cy="68547"/>
          </a:xfrm>
          <a:custGeom>
            <a:avLst/>
            <a:gdLst/>
            <a:ahLst/>
            <a:cxnLst/>
            <a:rect l="l" t="t" r="r" b="b"/>
            <a:pathLst>
              <a:path w="152929" h="68547">
                <a:moveTo>
                  <a:pt x="152929" y="0"/>
                </a:moveTo>
                <a:lnTo>
                  <a:pt x="0" y="68547"/>
                </a:lnTo>
              </a:path>
            </a:pathLst>
          </a:custGeom>
          <a:ln w="49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5176577" y="6849604"/>
            <a:ext cx="113434" cy="49158"/>
          </a:xfrm>
          <a:custGeom>
            <a:avLst/>
            <a:gdLst/>
            <a:ahLst/>
            <a:cxnLst/>
            <a:rect l="l" t="t" r="r" b="b"/>
            <a:pathLst>
              <a:path w="113434" h="49158">
                <a:moveTo>
                  <a:pt x="113434" y="0"/>
                </a:moveTo>
                <a:lnTo>
                  <a:pt x="0" y="49158"/>
                </a:lnTo>
                <a:lnTo>
                  <a:pt x="0" y="44261"/>
                </a:lnTo>
              </a:path>
            </a:pathLst>
          </a:custGeom>
          <a:ln w="49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5181563" y="6883942"/>
            <a:ext cx="74004" cy="34404"/>
          </a:xfrm>
          <a:custGeom>
            <a:avLst/>
            <a:gdLst/>
            <a:ahLst/>
            <a:cxnLst/>
            <a:rect l="l" t="t" r="r" b="b"/>
            <a:pathLst>
              <a:path w="74004" h="34404">
                <a:moveTo>
                  <a:pt x="74004" y="0"/>
                </a:moveTo>
                <a:lnTo>
                  <a:pt x="0" y="34404"/>
                </a:lnTo>
              </a:path>
            </a:pathLst>
          </a:custGeom>
          <a:ln w="49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5255567" y="6844838"/>
            <a:ext cx="118355" cy="58689"/>
          </a:xfrm>
          <a:custGeom>
            <a:avLst/>
            <a:gdLst/>
            <a:ahLst/>
            <a:cxnLst/>
            <a:rect l="l" t="t" r="r" b="b"/>
            <a:pathLst>
              <a:path w="118355" h="58689">
                <a:moveTo>
                  <a:pt x="0" y="58689"/>
                </a:moveTo>
                <a:lnTo>
                  <a:pt x="118355" y="0"/>
                </a:lnTo>
                <a:lnTo>
                  <a:pt x="113434" y="0"/>
                </a:lnTo>
              </a:path>
            </a:pathLst>
          </a:custGeom>
          <a:ln w="49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5329572" y="6825123"/>
            <a:ext cx="98476" cy="58819"/>
          </a:xfrm>
          <a:custGeom>
            <a:avLst/>
            <a:gdLst/>
            <a:ahLst/>
            <a:cxnLst/>
            <a:rect l="l" t="t" r="r" b="b"/>
            <a:pathLst>
              <a:path w="98476" h="58819">
                <a:moveTo>
                  <a:pt x="0" y="58819"/>
                </a:moveTo>
                <a:lnTo>
                  <a:pt x="98476" y="0"/>
                </a:lnTo>
              </a:path>
            </a:pathLst>
          </a:custGeom>
          <a:ln w="49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5354240" y="6800576"/>
            <a:ext cx="133116" cy="83366"/>
          </a:xfrm>
          <a:custGeom>
            <a:avLst/>
            <a:gdLst/>
            <a:ahLst/>
            <a:cxnLst/>
            <a:rect l="l" t="t" r="r" b="b"/>
            <a:pathLst>
              <a:path w="133116" h="83366">
                <a:moveTo>
                  <a:pt x="0" y="83366"/>
                </a:moveTo>
                <a:lnTo>
                  <a:pt x="133116" y="0"/>
                </a:lnTo>
              </a:path>
            </a:pathLst>
          </a:custGeom>
          <a:ln w="49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5018857" y="6825123"/>
            <a:ext cx="93686" cy="58819"/>
          </a:xfrm>
          <a:custGeom>
            <a:avLst/>
            <a:gdLst/>
            <a:ahLst/>
            <a:cxnLst/>
            <a:rect l="l" t="t" r="r" b="b"/>
            <a:pathLst>
              <a:path w="93686" h="58819">
                <a:moveTo>
                  <a:pt x="93686" y="0"/>
                </a:moveTo>
                <a:lnTo>
                  <a:pt x="0" y="58819"/>
                </a:lnTo>
              </a:path>
            </a:pathLst>
          </a:custGeom>
          <a:ln w="49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5028764" y="6849604"/>
            <a:ext cx="128130" cy="53923"/>
          </a:xfrm>
          <a:custGeom>
            <a:avLst/>
            <a:gdLst/>
            <a:ahLst/>
            <a:cxnLst/>
            <a:rect l="l" t="t" r="r" b="b"/>
            <a:pathLst>
              <a:path w="128130" h="53923">
                <a:moveTo>
                  <a:pt x="128130" y="0"/>
                </a:moveTo>
                <a:lnTo>
                  <a:pt x="0" y="53923"/>
                </a:lnTo>
              </a:path>
            </a:pathLst>
          </a:custGeom>
          <a:ln w="49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5053432" y="6800576"/>
            <a:ext cx="74004" cy="44261"/>
          </a:xfrm>
          <a:custGeom>
            <a:avLst/>
            <a:gdLst/>
            <a:ahLst/>
            <a:cxnLst/>
            <a:rect l="l" t="t" r="r" b="b"/>
            <a:pathLst>
              <a:path w="74004" h="44261">
                <a:moveTo>
                  <a:pt x="74004" y="0"/>
                </a:moveTo>
                <a:lnTo>
                  <a:pt x="0" y="44261"/>
                </a:lnTo>
              </a:path>
            </a:pathLst>
          </a:custGeom>
          <a:ln w="49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4935077" y="6849604"/>
            <a:ext cx="83780" cy="49158"/>
          </a:xfrm>
          <a:custGeom>
            <a:avLst/>
            <a:gdLst/>
            <a:ahLst/>
            <a:cxnLst/>
            <a:rect l="l" t="t" r="r" b="b"/>
            <a:pathLst>
              <a:path w="83780" h="49158">
                <a:moveTo>
                  <a:pt x="83780" y="0"/>
                </a:moveTo>
                <a:lnTo>
                  <a:pt x="0" y="49158"/>
                </a:lnTo>
              </a:path>
            </a:pathLst>
          </a:custGeom>
          <a:ln w="49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4895647" y="6859461"/>
            <a:ext cx="78794" cy="49027"/>
          </a:xfrm>
          <a:custGeom>
            <a:avLst/>
            <a:gdLst/>
            <a:ahLst/>
            <a:cxnLst/>
            <a:rect l="l" t="t" r="r" b="b"/>
            <a:pathLst>
              <a:path w="78794" h="49027">
                <a:moveTo>
                  <a:pt x="78794" y="0"/>
                </a:moveTo>
                <a:lnTo>
                  <a:pt x="0" y="49027"/>
                </a:lnTo>
              </a:path>
            </a:pathLst>
          </a:custGeom>
          <a:ln w="49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4875965" y="6815395"/>
            <a:ext cx="118355" cy="58885"/>
          </a:xfrm>
          <a:custGeom>
            <a:avLst/>
            <a:gdLst/>
            <a:ahLst/>
            <a:cxnLst/>
            <a:rect l="l" t="t" r="r" b="b"/>
            <a:pathLst>
              <a:path w="118355" h="58885">
                <a:moveTo>
                  <a:pt x="118355" y="0"/>
                </a:moveTo>
                <a:lnTo>
                  <a:pt x="0" y="58885"/>
                </a:lnTo>
              </a:path>
            </a:pathLst>
          </a:custGeom>
          <a:ln w="49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4865993" y="6859461"/>
            <a:ext cx="74004" cy="44065"/>
          </a:xfrm>
          <a:custGeom>
            <a:avLst/>
            <a:gdLst/>
            <a:ahLst/>
            <a:cxnLst/>
            <a:rect l="l" t="t" r="r" b="b"/>
            <a:pathLst>
              <a:path w="74004" h="44065">
                <a:moveTo>
                  <a:pt x="74004" y="0"/>
                </a:moveTo>
                <a:lnTo>
                  <a:pt x="0" y="44065"/>
                </a:lnTo>
              </a:path>
            </a:pathLst>
          </a:custGeom>
          <a:ln w="49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5319666" y="6869319"/>
            <a:ext cx="103593" cy="58754"/>
          </a:xfrm>
          <a:custGeom>
            <a:avLst/>
            <a:gdLst/>
            <a:ahLst/>
            <a:cxnLst/>
            <a:rect l="l" t="t" r="r" b="b"/>
            <a:pathLst>
              <a:path w="103593" h="58754">
                <a:moveTo>
                  <a:pt x="103593" y="0"/>
                </a:moveTo>
                <a:lnTo>
                  <a:pt x="0" y="58754"/>
                </a:lnTo>
              </a:path>
            </a:pathLst>
          </a:custGeom>
          <a:ln w="49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5373923" y="6859461"/>
            <a:ext cx="78794" cy="49027"/>
          </a:xfrm>
          <a:custGeom>
            <a:avLst/>
            <a:gdLst/>
            <a:ahLst/>
            <a:cxnLst/>
            <a:rect l="l" t="t" r="r" b="b"/>
            <a:pathLst>
              <a:path w="78794" h="49027">
                <a:moveTo>
                  <a:pt x="0" y="49027"/>
                </a:moveTo>
                <a:lnTo>
                  <a:pt x="78794" y="0"/>
                </a:lnTo>
              </a:path>
            </a:pathLst>
          </a:custGeom>
          <a:ln w="49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5349254" y="6883942"/>
            <a:ext cx="113434" cy="58885"/>
          </a:xfrm>
          <a:custGeom>
            <a:avLst/>
            <a:gdLst/>
            <a:ahLst/>
            <a:cxnLst/>
            <a:rect l="l" t="t" r="r" b="b"/>
            <a:pathLst>
              <a:path w="113434" h="58885">
                <a:moveTo>
                  <a:pt x="113434" y="0"/>
                </a:moveTo>
                <a:lnTo>
                  <a:pt x="0" y="58885"/>
                </a:lnTo>
              </a:path>
            </a:pathLst>
          </a:custGeom>
          <a:ln w="49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5423259" y="6859461"/>
            <a:ext cx="88766" cy="58885"/>
          </a:xfrm>
          <a:custGeom>
            <a:avLst/>
            <a:gdLst/>
            <a:ahLst/>
            <a:cxnLst/>
            <a:rect l="l" t="t" r="r" b="b"/>
            <a:pathLst>
              <a:path w="88766" h="58885">
                <a:moveTo>
                  <a:pt x="0" y="58885"/>
                </a:moveTo>
                <a:lnTo>
                  <a:pt x="88766" y="0"/>
                </a:lnTo>
              </a:path>
            </a:pathLst>
          </a:custGeom>
          <a:ln w="494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5408366" y="6903527"/>
            <a:ext cx="83911" cy="49027"/>
          </a:xfrm>
          <a:custGeom>
            <a:avLst/>
            <a:gdLst/>
            <a:ahLst/>
            <a:cxnLst/>
            <a:rect l="l" t="t" r="r" b="b"/>
            <a:pathLst>
              <a:path w="83911" h="49027">
                <a:moveTo>
                  <a:pt x="83911" y="0"/>
                </a:moveTo>
                <a:lnTo>
                  <a:pt x="0" y="49027"/>
                </a:lnTo>
              </a:path>
            </a:pathLst>
          </a:custGeom>
          <a:ln w="49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5447796" y="6859461"/>
            <a:ext cx="167691" cy="93093"/>
          </a:xfrm>
          <a:custGeom>
            <a:avLst/>
            <a:gdLst/>
            <a:ahLst/>
            <a:cxnLst/>
            <a:rect l="l" t="t" r="r" b="b"/>
            <a:pathLst>
              <a:path w="167691" h="93093">
                <a:moveTo>
                  <a:pt x="0" y="93093"/>
                </a:moveTo>
                <a:lnTo>
                  <a:pt x="167691" y="0"/>
                </a:lnTo>
              </a:path>
            </a:pathLst>
          </a:custGeom>
          <a:ln w="49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5462689" y="6903527"/>
            <a:ext cx="142826" cy="78470"/>
          </a:xfrm>
          <a:custGeom>
            <a:avLst/>
            <a:gdLst/>
            <a:ahLst/>
            <a:cxnLst/>
            <a:rect l="l" t="t" r="r" b="b"/>
            <a:pathLst>
              <a:path w="142826" h="78470">
                <a:moveTo>
                  <a:pt x="0" y="78470"/>
                </a:moveTo>
                <a:lnTo>
                  <a:pt x="142826" y="0"/>
                </a:lnTo>
              </a:path>
            </a:pathLst>
          </a:custGeom>
          <a:ln w="49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5556376" y="6883942"/>
            <a:ext cx="118223" cy="78470"/>
          </a:xfrm>
          <a:custGeom>
            <a:avLst/>
            <a:gdLst/>
            <a:ahLst/>
            <a:cxnLst/>
            <a:rect l="l" t="t" r="r" b="b"/>
            <a:pathLst>
              <a:path w="118223" h="78470">
                <a:moveTo>
                  <a:pt x="0" y="78470"/>
                </a:moveTo>
                <a:lnTo>
                  <a:pt x="118223" y="0"/>
                </a:lnTo>
              </a:path>
            </a:pathLst>
          </a:custGeom>
          <a:ln w="494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5487357" y="6893865"/>
            <a:ext cx="103462" cy="53923"/>
          </a:xfrm>
          <a:custGeom>
            <a:avLst/>
            <a:gdLst/>
            <a:ahLst/>
            <a:cxnLst/>
            <a:rect l="l" t="t" r="r" b="b"/>
            <a:pathLst>
              <a:path w="103462" h="53923">
                <a:moveTo>
                  <a:pt x="103462" y="0"/>
                </a:moveTo>
                <a:lnTo>
                  <a:pt x="0" y="53923"/>
                </a:lnTo>
              </a:path>
            </a:pathLst>
          </a:custGeom>
          <a:ln w="49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5536694" y="6937931"/>
            <a:ext cx="118158" cy="48962"/>
          </a:xfrm>
          <a:custGeom>
            <a:avLst/>
            <a:gdLst/>
            <a:ahLst/>
            <a:cxnLst/>
            <a:rect l="l" t="t" r="r" b="b"/>
            <a:pathLst>
              <a:path w="118158" h="48962">
                <a:moveTo>
                  <a:pt x="118158" y="0"/>
                </a:moveTo>
                <a:lnTo>
                  <a:pt x="0" y="48962"/>
                </a:lnTo>
              </a:path>
            </a:pathLst>
          </a:custGeom>
          <a:ln w="49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5585833" y="6952555"/>
            <a:ext cx="78990" cy="34338"/>
          </a:xfrm>
          <a:custGeom>
            <a:avLst/>
            <a:gdLst/>
            <a:ahLst/>
            <a:cxnLst/>
            <a:rect l="l" t="t" r="r" b="b"/>
            <a:pathLst>
              <a:path w="78990" h="34338">
                <a:moveTo>
                  <a:pt x="78990" y="0"/>
                </a:moveTo>
                <a:lnTo>
                  <a:pt x="0" y="34338"/>
                </a:lnTo>
              </a:path>
            </a:pathLst>
          </a:custGeom>
          <a:ln w="49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5585833" y="6986894"/>
            <a:ext cx="59308" cy="24546"/>
          </a:xfrm>
          <a:custGeom>
            <a:avLst/>
            <a:gdLst/>
            <a:ahLst/>
            <a:cxnLst/>
            <a:rect l="l" t="t" r="r" b="b"/>
            <a:pathLst>
              <a:path w="59308" h="24546">
                <a:moveTo>
                  <a:pt x="59308" y="0"/>
                </a:moveTo>
                <a:lnTo>
                  <a:pt x="0" y="24546"/>
                </a:lnTo>
              </a:path>
            </a:pathLst>
          </a:custGeom>
          <a:ln w="49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4944984" y="7133911"/>
            <a:ext cx="69018" cy="58878"/>
          </a:xfrm>
          <a:custGeom>
            <a:avLst/>
            <a:gdLst/>
            <a:ahLst/>
            <a:cxnLst/>
            <a:rect l="l" t="t" r="r" b="b"/>
            <a:pathLst>
              <a:path w="69018" h="58878">
                <a:moveTo>
                  <a:pt x="0" y="29442"/>
                </a:moveTo>
                <a:lnTo>
                  <a:pt x="9775" y="9857"/>
                </a:lnTo>
                <a:lnTo>
                  <a:pt x="19682" y="4961"/>
                </a:lnTo>
                <a:lnTo>
                  <a:pt x="34443" y="0"/>
                </a:lnTo>
                <a:lnTo>
                  <a:pt x="49336" y="4961"/>
                </a:lnTo>
                <a:lnTo>
                  <a:pt x="59111" y="9857"/>
                </a:lnTo>
                <a:lnTo>
                  <a:pt x="69018" y="29442"/>
                </a:lnTo>
                <a:lnTo>
                  <a:pt x="59111" y="49014"/>
                </a:lnTo>
                <a:lnTo>
                  <a:pt x="49336" y="53949"/>
                </a:lnTo>
                <a:lnTo>
                  <a:pt x="34443" y="58878"/>
                </a:lnTo>
                <a:lnTo>
                  <a:pt x="19682" y="53949"/>
                </a:lnTo>
                <a:lnTo>
                  <a:pt x="9775" y="49014"/>
                </a:lnTo>
                <a:lnTo>
                  <a:pt x="0" y="29442"/>
                </a:lnTo>
              </a:path>
            </a:pathLst>
          </a:custGeom>
          <a:ln w="49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5201245" y="6810499"/>
            <a:ext cx="19878" cy="19519"/>
          </a:xfrm>
          <a:custGeom>
            <a:avLst/>
            <a:gdLst/>
            <a:ahLst/>
            <a:cxnLst/>
            <a:rect l="l" t="t" r="r" b="b"/>
            <a:pathLst>
              <a:path w="19878" h="19519">
                <a:moveTo>
                  <a:pt x="0" y="19519"/>
                </a:moveTo>
                <a:lnTo>
                  <a:pt x="19878" y="0"/>
                </a:lnTo>
              </a:path>
            </a:pathLst>
          </a:custGeom>
          <a:ln w="49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4875965" y="7310364"/>
            <a:ext cx="783872" cy="0"/>
          </a:xfrm>
          <a:custGeom>
            <a:avLst/>
            <a:gdLst/>
            <a:ahLst/>
            <a:cxnLst/>
            <a:rect l="l" t="t" r="r" b="b"/>
            <a:pathLst>
              <a:path w="783872">
                <a:moveTo>
                  <a:pt x="0" y="0"/>
                </a:moveTo>
                <a:lnTo>
                  <a:pt x="783872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4900634" y="7330092"/>
            <a:ext cx="704881" cy="0"/>
          </a:xfrm>
          <a:custGeom>
            <a:avLst/>
            <a:gdLst/>
            <a:ahLst/>
            <a:cxnLst/>
            <a:rect l="l" t="t" r="r" b="b"/>
            <a:pathLst>
              <a:path w="704881">
                <a:moveTo>
                  <a:pt x="0" y="0"/>
                </a:moveTo>
                <a:lnTo>
                  <a:pt x="704881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5132226" y="7584976"/>
            <a:ext cx="202332" cy="0"/>
          </a:xfrm>
          <a:custGeom>
            <a:avLst/>
            <a:gdLst/>
            <a:ahLst/>
            <a:cxnLst/>
            <a:rect l="l" t="t" r="r" b="b"/>
            <a:pathLst>
              <a:path w="202332">
                <a:moveTo>
                  <a:pt x="0" y="0"/>
                </a:moveTo>
                <a:lnTo>
                  <a:pt x="202332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5235885" y="7060402"/>
            <a:ext cx="69018" cy="151958"/>
          </a:xfrm>
          <a:custGeom>
            <a:avLst/>
            <a:gdLst/>
            <a:ahLst/>
            <a:cxnLst/>
            <a:rect l="l" t="t" r="r" b="b"/>
            <a:pathLst>
              <a:path w="69018" h="151958">
                <a:moveTo>
                  <a:pt x="69018" y="0"/>
                </a:moveTo>
                <a:lnTo>
                  <a:pt x="44350" y="9857"/>
                </a:lnTo>
                <a:lnTo>
                  <a:pt x="14695" y="39300"/>
                </a:lnTo>
                <a:lnTo>
                  <a:pt x="4920" y="53923"/>
                </a:lnTo>
                <a:lnTo>
                  <a:pt x="0" y="97989"/>
                </a:lnTo>
                <a:lnTo>
                  <a:pt x="0" y="122522"/>
                </a:lnTo>
                <a:lnTo>
                  <a:pt x="4920" y="151958"/>
                </a:lnTo>
              </a:path>
            </a:pathLst>
          </a:custGeom>
          <a:ln w="49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5216138" y="7065364"/>
            <a:ext cx="69084" cy="132361"/>
          </a:xfrm>
          <a:custGeom>
            <a:avLst/>
            <a:gdLst/>
            <a:ahLst/>
            <a:cxnLst/>
            <a:rect l="l" t="t" r="r" b="b"/>
            <a:pathLst>
              <a:path w="69084" h="132361">
                <a:moveTo>
                  <a:pt x="69084" y="0"/>
                </a:moveTo>
                <a:lnTo>
                  <a:pt x="39429" y="19584"/>
                </a:lnTo>
                <a:lnTo>
                  <a:pt x="14761" y="39104"/>
                </a:lnTo>
                <a:lnTo>
                  <a:pt x="4986" y="63781"/>
                </a:lnTo>
                <a:lnTo>
                  <a:pt x="0" y="88262"/>
                </a:lnTo>
                <a:lnTo>
                  <a:pt x="4986" y="107853"/>
                </a:lnTo>
                <a:lnTo>
                  <a:pt x="4986" y="132361"/>
                </a:lnTo>
                <a:lnTo>
                  <a:pt x="4986" y="122496"/>
                </a:lnTo>
              </a:path>
            </a:pathLst>
          </a:custGeom>
          <a:ln w="49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5221124" y="7065364"/>
            <a:ext cx="73873" cy="137289"/>
          </a:xfrm>
          <a:custGeom>
            <a:avLst/>
            <a:gdLst/>
            <a:ahLst/>
            <a:cxnLst/>
            <a:rect l="l" t="t" r="r" b="b"/>
            <a:pathLst>
              <a:path w="73873" h="137289">
                <a:moveTo>
                  <a:pt x="9775" y="137289"/>
                </a:moveTo>
                <a:lnTo>
                  <a:pt x="0" y="88262"/>
                </a:lnTo>
                <a:lnTo>
                  <a:pt x="4789" y="68547"/>
                </a:lnTo>
                <a:lnTo>
                  <a:pt x="14761" y="44065"/>
                </a:lnTo>
                <a:lnTo>
                  <a:pt x="24537" y="29442"/>
                </a:lnTo>
                <a:lnTo>
                  <a:pt x="54125" y="9857"/>
                </a:lnTo>
                <a:lnTo>
                  <a:pt x="73873" y="0"/>
                </a:lnTo>
              </a:path>
            </a:pathLst>
          </a:custGeom>
          <a:ln w="49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5240806" y="7060402"/>
            <a:ext cx="78859" cy="161823"/>
          </a:xfrm>
          <a:custGeom>
            <a:avLst/>
            <a:gdLst/>
            <a:ahLst/>
            <a:cxnLst/>
            <a:rect l="l" t="t" r="r" b="b"/>
            <a:pathLst>
              <a:path w="78859" h="161823">
                <a:moveTo>
                  <a:pt x="78859" y="0"/>
                </a:moveTo>
                <a:lnTo>
                  <a:pt x="39429" y="19584"/>
                </a:lnTo>
                <a:lnTo>
                  <a:pt x="19747" y="34404"/>
                </a:lnTo>
                <a:lnTo>
                  <a:pt x="9775" y="53923"/>
                </a:lnTo>
                <a:lnTo>
                  <a:pt x="0" y="102951"/>
                </a:lnTo>
                <a:lnTo>
                  <a:pt x="4854" y="132387"/>
                </a:lnTo>
                <a:lnTo>
                  <a:pt x="14761" y="161823"/>
                </a:lnTo>
              </a:path>
            </a:pathLst>
          </a:custGeom>
          <a:ln w="49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5260554" y="7065364"/>
            <a:ext cx="78794" cy="166562"/>
          </a:xfrm>
          <a:custGeom>
            <a:avLst/>
            <a:gdLst/>
            <a:ahLst/>
            <a:cxnLst/>
            <a:rect l="l" t="t" r="r" b="b"/>
            <a:pathLst>
              <a:path w="78794" h="166562">
                <a:moveTo>
                  <a:pt x="78794" y="0"/>
                </a:moveTo>
                <a:lnTo>
                  <a:pt x="59111" y="4896"/>
                </a:lnTo>
                <a:lnTo>
                  <a:pt x="44350" y="9857"/>
                </a:lnTo>
                <a:lnTo>
                  <a:pt x="19682" y="34338"/>
                </a:lnTo>
                <a:lnTo>
                  <a:pt x="9775" y="48962"/>
                </a:lnTo>
                <a:lnTo>
                  <a:pt x="4920" y="63781"/>
                </a:lnTo>
                <a:lnTo>
                  <a:pt x="0" y="97989"/>
                </a:lnTo>
                <a:lnTo>
                  <a:pt x="0" y="127425"/>
                </a:lnTo>
                <a:lnTo>
                  <a:pt x="9775" y="166562"/>
                </a:lnTo>
                <a:lnTo>
                  <a:pt x="9775" y="161790"/>
                </a:lnTo>
              </a:path>
            </a:pathLst>
          </a:custGeom>
          <a:ln w="49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5285222" y="7070260"/>
            <a:ext cx="73807" cy="166601"/>
          </a:xfrm>
          <a:custGeom>
            <a:avLst/>
            <a:gdLst/>
            <a:ahLst/>
            <a:cxnLst/>
            <a:rect l="l" t="t" r="r" b="b"/>
            <a:pathLst>
              <a:path w="73807" h="166601">
                <a:moveTo>
                  <a:pt x="73807" y="0"/>
                </a:moveTo>
                <a:lnTo>
                  <a:pt x="59111" y="0"/>
                </a:lnTo>
                <a:lnTo>
                  <a:pt x="44350" y="4961"/>
                </a:lnTo>
                <a:lnTo>
                  <a:pt x="19682" y="24546"/>
                </a:lnTo>
                <a:lnTo>
                  <a:pt x="4789" y="58885"/>
                </a:lnTo>
                <a:lnTo>
                  <a:pt x="0" y="98054"/>
                </a:lnTo>
                <a:lnTo>
                  <a:pt x="0" y="132393"/>
                </a:lnTo>
                <a:lnTo>
                  <a:pt x="9775" y="166601"/>
                </a:lnTo>
              </a:path>
            </a:pathLst>
          </a:custGeom>
          <a:ln w="49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5324586" y="7079987"/>
            <a:ext cx="49336" cy="156874"/>
          </a:xfrm>
          <a:custGeom>
            <a:avLst/>
            <a:gdLst/>
            <a:ahLst/>
            <a:cxnLst/>
            <a:rect l="l" t="t" r="r" b="b"/>
            <a:pathLst>
              <a:path w="49336" h="156874">
                <a:moveTo>
                  <a:pt x="49336" y="0"/>
                </a:moveTo>
                <a:lnTo>
                  <a:pt x="34443" y="4961"/>
                </a:lnTo>
                <a:lnTo>
                  <a:pt x="19747" y="14819"/>
                </a:lnTo>
                <a:lnTo>
                  <a:pt x="9972" y="29442"/>
                </a:lnTo>
                <a:lnTo>
                  <a:pt x="0" y="68742"/>
                </a:lnTo>
                <a:lnTo>
                  <a:pt x="0" y="98165"/>
                </a:lnTo>
                <a:lnTo>
                  <a:pt x="4986" y="122666"/>
                </a:lnTo>
                <a:lnTo>
                  <a:pt x="9972" y="156874"/>
                </a:lnTo>
              </a:path>
            </a:pathLst>
          </a:custGeom>
          <a:ln w="49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5364016" y="7094806"/>
            <a:ext cx="34574" cy="122483"/>
          </a:xfrm>
          <a:custGeom>
            <a:avLst/>
            <a:gdLst/>
            <a:ahLst/>
            <a:cxnLst/>
            <a:rect l="l" t="t" r="r" b="b"/>
            <a:pathLst>
              <a:path w="34574" h="122483">
                <a:moveTo>
                  <a:pt x="34574" y="0"/>
                </a:moveTo>
                <a:lnTo>
                  <a:pt x="19682" y="9661"/>
                </a:lnTo>
                <a:lnTo>
                  <a:pt x="9906" y="19519"/>
                </a:lnTo>
                <a:lnTo>
                  <a:pt x="0" y="48962"/>
                </a:lnTo>
                <a:lnTo>
                  <a:pt x="4986" y="83346"/>
                </a:lnTo>
                <a:lnTo>
                  <a:pt x="9906" y="102918"/>
                </a:lnTo>
                <a:lnTo>
                  <a:pt x="19682" y="122483"/>
                </a:lnTo>
              </a:path>
            </a:pathLst>
          </a:custGeom>
          <a:ln w="49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5403380" y="7124249"/>
            <a:ext cx="14892" cy="48968"/>
          </a:xfrm>
          <a:custGeom>
            <a:avLst/>
            <a:gdLst/>
            <a:ahLst/>
            <a:cxnLst/>
            <a:rect l="l" t="t" r="r" b="b"/>
            <a:pathLst>
              <a:path w="14892" h="48968">
                <a:moveTo>
                  <a:pt x="14892" y="0"/>
                </a:moveTo>
                <a:lnTo>
                  <a:pt x="4986" y="14623"/>
                </a:lnTo>
                <a:lnTo>
                  <a:pt x="0" y="24481"/>
                </a:lnTo>
                <a:lnTo>
                  <a:pt x="4986" y="39104"/>
                </a:lnTo>
                <a:lnTo>
                  <a:pt x="14892" y="48968"/>
                </a:lnTo>
              </a:path>
            </a:pathLst>
          </a:custGeom>
          <a:ln w="49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4880886" y="6825123"/>
            <a:ext cx="103527" cy="58819"/>
          </a:xfrm>
          <a:custGeom>
            <a:avLst/>
            <a:gdLst/>
            <a:ahLst/>
            <a:cxnLst/>
            <a:rect l="l" t="t" r="r" b="b"/>
            <a:pathLst>
              <a:path w="103527" h="58819">
                <a:moveTo>
                  <a:pt x="103527" y="0"/>
                </a:moveTo>
                <a:lnTo>
                  <a:pt x="0" y="58819"/>
                </a:lnTo>
              </a:path>
            </a:pathLst>
          </a:custGeom>
          <a:ln w="49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4895647" y="6790914"/>
            <a:ext cx="123209" cy="68547"/>
          </a:xfrm>
          <a:custGeom>
            <a:avLst/>
            <a:gdLst/>
            <a:ahLst/>
            <a:cxnLst/>
            <a:rect l="l" t="t" r="r" b="b"/>
            <a:pathLst>
              <a:path w="123209" h="68547">
                <a:moveTo>
                  <a:pt x="123209" y="0"/>
                </a:moveTo>
                <a:lnTo>
                  <a:pt x="0" y="68547"/>
                </a:lnTo>
              </a:path>
            </a:pathLst>
          </a:custGeom>
          <a:ln w="49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4910409" y="6776095"/>
            <a:ext cx="128261" cy="63781"/>
          </a:xfrm>
          <a:custGeom>
            <a:avLst/>
            <a:gdLst/>
            <a:ahLst/>
            <a:cxnLst/>
            <a:rect l="l" t="t" r="r" b="b"/>
            <a:pathLst>
              <a:path w="128261" h="63781">
                <a:moveTo>
                  <a:pt x="128261" y="0"/>
                </a:moveTo>
                <a:lnTo>
                  <a:pt x="0" y="63781"/>
                </a:lnTo>
              </a:path>
            </a:pathLst>
          </a:custGeom>
          <a:ln w="49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4865993" y="6766368"/>
            <a:ext cx="162771" cy="83235"/>
          </a:xfrm>
          <a:custGeom>
            <a:avLst/>
            <a:gdLst/>
            <a:ahLst/>
            <a:cxnLst/>
            <a:rect l="l" t="t" r="r" b="b"/>
            <a:pathLst>
              <a:path w="162771" h="83235">
                <a:moveTo>
                  <a:pt x="162771" y="0"/>
                </a:moveTo>
                <a:lnTo>
                  <a:pt x="0" y="83235"/>
                </a:lnTo>
              </a:path>
            </a:pathLst>
          </a:custGeom>
          <a:ln w="49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4885741" y="6756510"/>
            <a:ext cx="152929" cy="68612"/>
          </a:xfrm>
          <a:custGeom>
            <a:avLst/>
            <a:gdLst/>
            <a:ahLst/>
            <a:cxnLst/>
            <a:rect l="l" t="t" r="r" b="b"/>
            <a:pathLst>
              <a:path w="152929" h="68612">
                <a:moveTo>
                  <a:pt x="152929" y="0"/>
                </a:moveTo>
                <a:lnTo>
                  <a:pt x="0" y="68612"/>
                </a:lnTo>
              </a:path>
            </a:pathLst>
          </a:custGeom>
          <a:ln w="49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4969652" y="6785953"/>
            <a:ext cx="113434" cy="58885"/>
          </a:xfrm>
          <a:custGeom>
            <a:avLst/>
            <a:gdLst/>
            <a:ahLst/>
            <a:cxnLst/>
            <a:rect l="l" t="t" r="r" b="b"/>
            <a:pathLst>
              <a:path w="113434" h="58885">
                <a:moveTo>
                  <a:pt x="113434" y="0"/>
                </a:moveTo>
                <a:lnTo>
                  <a:pt x="0" y="58885"/>
                </a:lnTo>
              </a:path>
            </a:pathLst>
          </a:custGeom>
          <a:ln w="49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5004096" y="6771329"/>
            <a:ext cx="123341" cy="68547"/>
          </a:xfrm>
          <a:custGeom>
            <a:avLst/>
            <a:gdLst/>
            <a:ahLst/>
            <a:cxnLst/>
            <a:rect l="l" t="t" r="r" b="b"/>
            <a:pathLst>
              <a:path w="123341" h="68547">
                <a:moveTo>
                  <a:pt x="123341" y="0"/>
                </a:moveTo>
                <a:lnTo>
                  <a:pt x="0" y="68547"/>
                </a:lnTo>
              </a:path>
            </a:pathLst>
          </a:custGeom>
          <a:ln w="49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5043526" y="6776095"/>
            <a:ext cx="108579" cy="58885"/>
          </a:xfrm>
          <a:custGeom>
            <a:avLst/>
            <a:gdLst/>
            <a:ahLst/>
            <a:cxnLst/>
            <a:rect l="l" t="t" r="r" b="b"/>
            <a:pathLst>
              <a:path w="108579" h="58885">
                <a:moveTo>
                  <a:pt x="108579" y="0"/>
                </a:moveTo>
                <a:lnTo>
                  <a:pt x="0" y="58885"/>
                </a:lnTo>
              </a:path>
            </a:pathLst>
          </a:custGeom>
          <a:ln w="49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5073114" y="6785953"/>
            <a:ext cx="113434" cy="53923"/>
          </a:xfrm>
          <a:custGeom>
            <a:avLst/>
            <a:gdLst/>
            <a:ahLst/>
            <a:cxnLst/>
            <a:rect l="l" t="t" r="r" b="b"/>
            <a:pathLst>
              <a:path w="113434" h="53923">
                <a:moveTo>
                  <a:pt x="113434" y="0"/>
                </a:moveTo>
                <a:lnTo>
                  <a:pt x="0" y="53923"/>
                </a:lnTo>
              </a:path>
            </a:pathLst>
          </a:custGeom>
          <a:ln w="49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5112544" y="6785953"/>
            <a:ext cx="103593" cy="58885"/>
          </a:xfrm>
          <a:custGeom>
            <a:avLst/>
            <a:gdLst/>
            <a:ahLst/>
            <a:cxnLst/>
            <a:rect l="l" t="t" r="r" b="b"/>
            <a:pathLst>
              <a:path w="103593" h="58885">
                <a:moveTo>
                  <a:pt x="103593" y="0"/>
                </a:moveTo>
                <a:lnTo>
                  <a:pt x="0" y="58885"/>
                </a:lnTo>
              </a:path>
            </a:pathLst>
          </a:custGeom>
          <a:ln w="49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5117465" y="6830019"/>
            <a:ext cx="64098" cy="24546"/>
          </a:xfrm>
          <a:custGeom>
            <a:avLst/>
            <a:gdLst/>
            <a:ahLst/>
            <a:cxnLst/>
            <a:rect l="l" t="t" r="r" b="b"/>
            <a:pathLst>
              <a:path w="64098" h="24546">
                <a:moveTo>
                  <a:pt x="64098" y="0"/>
                </a:moveTo>
                <a:lnTo>
                  <a:pt x="0" y="24546"/>
                </a:lnTo>
              </a:path>
            </a:pathLst>
          </a:custGeom>
          <a:ln w="49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5112544" y="6805538"/>
            <a:ext cx="192359" cy="88327"/>
          </a:xfrm>
          <a:custGeom>
            <a:avLst/>
            <a:gdLst/>
            <a:ahLst/>
            <a:cxnLst/>
            <a:rect l="l" t="t" r="r" b="b"/>
            <a:pathLst>
              <a:path w="192359" h="88327">
                <a:moveTo>
                  <a:pt x="192359" y="0"/>
                </a:moveTo>
                <a:lnTo>
                  <a:pt x="0" y="88327"/>
                </a:lnTo>
              </a:path>
            </a:pathLst>
          </a:custGeom>
          <a:ln w="49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5152105" y="6790914"/>
            <a:ext cx="206924" cy="88131"/>
          </a:xfrm>
          <a:custGeom>
            <a:avLst/>
            <a:gdLst/>
            <a:ahLst/>
            <a:cxnLst/>
            <a:rect l="l" t="t" r="r" b="b"/>
            <a:pathLst>
              <a:path w="206924" h="88131">
                <a:moveTo>
                  <a:pt x="0" y="88131"/>
                </a:moveTo>
                <a:lnTo>
                  <a:pt x="206924" y="0"/>
                </a:lnTo>
              </a:path>
            </a:pathLst>
          </a:custGeom>
          <a:ln w="49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5176577" y="6815395"/>
            <a:ext cx="157981" cy="73508"/>
          </a:xfrm>
          <a:custGeom>
            <a:avLst/>
            <a:gdLst/>
            <a:ahLst/>
            <a:cxnLst/>
            <a:rect l="l" t="t" r="r" b="b"/>
            <a:pathLst>
              <a:path w="157981" h="73508">
                <a:moveTo>
                  <a:pt x="0" y="73508"/>
                </a:moveTo>
                <a:lnTo>
                  <a:pt x="157981" y="0"/>
                </a:lnTo>
              </a:path>
            </a:pathLst>
          </a:custGeom>
          <a:ln w="49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5270329" y="6785953"/>
            <a:ext cx="152929" cy="83366"/>
          </a:xfrm>
          <a:custGeom>
            <a:avLst/>
            <a:gdLst/>
            <a:ahLst/>
            <a:cxnLst/>
            <a:rect l="l" t="t" r="r" b="b"/>
            <a:pathLst>
              <a:path w="152929" h="83366">
                <a:moveTo>
                  <a:pt x="0" y="83366"/>
                </a:moveTo>
                <a:lnTo>
                  <a:pt x="152929" y="0"/>
                </a:lnTo>
              </a:path>
            </a:pathLst>
          </a:custGeom>
          <a:ln w="49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5314679" y="6766368"/>
            <a:ext cx="167691" cy="88197"/>
          </a:xfrm>
          <a:custGeom>
            <a:avLst/>
            <a:gdLst/>
            <a:ahLst/>
            <a:cxnLst/>
            <a:rect l="l" t="t" r="r" b="b"/>
            <a:pathLst>
              <a:path w="167691" h="88197">
                <a:moveTo>
                  <a:pt x="0" y="88197"/>
                </a:moveTo>
                <a:lnTo>
                  <a:pt x="167691" y="0"/>
                </a:lnTo>
              </a:path>
            </a:pathLst>
          </a:custGeom>
          <a:ln w="49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5398591" y="6766368"/>
            <a:ext cx="108448" cy="63650"/>
          </a:xfrm>
          <a:custGeom>
            <a:avLst/>
            <a:gdLst/>
            <a:ahLst/>
            <a:cxnLst/>
            <a:rect l="l" t="t" r="r" b="b"/>
            <a:pathLst>
              <a:path w="108448" h="63650">
                <a:moveTo>
                  <a:pt x="0" y="63650"/>
                </a:moveTo>
                <a:lnTo>
                  <a:pt x="108448" y="4961"/>
                </a:lnTo>
                <a:lnTo>
                  <a:pt x="108448" y="0"/>
                </a:lnTo>
              </a:path>
            </a:pathLst>
          </a:custGeom>
          <a:ln w="49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5630184" y="6962412"/>
            <a:ext cx="83976" cy="53923"/>
          </a:xfrm>
          <a:custGeom>
            <a:avLst/>
            <a:gdLst/>
            <a:ahLst/>
            <a:cxnLst/>
            <a:rect l="l" t="t" r="r" b="b"/>
            <a:pathLst>
              <a:path w="83976" h="53923">
                <a:moveTo>
                  <a:pt x="0" y="53923"/>
                </a:moveTo>
                <a:lnTo>
                  <a:pt x="83976" y="0"/>
                </a:lnTo>
              </a:path>
            </a:pathLst>
          </a:custGeom>
          <a:ln w="494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5654852" y="6996751"/>
            <a:ext cx="64098" cy="44065"/>
          </a:xfrm>
          <a:custGeom>
            <a:avLst/>
            <a:gdLst/>
            <a:ahLst/>
            <a:cxnLst/>
            <a:rect l="l" t="t" r="r" b="b"/>
            <a:pathLst>
              <a:path w="64098" h="44065">
                <a:moveTo>
                  <a:pt x="0" y="44065"/>
                </a:moveTo>
                <a:lnTo>
                  <a:pt x="64098" y="0"/>
                </a:lnTo>
              </a:path>
            </a:pathLst>
          </a:custGeom>
          <a:ln w="494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5704188" y="7026194"/>
            <a:ext cx="24668" cy="19584"/>
          </a:xfrm>
          <a:custGeom>
            <a:avLst/>
            <a:gdLst/>
            <a:ahLst/>
            <a:cxnLst/>
            <a:rect l="l" t="t" r="r" b="b"/>
            <a:pathLst>
              <a:path w="24668" h="19584">
                <a:moveTo>
                  <a:pt x="0" y="19584"/>
                </a:moveTo>
                <a:lnTo>
                  <a:pt x="24668" y="0"/>
                </a:lnTo>
              </a:path>
            </a:pathLst>
          </a:custGeom>
          <a:ln w="49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4851297" y="6751614"/>
            <a:ext cx="172480" cy="73508"/>
          </a:xfrm>
          <a:custGeom>
            <a:avLst/>
            <a:gdLst/>
            <a:ahLst/>
            <a:cxnLst/>
            <a:rect l="l" t="t" r="r" b="b"/>
            <a:pathLst>
              <a:path w="172480" h="73508">
                <a:moveTo>
                  <a:pt x="0" y="73508"/>
                </a:moveTo>
                <a:lnTo>
                  <a:pt x="133116" y="14753"/>
                </a:lnTo>
                <a:lnTo>
                  <a:pt x="172480" y="0"/>
                </a:lnTo>
              </a:path>
            </a:pathLst>
          </a:custGeom>
          <a:ln w="49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4851297" y="6746848"/>
            <a:ext cx="157784" cy="73508"/>
          </a:xfrm>
          <a:custGeom>
            <a:avLst/>
            <a:gdLst/>
            <a:ahLst/>
            <a:cxnLst/>
            <a:rect l="l" t="t" r="r" b="b"/>
            <a:pathLst>
              <a:path w="157784" h="73508">
                <a:moveTo>
                  <a:pt x="0" y="73508"/>
                </a:moveTo>
                <a:lnTo>
                  <a:pt x="157784" y="0"/>
                </a:lnTo>
              </a:path>
            </a:pathLst>
          </a:custGeom>
          <a:ln w="49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4865993" y="6751614"/>
            <a:ext cx="108448" cy="53923"/>
          </a:xfrm>
          <a:custGeom>
            <a:avLst/>
            <a:gdLst/>
            <a:ahLst/>
            <a:cxnLst/>
            <a:rect l="l" t="t" r="r" b="b"/>
            <a:pathLst>
              <a:path w="108448" h="53923">
                <a:moveTo>
                  <a:pt x="108448" y="0"/>
                </a:moveTo>
                <a:lnTo>
                  <a:pt x="0" y="53923"/>
                </a:lnTo>
              </a:path>
            </a:pathLst>
          </a:custGeom>
          <a:ln w="49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4851297" y="6761472"/>
            <a:ext cx="83780" cy="39104"/>
          </a:xfrm>
          <a:custGeom>
            <a:avLst/>
            <a:gdLst/>
            <a:ahLst/>
            <a:cxnLst/>
            <a:rect l="l" t="t" r="r" b="b"/>
            <a:pathLst>
              <a:path w="83780" h="39104">
                <a:moveTo>
                  <a:pt x="0" y="39104"/>
                </a:moveTo>
                <a:lnTo>
                  <a:pt x="83780" y="0"/>
                </a:lnTo>
              </a:path>
            </a:pathLst>
          </a:custGeom>
          <a:ln w="49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4856283" y="6751614"/>
            <a:ext cx="69018" cy="34338"/>
          </a:xfrm>
          <a:custGeom>
            <a:avLst/>
            <a:gdLst/>
            <a:ahLst/>
            <a:cxnLst/>
            <a:rect l="l" t="t" r="r" b="b"/>
            <a:pathLst>
              <a:path w="69018" h="34338">
                <a:moveTo>
                  <a:pt x="69018" y="0"/>
                </a:moveTo>
                <a:lnTo>
                  <a:pt x="0" y="34338"/>
                </a:lnTo>
              </a:path>
            </a:pathLst>
          </a:custGeom>
          <a:ln w="49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4861072" y="6751614"/>
            <a:ext cx="83911" cy="39300"/>
          </a:xfrm>
          <a:custGeom>
            <a:avLst/>
            <a:gdLst/>
            <a:ahLst/>
            <a:cxnLst/>
            <a:rect l="l" t="t" r="r" b="b"/>
            <a:pathLst>
              <a:path w="83911" h="39300">
                <a:moveTo>
                  <a:pt x="0" y="39300"/>
                </a:moveTo>
                <a:lnTo>
                  <a:pt x="83911" y="0"/>
                </a:lnTo>
              </a:path>
            </a:pathLst>
          </a:custGeom>
          <a:ln w="49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4994320" y="6825123"/>
            <a:ext cx="49205" cy="24481"/>
          </a:xfrm>
          <a:custGeom>
            <a:avLst/>
            <a:gdLst/>
            <a:ahLst/>
            <a:cxnLst/>
            <a:rect l="l" t="t" r="r" b="b"/>
            <a:pathLst>
              <a:path w="49205" h="24481">
                <a:moveTo>
                  <a:pt x="49205" y="0"/>
                </a:moveTo>
                <a:lnTo>
                  <a:pt x="0" y="24481"/>
                </a:lnTo>
              </a:path>
            </a:pathLst>
          </a:custGeom>
          <a:ln w="49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4979428" y="6849604"/>
            <a:ext cx="59243" cy="34338"/>
          </a:xfrm>
          <a:custGeom>
            <a:avLst/>
            <a:gdLst/>
            <a:ahLst/>
            <a:cxnLst/>
            <a:rect l="l" t="t" r="r" b="b"/>
            <a:pathLst>
              <a:path w="59243" h="34338">
                <a:moveTo>
                  <a:pt x="59243" y="0"/>
                </a:moveTo>
                <a:lnTo>
                  <a:pt x="0" y="34338"/>
                </a:lnTo>
              </a:path>
            </a:pathLst>
          </a:custGeom>
          <a:ln w="49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4969652" y="6859461"/>
            <a:ext cx="69018" cy="39300"/>
          </a:xfrm>
          <a:custGeom>
            <a:avLst/>
            <a:gdLst/>
            <a:ahLst/>
            <a:cxnLst/>
            <a:rect l="l" t="t" r="r" b="b"/>
            <a:pathLst>
              <a:path w="69018" h="39300">
                <a:moveTo>
                  <a:pt x="69018" y="0"/>
                </a:moveTo>
                <a:lnTo>
                  <a:pt x="0" y="39300"/>
                </a:lnTo>
              </a:path>
            </a:pathLst>
          </a:custGeom>
          <a:ln w="49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4851297" y="6766368"/>
            <a:ext cx="39364" cy="19584"/>
          </a:xfrm>
          <a:custGeom>
            <a:avLst/>
            <a:gdLst/>
            <a:ahLst/>
            <a:cxnLst/>
            <a:rect l="l" t="t" r="r" b="b"/>
            <a:pathLst>
              <a:path w="39364" h="19584">
                <a:moveTo>
                  <a:pt x="39364" y="0"/>
                </a:moveTo>
                <a:lnTo>
                  <a:pt x="0" y="19584"/>
                </a:lnTo>
              </a:path>
            </a:pathLst>
          </a:custGeom>
          <a:ln w="49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4856283" y="6751614"/>
            <a:ext cx="34378" cy="19715"/>
          </a:xfrm>
          <a:custGeom>
            <a:avLst/>
            <a:gdLst/>
            <a:ahLst/>
            <a:cxnLst/>
            <a:rect l="l" t="t" r="r" b="b"/>
            <a:pathLst>
              <a:path w="34378" h="19715">
                <a:moveTo>
                  <a:pt x="34378" y="0"/>
                </a:moveTo>
                <a:lnTo>
                  <a:pt x="0" y="19715"/>
                </a:lnTo>
              </a:path>
            </a:pathLst>
          </a:custGeom>
          <a:ln w="49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5809356" y="6738655"/>
            <a:ext cx="897438" cy="887129"/>
          </a:xfrm>
          <a:custGeom>
            <a:avLst/>
            <a:gdLst/>
            <a:ahLst/>
            <a:cxnLst/>
            <a:rect l="l" t="t" r="r" b="b"/>
            <a:pathLst>
              <a:path w="897438" h="887129">
                <a:moveTo>
                  <a:pt x="0" y="887129"/>
                </a:moveTo>
                <a:lnTo>
                  <a:pt x="897438" y="887129"/>
                </a:lnTo>
                <a:lnTo>
                  <a:pt x="897438" y="0"/>
                </a:lnTo>
                <a:lnTo>
                  <a:pt x="0" y="0"/>
                </a:lnTo>
                <a:lnTo>
                  <a:pt x="0" y="887129"/>
                </a:lnTo>
                <a:close/>
              </a:path>
            </a:pathLst>
          </a:custGeom>
          <a:ln w="49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5913015" y="6738623"/>
            <a:ext cx="152798" cy="779288"/>
          </a:xfrm>
          <a:custGeom>
            <a:avLst/>
            <a:gdLst/>
            <a:ahLst/>
            <a:cxnLst/>
            <a:rect l="l" t="t" r="r" b="b"/>
            <a:pathLst>
              <a:path w="152798" h="779288">
                <a:moveTo>
                  <a:pt x="24668" y="646920"/>
                </a:moveTo>
                <a:lnTo>
                  <a:pt x="34443" y="695922"/>
                </a:lnTo>
                <a:lnTo>
                  <a:pt x="44350" y="730287"/>
                </a:lnTo>
                <a:lnTo>
                  <a:pt x="69018" y="754787"/>
                </a:lnTo>
                <a:lnTo>
                  <a:pt x="93686" y="769587"/>
                </a:lnTo>
                <a:lnTo>
                  <a:pt x="118223" y="779288"/>
                </a:lnTo>
                <a:lnTo>
                  <a:pt x="152798" y="774359"/>
                </a:lnTo>
                <a:lnTo>
                  <a:pt x="152798" y="764652"/>
                </a:lnTo>
                <a:lnTo>
                  <a:pt x="118223" y="769587"/>
                </a:lnTo>
                <a:lnTo>
                  <a:pt x="93686" y="759723"/>
                </a:lnTo>
                <a:lnTo>
                  <a:pt x="69018" y="745086"/>
                </a:lnTo>
                <a:lnTo>
                  <a:pt x="54125" y="730287"/>
                </a:lnTo>
                <a:lnTo>
                  <a:pt x="44350" y="695922"/>
                </a:lnTo>
                <a:lnTo>
                  <a:pt x="34443" y="646920"/>
                </a:lnTo>
                <a:lnTo>
                  <a:pt x="29457" y="548911"/>
                </a:lnTo>
                <a:lnTo>
                  <a:pt x="29457" y="367542"/>
                </a:lnTo>
                <a:lnTo>
                  <a:pt x="19682" y="279410"/>
                </a:lnTo>
                <a:lnTo>
                  <a:pt x="9775" y="235148"/>
                </a:lnTo>
                <a:lnTo>
                  <a:pt x="9775" y="200940"/>
                </a:lnTo>
                <a:lnTo>
                  <a:pt x="14695" y="166601"/>
                </a:lnTo>
                <a:lnTo>
                  <a:pt x="34443" y="68612"/>
                </a:lnTo>
                <a:lnTo>
                  <a:pt x="49336" y="44065"/>
                </a:lnTo>
                <a:lnTo>
                  <a:pt x="59111" y="24546"/>
                </a:lnTo>
                <a:lnTo>
                  <a:pt x="59111" y="0"/>
                </a:lnTo>
                <a:lnTo>
                  <a:pt x="49336" y="0"/>
                </a:lnTo>
                <a:lnTo>
                  <a:pt x="49336" y="24546"/>
                </a:lnTo>
                <a:lnTo>
                  <a:pt x="39364" y="44065"/>
                </a:lnTo>
                <a:lnTo>
                  <a:pt x="24668" y="68612"/>
                </a:lnTo>
                <a:lnTo>
                  <a:pt x="4986" y="166601"/>
                </a:lnTo>
                <a:lnTo>
                  <a:pt x="0" y="200940"/>
                </a:lnTo>
                <a:lnTo>
                  <a:pt x="0" y="235148"/>
                </a:lnTo>
                <a:lnTo>
                  <a:pt x="9775" y="279410"/>
                </a:lnTo>
                <a:lnTo>
                  <a:pt x="19682" y="367542"/>
                </a:lnTo>
                <a:lnTo>
                  <a:pt x="19682" y="548911"/>
                </a:lnTo>
                <a:lnTo>
                  <a:pt x="24668" y="6469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6039440" y="6741887"/>
            <a:ext cx="34640" cy="509768"/>
          </a:xfrm>
          <a:custGeom>
            <a:avLst/>
            <a:gdLst/>
            <a:ahLst/>
            <a:cxnLst/>
            <a:rect l="l" t="t" r="r" b="b"/>
            <a:pathLst>
              <a:path w="34640" h="509768">
                <a:moveTo>
                  <a:pt x="0" y="509768"/>
                </a:moveTo>
                <a:lnTo>
                  <a:pt x="14892" y="494974"/>
                </a:lnTo>
                <a:lnTo>
                  <a:pt x="19747" y="475403"/>
                </a:lnTo>
                <a:lnTo>
                  <a:pt x="24668" y="450902"/>
                </a:lnTo>
                <a:lnTo>
                  <a:pt x="29654" y="392023"/>
                </a:lnTo>
                <a:lnTo>
                  <a:pt x="34640" y="328372"/>
                </a:lnTo>
                <a:lnTo>
                  <a:pt x="24668" y="254864"/>
                </a:lnTo>
                <a:lnTo>
                  <a:pt x="19747" y="220525"/>
                </a:lnTo>
                <a:lnTo>
                  <a:pt x="19747" y="127432"/>
                </a:lnTo>
                <a:lnTo>
                  <a:pt x="24668" y="93093"/>
                </a:lnTo>
                <a:lnTo>
                  <a:pt x="24668" y="24481"/>
                </a:lnTo>
                <a:lnTo>
                  <a:pt x="19747" y="9727"/>
                </a:lnTo>
                <a:lnTo>
                  <a:pt x="19747" y="0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6113445" y="6746848"/>
            <a:ext cx="54322" cy="504806"/>
          </a:xfrm>
          <a:custGeom>
            <a:avLst/>
            <a:gdLst/>
            <a:ahLst/>
            <a:cxnLst/>
            <a:rect l="l" t="t" r="r" b="b"/>
            <a:pathLst>
              <a:path w="54322" h="504806">
                <a:moveTo>
                  <a:pt x="54322" y="504806"/>
                </a:moveTo>
                <a:lnTo>
                  <a:pt x="44415" y="499877"/>
                </a:lnTo>
                <a:lnTo>
                  <a:pt x="34443" y="490013"/>
                </a:lnTo>
                <a:lnTo>
                  <a:pt x="29654" y="470441"/>
                </a:lnTo>
                <a:lnTo>
                  <a:pt x="24668" y="445940"/>
                </a:lnTo>
                <a:lnTo>
                  <a:pt x="24668" y="249902"/>
                </a:lnTo>
                <a:lnTo>
                  <a:pt x="19747" y="230187"/>
                </a:lnTo>
                <a:lnTo>
                  <a:pt x="14761" y="205706"/>
                </a:lnTo>
                <a:lnTo>
                  <a:pt x="14761" y="147017"/>
                </a:lnTo>
                <a:lnTo>
                  <a:pt x="4986" y="78274"/>
                </a:lnTo>
                <a:lnTo>
                  <a:pt x="0" y="53727"/>
                </a:lnTo>
                <a:lnTo>
                  <a:pt x="0" y="14623"/>
                </a:lnTo>
                <a:lnTo>
                  <a:pt x="4986" y="4765"/>
                </a:lnTo>
                <a:lnTo>
                  <a:pt x="4986" y="0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6261323" y="6741887"/>
            <a:ext cx="34574" cy="627349"/>
          </a:xfrm>
          <a:custGeom>
            <a:avLst/>
            <a:gdLst/>
            <a:ahLst/>
            <a:cxnLst/>
            <a:rect l="l" t="t" r="r" b="b"/>
            <a:pathLst>
              <a:path w="34574" h="627349">
                <a:moveTo>
                  <a:pt x="0" y="627349"/>
                </a:moveTo>
                <a:lnTo>
                  <a:pt x="9906" y="622413"/>
                </a:lnTo>
                <a:lnTo>
                  <a:pt x="19813" y="612706"/>
                </a:lnTo>
                <a:lnTo>
                  <a:pt x="24668" y="592977"/>
                </a:lnTo>
                <a:lnTo>
                  <a:pt x="29588" y="563704"/>
                </a:lnTo>
                <a:lnTo>
                  <a:pt x="34574" y="499903"/>
                </a:lnTo>
                <a:lnTo>
                  <a:pt x="34574" y="426427"/>
                </a:lnTo>
                <a:lnTo>
                  <a:pt x="29588" y="347957"/>
                </a:lnTo>
                <a:lnTo>
                  <a:pt x="19813" y="308853"/>
                </a:lnTo>
                <a:lnTo>
                  <a:pt x="19813" y="240110"/>
                </a:lnTo>
                <a:lnTo>
                  <a:pt x="24668" y="196044"/>
                </a:lnTo>
                <a:lnTo>
                  <a:pt x="29588" y="161640"/>
                </a:lnTo>
                <a:lnTo>
                  <a:pt x="29588" y="93093"/>
                </a:lnTo>
                <a:lnTo>
                  <a:pt x="19813" y="53923"/>
                </a:lnTo>
                <a:lnTo>
                  <a:pt x="14892" y="19584"/>
                </a:lnTo>
                <a:lnTo>
                  <a:pt x="9906" y="4961"/>
                </a:lnTo>
                <a:lnTo>
                  <a:pt x="9906" y="0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6394571" y="6741887"/>
            <a:ext cx="44350" cy="627349"/>
          </a:xfrm>
          <a:custGeom>
            <a:avLst/>
            <a:gdLst/>
            <a:ahLst/>
            <a:cxnLst/>
            <a:rect l="l" t="t" r="r" b="b"/>
            <a:pathLst>
              <a:path w="44350" h="627349">
                <a:moveTo>
                  <a:pt x="44350" y="627349"/>
                </a:moveTo>
                <a:lnTo>
                  <a:pt x="34443" y="622413"/>
                </a:lnTo>
                <a:lnTo>
                  <a:pt x="24471" y="612706"/>
                </a:lnTo>
                <a:lnTo>
                  <a:pt x="19682" y="592977"/>
                </a:lnTo>
                <a:lnTo>
                  <a:pt x="14761" y="563704"/>
                </a:lnTo>
                <a:lnTo>
                  <a:pt x="9775" y="524410"/>
                </a:lnTo>
                <a:lnTo>
                  <a:pt x="9775" y="323476"/>
                </a:lnTo>
                <a:lnTo>
                  <a:pt x="4789" y="298930"/>
                </a:lnTo>
                <a:lnTo>
                  <a:pt x="4789" y="161640"/>
                </a:lnTo>
                <a:lnTo>
                  <a:pt x="0" y="132393"/>
                </a:lnTo>
                <a:lnTo>
                  <a:pt x="4789" y="97989"/>
                </a:lnTo>
                <a:lnTo>
                  <a:pt x="14761" y="19584"/>
                </a:lnTo>
                <a:lnTo>
                  <a:pt x="19682" y="4961"/>
                </a:lnTo>
                <a:lnTo>
                  <a:pt x="19682" y="0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6489767" y="6738623"/>
            <a:ext cx="152864" cy="735222"/>
          </a:xfrm>
          <a:custGeom>
            <a:avLst/>
            <a:gdLst/>
            <a:ahLst/>
            <a:cxnLst/>
            <a:rect l="l" t="t" r="r" b="b"/>
            <a:pathLst>
              <a:path w="152864" h="735222">
                <a:moveTo>
                  <a:pt x="34640" y="735222"/>
                </a:moveTo>
                <a:lnTo>
                  <a:pt x="64098" y="725358"/>
                </a:lnTo>
                <a:lnTo>
                  <a:pt x="83780" y="710715"/>
                </a:lnTo>
                <a:lnTo>
                  <a:pt x="108448" y="686214"/>
                </a:lnTo>
                <a:lnTo>
                  <a:pt x="118420" y="651849"/>
                </a:lnTo>
                <a:lnTo>
                  <a:pt x="128327" y="602848"/>
                </a:lnTo>
                <a:lnTo>
                  <a:pt x="138102" y="504839"/>
                </a:lnTo>
                <a:lnTo>
                  <a:pt x="138102" y="323476"/>
                </a:lnTo>
                <a:lnTo>
                  <a:pt x="152864" y="191083"/>
                </a:lnTo>
                <a:lnTo>
                  <a:pt x="152864" y="151978"/>
                </a:lnTo>
                <a:lnTo>
                  <a:pt x="143088" y="93093"/>
                </a:lnTo>
                <a:lnTo>
                  <a:pt x="138102" y="73508"/>
                </a:lnTo>
                <a:lnTo>
                  <a:pt x="133116" y="49027"/>
                </a:lnTo>
                <a:lnTo>
                  <a:pt x="133116" y="24546"/>
                </a:lnTo>
                <a:lnTo>
                  <a:pt x="128327" y="19584"/>
                </a:lnTo>
                <a:lnTo>
                  <a:pt x="118420" y="0"/>
                </a:lnTo>
                <a:lnTo>
                  <a:pt x="108448" y="0"/>
                </a:lnTo>
                <a:lnTo>
                  <a:pt x="118420" y="19584"/>
                </a:lnTo>
                <a:lnTo>
                  <a:pt x="123341" y="24546"/>
                </a:lnTo>
                <a:lnTo>
                  <a:pt x="123341" y="49027"/>
                </a:lnTo>
                <a:lnTo>
                  <a:pt x="128327" y="73508"/>
                </a:lnTo>
                <a:lnTo>
                  <a:pt x="133116" y="93093"/>
                </a:lnTo>
                <a:lnTo>
                  <a:pt x="143088" y="151978"/>
                </a:lnTo>
                <a:lnTo>
                  <a:pt x="143088" y="191083"/>
                </a:lnTo>
                <a:lnTo>
                  <a:pt x="128327" y="323476"/>
                </a:lnTo>
                <a:lnTo>
                  <a:pt x="128327" y="504839"/>
                </a:lnTo>
                <a:lnTo>
                  <a:pt x="118420" y="602848"/>
                </a:lnTo>
                <a:lnTo>
                  <a:pt x="108448" y="651849"/>
                </a:lnTo>
                <a:lnTo>
                  <a:pt x="98672" y="686214"/>
                </a:lnTo>
                <a:lnTo>
                  <a:pt x="83780" y="700851"/>
                </a:lnTo>
                <a:lnTo>
                  <a:pt x="64098" y="715650"/>
                </a:lnTo>
                <a:lnTo>
                  <a:pt x="34640" y="725358"/>
                </a:lnTo>
                <a:lnTo>
                  <a:pt x="0" y="720422"/>
                </a:lnTo>
                <a:lnTo>
                  <a:pt x="0" y="730287"/>
                </a:lnTo>
                <a:lnTo>
                  <a:pt x="34640" y="7352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6468379" y="6741887"/>
            <a:ext cx="29654" cy="475403"/>
          </a:xfrm>
          <a:custGeom>
            <a:avLst/>
            <a:gdLst/>
            <a:ahLst/>
            <a:cxnLst/>
            <a:rect l="l" t="t" r="r" b="b"/>
            <a:pathLst>
              <a:path w="29654" h="475403">
                <a:moveTo>
                  <a:pt x="0" y="475403"/>
                </a:moveTo>
                <a:lnTo>
                  <a:pt x="4986" y="470474"/>
                </a:lnTo>
                <a:lnTo>
                  <a:pt x="14958" y="465538"/>
                </a:lnTo>
                <a:lnTo>
                  <a:pt x="19747" y="445973"/>
                </a:lnTo>
                <a:lnTo>
                  <a:pt x="24668" y="421466"/>
                </a:lnTo>
                <a:lnTo>
                  <a:pt x="29654" y="357815"/>
                </a:lnTo>
                <a:lnTo>
                  <a:pt x="29654" y="294034"/>
                </a:lnTo>
                <a:lnTo>
                  <a:pt x="24668" y="225487"/>
                </a:lnTo>
                <a:lnTo>
                  <a:pt x="14958" y="156874"/>
                </a:lnTo>
                <a:lnTo>
                  <a:pt x="14958" y="127432"/>
                </a:lnTo>
                <a:lnTo>
                  <a:pt x="19747" y="97989"/>
                </a:lnTo>
                <a:lnTo>
                  <a:pt x="24668" y="34208"/>
                </a:lnTo>
                <a:lnTo>
                  <a:pt x="24668" y="19584"/>
                </a:lnTo>
                <a:lnTo>
                  <a:pt x="14958" y="0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6517715" y="6741887"/>
            <a:ext cx="39429" cy="475403"/>
          </a:xfrm>
          <a:custGeom>
            <a:avLst/>
            <a:gdLst/>
            <a:ahLst/>
            <a:cxnLst/>
            <a:rect l="l" t="t" r="r" b="b"/>
            <a:pathLst>
              <a:path w="39429" h="475403">
                <a:moveTo>
                  <a:pt x="39429" y="475403"/>
                </a:moveTo>
                <a:lnTo>
                  <a:pt x="29654" y="470474"/>
                </a:lnTo>
                <a:lnTo>
                  <a:pt x="24668" y="460766"/>
                </a:lnTo>
                <a:lnTo>
                  <a:pt x="24668" y="441038"/>
                </a:lnTo>
                <a:lnTo>
                  <a:pt x="19747" y="416504"/>
                </a:lnTo>
                <a:lnTo>
                  <a:pt x="14761" y="362581"/>
                </a:lnTo>
                <a:lnTo>
                  <a:pt x="14761" y="264591"/>
                </a:lnTo>
                <a:lnTo>
                  <a:pt x="9972" y="225487"/>
                </a:lnTo>
                <a:lnTo>
                  <a:pt x="0" y="191083"/>
                </a:lnTo>
                <a:lnTo>
                  <a:pt x="0" y="9727"/>
                </a:lnTo>
                <a:lnTo>
                  <a:pt x="4986" y="0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5940964" y="7148730"/>
            <a:ext cx="128130" cy="0"/>
          </a:xfrm>
          <a:custGeom>
            <a:avLst/>
            <a:gdLst/>
            <a:ahLst/>
            <a:cxnLst/>
            <a:rect l="l" t="t" r="r" b="b"/>
            <a:pathLst>
              <a:path w="128130">
                <a:moveTo>
                  <a:pt x="0" y="0"/>
                </a:moveTo>
                <a:lnTo>
                  <a:pt x="12813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6138113" y="7148730"/>
            <a:ext cx="162771" cy="14623"/>
          </a:xfrm>
          <a:custGeom>
            <a:avLst/>
            <a:gdLst/>
            <a:ahLst/>
            <a:cxnLst/>
            <a:rect l="l" t="t" r="r" b="b"/>
            <a:pathLst>
              <a:path w="162771" h="14623">
                <a:moveTo>
                  <a:pt x="0" y="0"/>
                </a:moveTo>
                <a:lnTo>
                  <a:pt x="24668" y="4896"/>
                </a:lnTo>
                <a:lnTo>
                  <a:pt x="54322" y="9661"/>
                </a:lnTo>
                <a:lnTo>
                  <a:pt x="83780" y="9661"/>
                </a:lnTo>
                <a:lnTo>
                  <a:pt x="108448" y="14623"/>
                </a:lnTo>
                <a:lnTo>
                  <a:pt x="133116" y="9661"/>
                </a:lnTo>
                <a:lnTo>
                  <a:pt x="147878" y="4896"/>
                </a:lnTo>
                <a:lnTo>
                  <a:pt x="162771" y="4896"/>
                </a:lnTo>
                <a:lnTo>
                  <a:pt x="152798" y="4896"/>
                </a:lnTo>
              </a:path>
            </a:pathLst>
          </a:custGeom>
          <a:ln w="49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6409333" y="7143768"/>
            <a:ext cx="78794" cy="14623"/>
          </a:xfrm>
          <a:custGeom>
            <a:avLst/>
            <a:gdLst/>
            <a:ahLst/>
            <a:cxnLst/>
            <a:rect l="l" t="t" r="r" b="b"/>
            <a:pathLst>
              <a:path w="78794" h="14623">
                <a:moveTo>
                  <a:pt x="0" y="0"/>
                </a:moveTo>
                <a:lnTo>
                  <a:pt x="78794" y="14623"/>
                </a:lnTo>
              </a:path>
            </a:pathLst>
          </a:custGeom>
          <a:ln w="49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6542384" y="7148730"/>
            <a:ext cx="74004" cy="9661"/>
          </a:xfrm>
          <a:custGeom>
            <a:avLst/>
            <a:gdLst/>
            <a:ahLst/>
            <a:cxnLst/>
            <a:rect l="l" t="t" r="r" b="b"/>
            <a:pathLst>
              <a:path w="74004" h="9661">
                <a:moveTo>
                  <a:pt x="0" y="9661"/>
                </a:moveTo>
                <a:lnTo>
                  <a:pt x="74004" y="0"/>
                </a:lnTo>
              </a:path>
            </a:pathLst>
          </a:custGeom>
          <a:ln w="49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6054333" y="7153626"/>
            <a:ext cx="300676" cy="480351"/>
          </a:xfrm>
          <a:custGeom>
            <a:avLst/>
            <a:gdLst/>
            <a:ahLst/>
            <a:cxnLst/>
            <a:rect l="l" t="t" r="r" b="b"/>
            <a:pathLst>
              <a:path w="300676" h="480351">
                <a:moveTo>
                  <a:pt x="133116" y="0"/>
                </a:moveTo>
                <a:lnTo>
                  <a:pt x="133116" y="39163"/>
                </a:lnTo>
                <a:lnTo>
                  <a:pt x="128196" y="73528"/>
                </a:lnTo>
                <a:lnTo>
                  <a:pt x="118223" y="107736"/>
                </a:lnTo>
                <a:lnTo>
                  <a:pt x="103527" y="137172"/>
                </a:lnTo>
                <a:lnTo>
                  <a:pt x="83780" y="161673"/>
                </a:lnTo>
                <a:lnTo>
                  <a:pt x="59111" y="186173"/>
                </a:lnTo>
                <a:lnTo>
                  <a:pt x="34443" y="205745"/>
                </a:lnTo>
                <a:lnTo>
                  <a:pt x="14761" y="225474"/>
                </a:lnTo>
                <a:lnTo>
                  <a:pt x="4854" y="245039"/>
                </a:lnTo>
                <a:lnTo>
                  <a:pt x="0" y="269540"/>
                </a:lnTo>
                <a:lnTo>
                  <a:pt x="4854" y="289111"/>
                </a:lnTo>
                <a:lnTo>
                  <a:pt x="14761" y="313612"/>
                </a:lnTo>
                <a:lnTo>
                  <a:pt x="39429" y="343048"/>
                </a:lnTo>
                <a:lnTo>
                  <a:pt x="78859" y="367549"/>
                </a:lnTo>
                <a:lnTo>
                  <a:pt x="118223" y="396985"/>
                </a:lnTo>
                <a:lnTo>
                  <a:pt x="152798" y="421485"/>
                </a:lnTo>
                <a:lnTo>
                  <a:pt x="226803" y="455850"/>
                </a:lnTo>
                <a:lnTo>
                  <a:pt x="261247" y="465558"/>
                </a:lnTo>
                <a:lnTo>
                  <a:pt x="280994" y="470487"/>
                </a:lnTo>
                <a:lnTo>
                  <a:pt x="295887" y="475422"/>
                </a:lnTo>
                <a:lnTo>
                  <a:pt x="300676" y="480351"/>
                </a:lnTo>
                <a:lnTo>
                  <a:pt x="295887" y="475422"/>
                </a:lnTo>
                <a:lnTo>
                  <a:pt x="280994" y="470487"/>
                </a:lnTo>
              </a:path>
            </a:pathLst>
          </a:custGeom>
          <a:ln w="49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6216907" y="7163353"/>
            <a:ext cx="498022" cy="406823"/>
          </a:xfrm>
          <a:custGeom>
            <a:avLst/>
            <a:gdLst/>
            <a:ahLst/>
            <a:cxnLst/>
            <a:rect l="l" t="t" r="r" b="b"/>
            <a:pathLst>
              <a:path w="498022" h="406823">
                <a:moveTo>
                  <a:pt x="29654" y="0"/>
                </a:moveTo>
                <a:lnTo>
                  <a:pt x="34640" y="53936"/>
                </a:lnTo>
                <a:lnTo>
                  <a:pt x="29654" y="102944"/>
                </a:lnTo>
                <a:lnTo>
                  <a:pt x="19878" y="132374"/>
                </a:lnTo>
                <a:lnTo>
                  <a:pt x="4986" y="161810"/>
                </a:lnTo>
                <a:lnTo>
                  <a:pt x="0" y="191239"/>
                </a:lnTo>
                <a:lnTo>
                  <a:pt x="0" y="205882"/>
                </a:lnTo>
                <a:lnTo>
                  <a:pt x="4986" y="220675"/>
                </a:lnTo>
                <a:lnTo>
                  <a:pt x="14892" y="230383"/>
                </a:lnTo>
                <a:lnTo>
                  <a:pt x="34640" y="240247"/>
                </a:lnTo>
                <a:lnTo>
                  <a:pt x="78990" y="259812"/>
                </a:lnTo>
                <a:lnTo>
                  <a:pt x="187439" y="294184"/>
                </a:lnTo>
                <a:lnTo>
                  <a:pt x="241761" y="318684"/>
                </a:lnTo>
                <a:lnTo>
                  <a:pt x="305794" y="343185"/>
                </a:lnTo>
                <a:lnTo>
                  <a:pt x="364906" y="367686"/>
                </a:lnTo>
                <a:lnTo>
                  <a:pt x="389574" y="377393"/>
                </a:lnTo>
                <a:lnTo>
                  <a:pt x="409256" y="387258"/>
                </a:lnTo>
                <a:lnTo>
                  <a:pt x="443897" y="397122"/>
                </a:lnTo>
                <a:lnTo>
                  <a:pt x="473354" y="406823"/>
                </a:lnTo>
                <a:lnTo>
                  <a:pt x="488247" y="406823"/>
                </a:lnTo>
                <a:lnTo>
                  <a:pt x="498022" y="401894"/>
                </a:lnTo>
              </a:path>
            </a:pathLst>
          </a:custGeom>
          <a:ln w="49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5847277" y="6766368"/>
            <a:ext cx="64032" cy="774379"/>
          </a:xfrm>
          <a:custGeom>
            <a:avLst/>
            <a:gdLst/>
            <a:ahLst/>
            <a:cxnLst/>
            <a:rect l="l" t="t" r="r" b="b"/>
            <a:pathLst>
              <a:path w="64032" h="774379">
                <a:moveTo>
                  <a:pt x="59046" y="0"/>
                </a:moveTo>
                <a:lnTo>
                  <a:pt x="34443" y="63650"/>
                </a:lnTo>
                <a:lnTo>
                  <a:pt x="19682" y="127497"/>
                </a:lnTo>
                <a:lnTo>
                  <a:pt x="9775" y="191083"/>
                </a:lnTo>
                <a:lnTo>
                  <a:pt x="4920" y="249968"/>
                </a:lnTo>
                <a:lnTo>
                  <a:pt x="9775" y="308853"/>
                </a:lnTo>
                <a:lnTo>
                  <a:pt x="24668" y="357880"/>
                </a:lnTo>
                <a:lnTo>
                  <a:pt x="39364" y="411784"/>
                </a:lnTo>
                <a:lnTo>
                  <a:pt x="44350" y="465558"/>
                </a:lnTo>
                <a:lnTo>
                  <a:pt x="34443" y="519495"/>
                </a:lnTo>
                <a:lnTo>
                  <a:pt x="19682" y="573431"/>
                </a:lnTo>
                <a:lnTo>
                  <a:pt x="4920" y="622433"/>
                </a:lnTo>
                <a:lnTo>
                  <a:pt x="0" y="646933"/>
                </a:lnTo>
                <a:lnTo>
                  <a:pt x="0" y="686234"/>
                </a:lnTo>
                <a:lnTo>
                  <a:pt x="9775" y="700870"/>
                </a:lnTo>
                <a:lnTo>
                  <a:pt x="24668" y="730306"/>
                </a:lnTo>
                <a:lnTo>
                  <a:pt x="59046" y="764671"/>
                </a:lnTo>
                <a:lnTo>
                  <a:pt x="64032" y="774379"/>
                </a:lnTo>
                <a:lnTo>
                  <a:pt x="54125" y="764671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5822609" y="6766368"/>
            <a:ext cx="29588" cy="637232"/>
          </a:xfrm>
          <a:custGeom>
            <a:avLst/>
            <a:gdLst/>
            <a:ahLst/>
            <a:cxnLst/>
            <a:rect l="l" t="t" r="r" b="b"/>
            <a:pathLst>
              <a:path w="29588" h="637232">
                <a:moveTo>
                  <a:pt x="14695" y="0"/>
                </a:moveTo>
                <a:lnTo>
                  <a:pt x="14695" y="240110"/>
                </a:lnTo>
                <a:lnTo>
                  <a:pt x="9775" y="313619"/>
                </a:lnTo>
                <a:lnTo>
                  <a:pt x="9775" y="372504"/>
                </a:lnTo>
                <a:lnTo>
                  <a:pt x="14695" y="416557"/>
                </a:lnTo>
                <a:lnTo>
                  <a:pt x="19682" y="445993"/>
                </a:lnTo>
                <a:lnTo>
                  <a:pt x="29588" y="470493"/>
                </a:lnTo>
                <a:lnTo>
                  <a:pt x="29588" y="499929"/>
                </a:lnTo>
                <a:lnTo>
                  <a:pt x="24668" y="534294"/>
                </a:lnTo>
                <a:lnTo>
                  <a:pt x="14695" y="568496"/>
                </a:lnTo>
                <a:lnTo>
                  <a:pt x="4920" y="597932"/>
                </a:lnTo>
                <a:lnTo>
                  <a:pt x="0" y="617661"/>
                </a:lnTo>
                <a:lnTo>
                  <a:pt x="0" y="637232"/>
                </a:lnTo>
                <a:lnTo>
                  <a:pt x="14695" y="622433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5886641" y="7315299"/>
            <a:ext cx="83780" cy="196168"/>
          </a:xfrm>
          <a:custGeom>
            <a:avLst/>
            <a:gdLst/>
            <a:ahLst/>
            <a:cxnLst/>
            <a:rect l="l" t="t" r="r" b="b"/>
            <a:pathLst>
              <a:path w="83780" h="196168">
                <a:moveTo>
                  <a:pt x="83780" y="196168"/>
                </a:moveTo>
                <a:lnTo>
                  <a:pt x="54322" y="176440"/>
                </a:lnTo>
                <a:lnTo>
                  <a:pt x="29654" y="156874"/>
                </a:lnTo>
                <a:lnTo>
                  <a:pt x="9972" y="132374"/>
                </a:lnTo>
                <a:lnTo>
                  <a:pt x="0" y="112802"/>
                </a:lnTo>
                <a:lnTo>
                  <a:pt x="0" y="88301"/>
                </a:lnTo>
                <a:lnTo>
                  <a:pt x="4986" y="58865"/>
                </a:lnTo>
                <a:lnTo>
                  <a:pt x="9972" y="34364"/>
                </a:lnTo>
                <a:lnTo>
                  <a:pt x="14761" y="14793"/>
                </a:lnTo>
                <a:lnTo>
                  <a:pt x="19682" y="4928"/>
                </a:lnTo>
                <a:lnTo>
                  <a:pt x="19682" y="0"/>
                </a:lnTo>
                <a:lnTo>
                  <a:pt x="14761" y="9864"/>
                </a:lnTo>
              </a:path>
            </a:pathLst>
          </a:custGeom>
          <a:ln w="49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5878375" y="6905225"/>
            <a:ext cx="19747" cy="53923"/>
          </a:xfrm>
          <a:custGeom>
            <a:avLst/>
            <a:gdLst/>
            <a:ahLst/>
            <a:cxnLst/>
            <a:rect l="l" t="t" r="r" b="b"/>
            <a:pathLst>
              <a:path w="19747" h="53923">
                <a:moveTo>
                  <a:pt x="19747" y="0"/>
                </a:moveTo>
                <a:lnTo>
                  <a:pt x="9972" y="0"/>
                </a:lnTo>
                <a:lnTo>
                  <a:pt x="0" y="53923"/>
                </a:lnTo>
                <a:lnTo>
                  <a:pt x="9972" y="53923"/>
                </a:lnTo>
                <a:lnTo>
                  <a:pt x="197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5878375" y="6971389"/>
            <a:ext cx="9972" cy="0"/>
          </a:xfrm>
          <a:custGeom>
            <a:avLst/>
            <a:gdLst/>
            <a:ahLst/>
            <a:cxnLst/>
            <a:rect l="l" t="t" r="r" b="b"/>
            <a:pathLst>
              <a:path w="9972">
                <a:moveTo>
                  <a:pt x="0" y="0"/>
                </a:moveTo>
                <a:lnTo>
                  <a:pt x="9972" y="0"/>
                </a:lnTo>
              </a:path>
            </a:pathLst>
          </a:custGeom>
          <a:ln w="257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5878375" y="7013072"/>
            <a:ext cx="24668" cy="53923"/>
          </a:xfrm>
          <a:custGeom>
            <a:avLst/>
            <a:gdLst/>
            <a:ahLst/>
            <a:cxnLst/>
            <a:rect l="l" t="t" r="r" b="b"/>
            <a:pathLst>
              <a:path w="24668" h="53923">
                <a:moveTo>
                  <a:pt x="9972" y="0"/>
                </a:moveTo>
                <a:lnTo>
                  <a:pt x="0" y="0"/>
                </a:lnTo>
                <a:lnTo>
                  <a:pt x="14958" y="53923"/>
                </a:lnTo>
                <a:lnTo>
                  <a:pt x="24668" y="53923"/>
                </a:lnTo>
                <a:lnTo>
                  <a:pt x="99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5893333" y="7066996"/>
            <a:ext cx="19682" cy="24546"/>
          </a:xfrm>
          <a:custGeom>
            <a:avLst/>
            <a:gdLst/>
            <a:ahLst/>
            <a:cxnLst/>
            <a:rect l="l" t="t" r="r" b="b"/>
            <a:pathLst>
              <a:path w="19682" h="24546">
                <a:moveTo>
                  <a:pt x="9709" y="0"/>
                </a:moveTo>
                <a:lnTo>
                  <a:pt x="0" y="0"/>
                </a:lnTo>
                <a:lnTo>
                  <a:pt x="9709" y="24546"/>
                </a:lnTo>
                <a:lnTo>
                  <a:pt x="19682" y="24546"/>
                </a:lnTo>
                <a:lnTo>
                  <a:pt x="97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5908029" y="7147911"/>
            <a:ext cx="9930" cy="0"/>
          </a:xfrm>
          <a:custGeom>
            <a:avLst/>
            <a:gdLst/>
            <a:ahLst/>
            <a:cxnLst/>
            <a:rect l="l" t="t" r="r" b="b"/>
            <a:pathLst>
              <a:path w="9930">
                <a:moveTo>
                  <a:pt x="0" y="0"/>
                </a:moveTo>
                <a:lnTo>
                  <a:pt x="9930" y="0"/>
                </a:lnTo>
              </a:path>
            </a:pathLst>
          </a:custGeom>
          <a:ln w="453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5903043" y="7169947"/>
            <a:ext cx="14958" cy="34221"/>
          </a:xfrm>
          <a:custGeom>
            <a:avLst/>
            <a:gdLst/>
            <a:ahLst/>
            <a:cxnLst/>
            <a:rect l="l" t="t" r="r" b="b"/>
            <a:pathLst>
              <a:path w="14958" h="34221">
                <a:moveTo>
                  <a:pt x="14958" y="0"/>
                </a:moveTo>
                <a:lnTo>
                  <a:pt x="4986" y="0"/>
                </a:lnTo>
                <a:lnTo>
                  <a:pt x="0" y="34221"/>
                </a:lnTo>
                <a:lnTo>
                  <a:pt x="9972" y="34221"/>
                </a:lnTo>
                <a:lnTo>
                  <a:pt x="149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6581813" y="6815395"/>
            <a:ext cx="93686" cy="671571"/>
          </a:xfrm>
          <a:custGeom>
            <a:avLst/>
            <a:gdLst/>
            <a:ahLst/>
            <a:cxnLst/>
            <a:rect l="l" t="t" r="r" b="b"/>
            <a:pathLst>
              <a:path w="93686" h="671571">
                <a:moveTo>
                  <a:pt x="0" y="671571"/>
                </a:moveTo>
                <a:lnTo>
                  <a:pt x="29654" y="646914"/>
                </a:lnTo>
                <a:lnTo>
                  <a:pt x="49336" y="622413"/>
                </a:lnTo>
                <a:lnTo>
                  <a:pt x="69018" y="588205"/>
                </a:lnTo>
                <a:lnTo>
                  <a:pt x="78990" y="553840"/>
                </a:lnTo>
                <a:lnTo>
                  <a:pt x="78990" y="514696"/>
                </a:lnTo>
                <a:lnTo>
                  <a:pt x="64098" y="382329"/>
                </a:lnTo>
                <a:lnTo>
                  <a:pt x="69018" y="298930"/>
                </a:lnTo>
                <a:lnTo>
                  <a:pt x="69018" y="264591"/>
                </a:lnTo>
                <a:lnTo>
                  <a:pt x="74004" y="230383"/>
                </a:lnTo>
                <a:lnTo>
                  <a:pt x="78990" y="205902"/>
                </a:lnTo>
                <a:lnTo>
                  <a:pt x="83911" y="186317"/>
                </a:lnTo>
                <a:lnTo>
                  <a:pt x="93686" y="166601"/>
                </a:lnTo>
                <a:lnTo>
                  <a:pt x="93686" y="117574"/>
                </a:lnTo>
                <a:lnTo>
                  <a:pt x="88766" y="83366"/>
                </a:lnTo>
                <a:lnTo>
                  <a:pt x="78990" y="44065"/>
                </a:lnTo>
                <a:lnTo>
                  <a:pt x="69018" y="0"/>
                </a:lnTo>
              </a:path>
            </a:pathLst>
          </a:custGeom>
          <a:ln w="49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6667234" y="6763169"/>
            <a:ext cx="29654" cy="181355"/>
          </a:xfrm>
          <a:custGeom>
            <a:avLst/>
            <a:gdLst/>
            <a:ahLst/>
            <a:cxnLst/>
            <a:rect l="l" t="t" r="r" b="b"/>
            <a:pathLst>
              <a:path w="29654" h="181355">
                <a:moveTo>
                  <a:pt x="0" y="0"/>
                </a:moveTo>
                <a:lnTo>
                  <a:pt x="9972" y="39104"/>
                </a:lnTo>
                <a:lnTo>
                  <a:pt x="19747" y="127432"/>
                </a:lnTo>
                <a:lnTo>
                  <a:pt x="19747" y="181355"/>
                </a:lnTo>
                <a:lnTo>
                  <a:pt x="29654" y="181355"/>
                </a:lnTo>
                <a:lnTo>
                  <a:pt x="29654" y="127432"/>
                </a:lnTo>
                <a:lnTo>
                  <a:pt x="19747" y="39104"/>
                </a:lnTo>
                <a:lnTo>
                  <a:pt x="997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6677206" y="6998449"/>
            <a:ext cx="14695" cy="39169"/>
          </a:xfrm>
          <a:custGeom>
            <a:avLst/>
            <a:gdLst/>
            <a:ahLst/>
            <a:cxnLst/>
            <a:rect l="l" t="t" r="r" b="b"/>
            <a:pathLst>
              <a:path w="14695" h="39169">
                <a:moveTo>
                  <a:pt x="14695" y="0"/>
                </a:moveTo>
                <a:lnTo>
                  <a:pt x="4986" y="0"/>
                </a:lnTo>
                <a:lnTo>
                  <a:pt x="0" y="39169"/>
                </a:lnTo>
                <a:lnTo>
                  <a:pt x="9775" y="39169"/>
                </a:lnTo>
                <a:lnTo>
                  <a:pt x="146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6672220" y="7037618"/>
            <a:ext cx="14761" cy="34338"/>
          </a:xfrm>
          <a:custGeom>
            <a:avLst/>
            <a:gdLst/>
            <a:ahLst/>
            <a:cxnLst/>
            <a:rect l="l" t="t" r="r" b="b"/>
            <a:pathLst>
              <a:path w="14761" h="34338">
                <a:moveTo>
                  <a:pt x="14761" y="0"/>
                </a:moveTo>
                <a:lnTo>
                  <a:pt x="4986" y="0"/>
                </a:lnTo>
                <a:lnTo>
                  <a:pt x="0" y="34338"/>
                </a:lnTo>
                <a:lnTo>
                  <a:pt x="9972" y="34338"/>
                </a:lnTo>
                <a:lnTo>
                  <a:pt x="147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6667234" y="7105540"/>
            <a:ext cx="9930" cy="30703"/>
          </a:xfrm>
          <a:custGeom>
            <a:avLst/>
            <a:gdLst/>
            <a:ahLst/>
            <a:cxnLst/>
            <a:rect l="l" t="t" r="r" b="b"/>
            <a:pathLst>
              <a:path w="9930" h="30703">
                <a:moveTo>
                  <a:pt x="0" y="30703"/>
                </a:moveTo>
                <a:lnTo>
                  <a:pt x="9930" y="30703"/>
                </a:lnTo>
                <a:lnTo>
                  <a:pt x="9930" y="0"/>
                </a:lnTo>
                <a:lnTo>
                  <a:pt x="0" y="0"/>
                </a:lnTo>
                <a:lnTo>
                  <a:pt x="0" y="307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6667234" y="7134973"/>
            <a:ext cx="9972" cy="35608"/>
          </a:xfrm>
          <a:custGeom>
            <a:avLst/>
            <a:gdLst/>
            <a:ahLst/>
            <a:cxnLst/>
            <a:rect l="l" t="t" r="r" b="b"/>
            <a:pathLst>
              <a:path w="9972" h="35608">
                <a:moveTo>
                  <a:pt x="0" y="35608"/>
                </a:moveTo>
                <a:lnTo>
                  <a:pt x="9972" y="35608"/>
                </a:lnTo>
                <a:lnTo>
                  <a:pt x="9972" y="0"/>
                </a:lnTo>
                <a:lnTo>
                  <a:pt x="0" y="0"/>
                </a:lnTo>
                <a:lnTo>
                  <a:pt x="0" y="356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6667234" y="7169947"/>
            <a:ext cx="14958" cy="9720"/>
          </a:xfrm>
          <a:custGeom>
            <a:avLst/>
            <a:gdLst/>
            <a:ahLst/>
            <a:cxnLst/>
            <a:rect l="l" t="t" r="r" b="b"/>
            <a:pathLst>
              <a:path w="14958" h="9720">
                <a:moveTo>
                  <a:pt x="9972" y="0"/>
                </a:moveTo>
                <a:lnTo>
                  <a:pt x="0" y="0"/>
                </a:lnTo>
                <a:lnTo>
                  <a:pt x="4986" y="9720"/>
                </a:lnTo>
                <a:lnTo>
                  <a:pt x="14958" y="9720"/>
                </a:lnTo>
                <a:lnTo>
                  <a:pt x="99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6677206" y="7209097"/>
            <a:ext cx="14695" cy="14799"/>
          </a:xfrm>
          <a:custGeom>
            <a:avLst/>
            <a:gdLst/>
            <a:ahLst/>
            <a:cxnLst/>
            <a:rect l="l" t="t" r="r" b="b"/>
            <a:pathLst>
              <a:path w="14695" h="14799">
                <a:moveTo>
                  <a:pt x="9775" y="0"/>
                </a:moveTo>
                <a:lnTo>
                  <a:pt x="0" y="0"/>
                </a:lnTo>
                <a:lnTo>
                  <a:pt x="4986" y="14799"/>
                </a:lnTo>
                <a:lnTo>
                  <a:pt x="14695" y="14799"/>
                </a:lnTo>
                <a:lnTo>
                  <a:pt x="97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6682192" y="7240997"/>
            <a:ext cx="9709" cy="0"/>
          </a:xfrm>
          <a:custGeom>
            <a:avLst/>
            <a:gdLst/>
            <a:ahLst/>
            <a:cxnLst/>
            <a:rect l="l" t="t" r="r" b="b"/>
            <a:pathLst>
              <a:path w="9709">
                <a:moveTo>
                  <a:pt x="0" y="0"/>
                </a:moveTo>
                <a:lnTo>
                  <a:pt x="9709" y="0"/>
                </a:lnTo>
              </a:path>
            </a:pathLst>
          </a:custGeom>
          <a:ln w="354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6672220" y="7258098"/>
            <a:ext cx="19682" cy="19728"/>
          </a:xfrm>
          <a:custGeom>
            <a:avLst/>
            <a:gdLst/>
            <a:ahLst/>
            <a:cxnLst/>
            <a:rect l="l" t="t" r="r" b="b"/>
            <a:pathLst>
              <a:path w="19682" h="19728">
                <a:moveTo>
                  <a:pt x="19682" y="0"/>
                </a:moveTo>
                <a:lnTo>
                  <a:pt x="9972" y="0"/>
                </a:lnTo>
                <a:lnTo>
                  <a:pt x="0" y="19728"/>
                </a:lnTo>
                <a:lnTo>
                  <a:pt x="9972" y="19728"/>
                </a:lnTo>
                <a:lnTo>
                  <a:pt x="196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6677206" y="7272898"/>
            <a:ext cx="4986" cy="9707"/>
          </a:xfrm>
          <a:custGeom>
            <a:avLst/>
            <a:gdLst/>
            <a:ahLst/>
            <a:cxnLst/>
            <a:rect l="l" t="t" r="r" b="b"/>
            <a:pathLst>
              <a:path w="4986" h="9707">
                <a:moveTo>
                  <a:pt x="4986" y="4928"/>
                </a:moveTo>
                <a:lnTo>
                  <a:pt x="0" y="0"/>
                </a:lnTo>
                <a:lnTo>
                  <a:pt x="0" y="9707"/>
                </a:lnTo>
                <a:lnTo>
                  <a:pt x="4986" y="49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6652538" y="7473845"/>
            <a:ext cx="19682" cy="34364"/>
          </a:xfrm>
          <a:custGeom>
            <a:avLst/>
            <a:gdLst/>
            <a:ahLst/>
            <a:cxnLst/>
            <a:rect l="l" t="t" r="r" b="b"/>
            <a:pathLst>
              <a:path w="19682" h="34364">
                <a:moveTo>
                  <a:pt x="9906" y="34364"/>
                </a:moveTo>
                <a:lnTo>
                  <a:pt x="19682" y="34364"/>
                </a:lnTo>
                <a:lnTo>
                  <a:pt x="9906" y="0"/>
                </a:lnTo>
                <a:lnTo>
                  <a:pt x="0" y="0"/>
                </a:lnTo>
                <a:lnTo>
                  <a:pt x="9906" y="343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6652538" y="7454195"/>
            <a:ext cx="9906" cy="0"/>
          </a:xfrm>
          <a:custGeom>
            <a:avLst/>
            <a:gdLst/>
            <a:ahLst/>
            <a:cxnLst/>
            <a:rect l="l" t="t" r="r" b="b"/>
            <a:pathLst>
              <a:path w="9906">
                <a:moveTo>
                  <a:pt x="0" y="0"/>
                </a:moveTo>
                <a:lnTo>
                  <a:pt x="9906" y="0"/>
                </a:lnTo>
              </a:path>
            </a:pathLst>
          </a:custGeom>
          <a:ln w="405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6662444" y="7361043"/>
            <a:ext cx="29457" cy="39293"/>
          </a:xfrm>
          <a:custGeom>
            <a:avLst/>
            <a:gdLst/>
            <a:ahLst/>
            <a:cxnLst/>
            <a:rect l="l" t="t" r="r" b="b"/>
            <a:pathLst>
              <a:path w="29457" h="39293">
                <a:moveTo>
                  <a:pt x="0" y="39293"/>
                </a:moveTo>
                <a:lnTo>
                  <a:pt x="9775" y="39293"/>
                </a:lnTo>
                <a:lnTo>
                  <a:pt x="29457" y="0"/>
                </a:lnTo>
                <a:lnTo>
                  <a:pt x="19747" y="0"/>
                </a:lnTo>
                <a:lnTo>
                  <a:pt x="0" y="392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6616388" y="7320228"/>
            <a:ext cx="24668" cy="78437"/>
          </a:xfrm>
          <a:custGeom>
            <a:avLst/>
            <a:gdLst/>
            <a:ahLst/>
            <a:cxnLst/>
            <a:rect l="l" t="t" r="r" b="b"/>
            <a:pathLst>
              <a:path w="24668" h="78437">
                <a:moveTo>
                  <a:pt x="19747" y="0"/>
                </a:moveTo>
                <a:lnTo>
                  <a:pt x="24668" y="29436"/>
                </a:lnTo>
                <a:lnTo>
                  <a:pt x="24668" y="49007"/>
                </a:lnTo>
                <a:lnTo>
                  <a:pt x="14761" y="68573"/>
                </a:lnTo>
                <a:lnTo>
                  <a:pt x="0" y="78437"/>
                </a:lnTo>
              </a:path>
            </a:pathLst>
          </a:custGeom>
          <a:ln w="49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6295898" y="7192789"/>
            <a:ext cx="29654" cy="171511"/>
          </a:xfrm>
          <a:custGeom>
            <a:avLst/>
            <a:gdLst/>
            <a:ahLst/>
            <a:cxnLst/>
            <a:rect l="l" t="t" r="r" b="b"/>
            <a:pathLst>
              <a:path w="29654" h="171511">
                <a:moveTo>
                  <a:pt x="0" y="171511"/>
                </a:moveTo>
                <a:lnTo>
                  <a:pt x="14761" y="137302"/>
                </a:lnTo>
                <a:lnTo>
                  <a:pt x="24668" y="107873"/>
                </a:lnTo>
                <a:lnTo>
                  <a:pt x="29654" y="83372"/>
                </a:lnTo>
                <a:lnTo>
                  <a:pt x="29654" y="24500"/>
                </a:lnTo>
                <a:lnTo>
                  <a:pt x="24668" y="9864"/>
                </a:lnTo>
                <a:lnTo>
                  <a:pt x="19682" y="0"/>
                </a:lnTo>
              </a:path>
            </a:pathLst>
          </a:custGeom>
          <a:ln w="49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6305673" y="6952555"/>
            <a:ext cx="9906" cy="196175"/>
          </a:xfrm>
          <a:custGeom>
            <a:avLst/>
            <a:gdLst/>
            <a:ahLst/>
            <a:cxnLst/>
            <a:rect l="l" t="t" r="r" b="b"/>
            <a:pathLst>
              <a:path w="9906" h="196175">
                <a:moveTo>
                  <a:pt x="4986" y="196175"/>
                </a:moveTo>
                <a:lnTo>
                  <a:pt x="0" y="156874"/>
                </a:lnTo>
                <a:lnTo>
                  <a:pt x="0" y="39300"/>
                </a:lnTo>
                <a:lnTo>
                  <a:pt x="4986" y="24481"/>
                </a:lnTo>
                <a:lnTo>
                  <a:pt x="9906" y="0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6295898" y="6766368"/>
            <a:ext cx="19682" cy="132393"/>
          </a:xfrm>
          <a:custGeom>
            <a:avLst/>
            <a:gdLst/>
            <a:ahLst/>
            <a:cxnLst/>
            <a:rect l="l" t="t" r="r" b="b"/>
            <a:pathLst>
              <a:path w="19682" h="132393">
                <a:moveTo>
                  <a:pt x="0" y="0"/>
                </a:moveTo>
                <a:lnTo>
                  <a:pt x="19682" y="68612"/>
                </a:lnTo>
                <a:lnTo>
                  <a:pt x="19682" y="132393"/>
                </a:lnTo>
              </a:path>
            </a:pathLst>
          </a:custGeom>
          <a:ln w="49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6325552" y="7011440"/>
            <a:ext cx="9775" cy="151913"/>
          </a:xfrm>
          <a:custGeom>
            <a:avLst/>
            <a:gdLst/>
            <a:ahLst/>
            <a:cxnLst/>
            <a:rect l="l" t="t" r="r" b="b"/>
            <a:pathLst>
              <a:path w="9775" h="151913">
                <a:moveTo>
                  <a:pt x="0" y="0"/>
                </a:moveTo>
                <a:lnTo>
                  <a:pt x="9775" y="78404"/>
                </a:lnTo>
                <a:lnTo>
                  <a:pt x="9775" y="151913"/>
                </a:lnTo>
                <a:lnTo>
                  <a:pt x="9775" y="142186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6345235" y="7290798"/>
            <a:ext cx="14761" cy="78437"/>
          </a:xfrm>
          <a:custGeom>
            <a:avLst/>
            <a:gdLst/>
            <a:ahLst/>
            <a:cxnLst/>
            <a:rect l="l" t="t" r="r" b="b"/>
            <a:pathLst>
              <a:path w="14761" h="78437">
                <a:moveTo>
                  <a:pt x="14761" y="78437"/>
                </a:moveTo>
                <a:lnTo>
                  <a:pt x="0" y="0"/>
                </a:lnTo>
              </a:path>
            </a:pathLst>
          </a:custGeom>
          <a:ln w="49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6359996" y="7222225"/>
            <a:ext cx="29588" cy="137146"/>
          </a:xfrm>
          <a:custGeom>
            <a:avLst/>
            <a:gdLst/>
            <a:ahLst/>
            <a:cxnLst/>
            <a:rect l="l" t="t" r="r" b="b"/>
            <a:pathLst>
              <a:path w="29588" h="137146">
                <a:moveTo>
                  <a:pt x="29588" y="137146"/>
                </a:moveTo>
                <a:lnTo>
                  <a:pt x="14695" y="107866"/>
                </a:lnTo>
                <a:lnTo>
                  <a:pt x="9906" y="78437"/>
                </a:lnTo>
                <a:lnTo>
                  <a:pt x="0" y="53936"/>
                </a:lnTo>
                <a:lnTo>
                  <a:pt x="0" y="19565"/>
                </a:lnTo>
                <a:lnTo>
                  <a:pt x="4920" y="9701"/>
                </a:lnTo>
                <a:lnTo>
                  <a:pt x="14695" y="4928"/>
                </a:lnTo>
                <a:lnTo>
                  <a:pt x="19682" y="0"/>
                </a:lnTo>
                <a:lnTo>
                  <a:pt x="24668" y="4928"/>
                </a:lnTo>
                <a:lnTo>
                  <a:pt x="24668" y="19565"/>
                </a:lnTo>
                <a:lnTo>
                  <a:pt x="29588" y="34364"/>
                </a:lnTo>
                <a:lnTo>
                  <a:pt x="29588" y="53936"/>
                </a:lnTo>
              </a:path>
            </a:pathLst>
          </a:custGeom>
          <a:ln w="49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6335328" y="6991855"/>
            <a:ext cx="44350" cy="176459"/>
          </a:xfrm>
          <a:custGeom>
            <a:avLst/>
            <a:gdLst/>
            <a:ahLst/>
            <a:cxnLst/>
            <a:rect l="l" t="t" r="r" b="b"/>
            <a:pathLst>
              <a:path w="44350" h="176459">
                <a:moveTo>
                  <a:pt x="39364" y="176459"/>
                </a:moveTo>
                <a:lnTo>
                  <a:pt x="44350" y="137289"/>
                </a:lnTo>
                <a:lnTo>
                  <a:pt x="39364" y="97989"/>
                </a:lnTo>
                <a:lnTo>
                  <a:pt x="24668" y="48962"/>
                </a:lnTo>
                <a:lnTo>
                  <a:pt x="0" y="0"/>
                </a:lnTo>
              </a:path>
            </a:pathLst>
          </a:custGeom>
          <a:ln w="49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6355010" y="6820357"/>
            <a:ext cx="19682" cy="191083"/>
          </a:xfrm>
          <a:custGeom>
            <a:avLst/>
            <a:gdLst/>
            <a:ahLst/>
            <a:cxnLst/>
            <a:rect l="l" t="t" r="r" b="b"/>
            <a:pathLst>
              <a:path w="19682" h="191083">
                <a:moveTo>
                  <a:pt x="14892" y="191083"/>
                </a:moveTo>
                <a:lnTo>
                  <a:pt x="19682" y="137094"/>
                </a:lnTo>
                <a:lnTo>
                  <a:pt x="19682" y="88131"/>
                </a:lnTo>
                <a:lnTo>
                  <a:pt x="9906" y="44065"/>
                </a:lnTo>
                <a:lnTo>
                  <a:pt x="4986" y="24481"/>
                </a:lnTo>
                <a:lnTo>
                  <a:pt x="4986" y="9661"/>
                </a:lnTo>
                <a:lnTo>
                  <a:pt x="0" y="0"/>
                </a:lnTo>
                <a:lnTo>
                  <a:pt x="0" y="9661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6340248" y="6874281"/>
            <a:ext cx="0" cy="78274"/>
          </a:xfrm>
          <a:custGeom>
            <a:avLst/>
            <a:gdLst/>
            <a:ahLst/>
            <a:cxnLst/>
            <a:rect l="l" t="t" r="r" b="b"/>
            <a:pathLst>
              <a:path h="78274">
                <a:moveTo>
                  <a:pt x="0" y="78274"/>
                </a:moveTo>
                <a:lnTo>
                  <a:pt x="0" y="0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6374692" y="6751614"/>
            <a:ext cx="9972" cy="24481"/>
          </a:xfrm>
          <a:custGeom>
            <a:avLst/>
            <a:gdLst/>
            <a:ahLst/>
            <a:cxnLst/>
            <a:rect l="l" t="t" r="r" b="b"/>
            <a:pathLst>
              <a:path w="9972" h="24481">
                <a:moveTo>
                  <a:pt x="0" y="24481"/>
                </a:moveTo>
                <a:lnTo>
                  <a:pt x="9972" y="0"/>
                </a:lnTo>
              </a:path>
            </a:pathLst>
          </a:custGeom>
          <a:ln w="49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6079001" y="7202653"/>
            <a:ext cx="14761" cy="49001"/>
          </a:xfrm>
          <a:custGeom>
            <a:avLst/>
            <a:gdLst/>
            <a:ahLst/>
            <a:cxnLst/>
            <a:rect l="l" t="t" r="r" b="b"/>
            <a:pathLst>
              <a:path w="14761" h="49001">
                <a:moveTo>
                  <a:pt x="0" y="49001"/>
                </a:moveTo>
                <a:lnTo>
                  <a:pt x="14761" y="0"/>
                </a:lnTo>
              </a:path>
            </a:pathLst>
          </a:custGeom>
          <a:ln w="49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6093763" y="7079987"/>
            <a:ext cx="4986" cy="68742"/>
          </a:xfrm>
          <a:custGeom>
            <a:avLst/>
            <a:gdLst/>
            <a:ahLst/>
            <a:cxnLst/>
            <a:rect l="l" t="t" r="r" b="b"/>
            <a:pathLst>
              <a:path w="4986" h="68742">
                <a:moveTo>
                  <a:pt x="4986" y="68742"/>
                </a:moveTo>
                <a:lnTo>
                  <a:pt x="0" y="0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6083856" y="6781057"/>
            <a:ext cx="0" cy="73508"/>
          </a:xfrm>
          <a:custGeom>
            <a:avLst/>
            <a:gdLst/>
            <a:ahLst/>
            <a:cxnLst/>
            <a:rect l="l" t="t" r="r" b="b"/>
            <a:pathLst>
              <a:path h="73508">
                <a:moveTo>
                  <a:pt x="0" y="0"/>
                </a:moveTo>
                <a:lnTo>
                  <a:pt x="0" y="73508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6103538" y="6977036"/>
            <a:ext cx="9906" cy="29442"/>
          </a:xfrm>
          <a:custGeom>
            <a:avLst/>
            <a:gdLst/>
            <a:ahLst/>
            <a:cxnLst/>
            <a:rect l="l" t="t" r="r" b="b"/>
            <a:pathLst>
              <a:path w="9906" h="29442">
                <a:moveTo>
                  <a:pt x="0" y="0"/>
                </a:moveTo>
                <a:lnTo>
                  <a:pt x="9906" y="29442"/>
                </a:lnTo>
              </a:path>
            </a:pathLst>
          </a:custGeom>
          <a:ln w="49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5842291" y="7560476"/>
            <a:ext cx="295822" cy="19565"/>
          </a:xfrm>
          <a:custGeom>
            <a:avLst/>
            <a:gdLst/>
            <a:ahLst/>
            <a:cxnLst/>
            <a:rect l="l" t="t" r="r" b="b"/>
            <a:pathLst>
              <a:path w="295822" h="19565">
                <a:moveTo>
                  <a:pt x="0" y="0"/>
                </a:moveTo>
                <a:lnTo>
                  <a:pt x="44350" y="14636"/>
                </a:lnTo>
                <a:lnTo>
                  <a:pt x="93686" y="19565"/>
                </a:lnTo>
                <a:lnTo>
                  <a:pt x="143023" y="9701"/>
                </a:lnTo>
                <a:lnTo>
                  <a:pt x="187373" y="0"/>
                </a:lnTo>
                <a:lnTo>
                  <a:pt x="241565" y="4772"/>
                </a:lnTo>
                <a:lnTo>
                  <a:pt x="295822" y="19565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5995090" y="7589748"/>
            <a:ext cx="78990" cy="0"/>
          </a:xfrm>
          <a:custGeom>
            <a:avLst/>
            <a:gdLst/>
            <a:ahLst/>
            <a:cxnLst/>
            <a:rect l="l" t="t" r="r" b="b"/>
            <a:pathLst>
              <a:path w="78990">
                <a:moveTo>
                  <a:pt x="78990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5817623" y="7570177"/>
            <a:ext cx="483261" cy="53936"/>
          </a:xfrm>
          <a:custGeom>
            <a:avLst/>
            <a:gdLst/>
            <a:ahLst/>
            <a:cxnLst/>
            <a:rect l="l" t="t" r="r" b="b"/>
            <a:pathLst>
              <a:path w="483261" h="53936">
                <a:moveTo>
                  <a:pt x="0" y="0"/>
                </a:moveTo>
                <a:lnTo>
                  <a:pt x="9906" y="0"/>
                </a:lnTo>
                <a:lnTo>
                  <a:pt x="19682" y="29436"/>
                </a:lnTo>
                <a:lnTo>
                  <a:pt x="24668" y="34364"/>
                </a:lnTo>
                <a:lnTo>
                  <a:pt x="34574" y="39300"/>
                </a:lnTo>
                <a:lnTo>
                  <a:pt x="59111" y="44229"/>
                </a:lnTo>
                <a:lnTo>
                  <a:pt x="118355" y="44229"/>
                </a:lnTo>
                <a:lnTo>
                  <a:pt x="143023" y="49007"/>
                </a:lnTo>
                <a:lnTo>
                  <a:pt x="172480" y="49007"/>
                </a:lnTo>
                <a:lnTo>
                  <a:pt x="216896" y="44229"/>
                </a:lnTo>
                <a:lnTo>
                  <a:pt x="256457" y="39300"/>
                </a:lnTo>
                <a:lnTo>
                  <a:pt x="285915" y="34364"/>
                </a:lnTo>
                <a:lnTo>
                  <a:pt x="300808" y="34364"/>
                </a:lnTo>
                <a:lnTo>
                  <a:pt x="325476" y="39300"/>
                </a:lnTo>
                <a:lnTo>
                  <a:pt x="384588" y="49007"/>
                </a:lnTo>
                <a:lnTo>
                  <a:pt x="443700" y="53936"/>
                </a:lnTo>
                <a:lnTo>
                  <a:pt x="468368" y="53936"/>
                </a:lnTo>
                <a:lnTo>
                  <a:pt x="483261" y="49007"/>
                </a:lnTo>
              </a:path>
            </a:pathLst>
          </a:custGeom>
          <a:ln w="49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5916296" y="7516240"/>
            <a:ext cx="192228" cy="34371"/>
          </a:xfrm>
          <a:custGeom>
            <a:avLst/>
            <a:gdLst/>
            <a:ahLst/>
            <a:cxnLst/>
            <a:rect l="l" t="t" r="r" b="b"/>
            <a:pathLst>
              <a:path w="192228" h="34371">
                <a:moveTo>
                  <a:pt x="192228" y="19728"/>
                </a:moveTo>
                <a:lnTo>
                  <a:pt x="157784" y="19728"/>
                </a:lnTo>
                <a:lnTo>
                  <a:pt x="118223" y="24507"/>
                </a:lnTo>
                <a:lnTo>
                  <a:pt x="73807" y="29436"/>
                </a:lnTo>
                <a:lnTo>
                  <a:pt x="54125" y="34371"/>
                </a:lnTo>
                <a:lnTo>
                  <a:pt x="44350" y="34371"/>
                </a:lnTo>
                <a:lnTo>
                  <a:pt x="29457" y="29436"/>
                </a:lnTo>
                <a:lnTo>
                  <a:pt x="9775" y="0"/>
                </a:lnTo>
                <a:lnTo>
                  <a:pt x="0" y="0"/>
                </a:lnTo>
              </a:path>
            </a:pathLst>
          </a:custGeom>
          <a:ln w="49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6118431" y="7540747"/>
            <a:ext cx="39429" cy="9864"/>
          </a:xfrm>
          <a:custGeom>
            <a:avLst/>
            <a:gdLst/>
            <a:ahLst/>
            <a:cxnLst/>
            <a:rect l="l" t="t" r="r" b="b"/>
            <a:pathLst>
              <a:path w="39429" h="9864">
                <a:moveTo>
                  <a:pt x="0" y="9864"/>
                </a:moveTo>
                <a:lnTo>
                  <a:pt x="39429" y="0"/>
                </a:lnTo>
              </a:path>
            </a:pathLst>
          </a:custGeom>
          <a:ln w="4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6152875" y="7565248"/>
            <a:ext cx="93686" cy="39293"/>
          </a:xfrm>
          <a:custGeom>
            <a:avLst/>
            <a:gdLst/>
            <a:ahLst/>
            <a:cxnLst/>
            <a:rect l="l" t="t" r="r" b="b"/>
            <a:pathLst>
              <a:path w="93686" h="39293">
                <a:moveTo>
                  <a:pt x="93686" y="39293"/>
                </a:moveTo>
                <a:lnTo>
                  <a:pt x="59243" y="34364"/>
                </a:lnTo>
                <a:lnTo>
                  <a:pt x="34574" y="34364"/>
                </a:lnTo>
                <a:lnTo>
                  <a:pt x="14892" y="29429"/>
                </a:lnTo>
                <a:lnTo>
                  <a:pt x="4986" y="24500"/>
                </a:lnTo>
                <a:lnTo>
                  <a:pt x="4986" y="19728"/>
                </a:lnTo>
                <a:lnTo>
                  <a:pt x="9906" y="14793"/>
                </a:lnTo>
                <a:lnTo>
                  <a:pt x="24668" y="9864"/>
                </a:lnTo>
                <a:lnTo>
                  <a:pt x="29654" y="4928"/>
                </a:lnTo>
                <a:lnTo>
                  <a:pt x="19682" y="0"/>
                </a:lnTo>
                <a:lnTo>
                  <a:pt x="0" y="0"/>
                </a:lnTo>
              </a:path>
            </a:pathLst>
          </a:custGeom>
          <a:ln w="49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5827530" y="7511468"/>
            <a:ext cx="88766" cy="44072"/>
          </a:xfrm>
          <a:custGeom>
            <a:avLst/>
            <a:gdLst/>
            <a:ahLst/>
            <a:cxnLst/>
            <a:rect l="l" t="t" r="r" b="b"/>
            <a:pathLst>
              <a:path w="88766" h="44072">
                <a:moveTo>
                  <a:pt x="0" y="0"/>
                </a:moveTo>
                <a:lnTo>
                  <a:pt x="24668" y="19571"/>
                </a:lnTo>
                <a:lnTo>
                  <a:pt x="49205" y="34208"/>
                </a:lnTo>
                <a:lnTo>
                  <a:pt x="88766" y="44072"/>
                </a:lnTo>
              </a:path>
            </a:pathLst>
          </a:custGeom>
          <a:ln w="49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5960646" y="7447673"/>
            <a:ext cx="88766" cy="14636"/>
          </a:xfrm>
          <a:custGeom>
            <a:avLst/>
            <a:gdLst/>
            <a:ahLst/>
            <a:cxnLst/>
            <a:rect l="l" t="t" r="r" b="b"/>
            <a:pathLst>
              <a:path w="88766" h="14636">
                <a:moveTo>
                  <a:pt x="88766" y="0"/>
                </a:moveTo>
                <a:lnTo>
                  <a:pt x="59111" y="4928"/>
                </a:lnTo>
                <a:lnTo>
                  <a:pt x="34443" y="9864"/>
                </a:lnTo>
                <a:lnTo>
                  <a:pt x="19682" y="9864"/>
                </a:lnTo>
                <a:lnTo>
                  <a:pt x="4986" y="14636"/>
                </a:lnTo>
                <a:lnTo>
                  <a:pt x="0" y="14636"/>
                </a:lnTo>
                <a:lnTo>
                  <a:pt x="4986" y="9864"/>
                </a:lnTo>
              </a:path>
            </a:pathLst>
          </a:custGeom>
          <a:ln w="49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5965632" y="7403601"/>
            <a:ext cx="88700" cy="14636"/>
          </a:xfrm>
          <a:custGeom>
            <a:avLst/>
            <a:gdLst/>
            <a:ahLst/>
            <a:cxnLst/>
            <a:rect l="l" t="t" r="r" b="b"/>
            <a:pathLst>
              <a:path w="88700" h="14636">
                <a:moveTo>
                  <a:pt x="0" y="0"/>
                </a:moveTo>
                <a:lnTo>
                  <a:pt x="88700" y="14636"/>
                </a:lnTo>
              </a:path>
            </a:pathLst>
          </a:custGeom>
          <a:ln w="49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5980328" y="7472174"/>
            <a:ext cx="113434" cy="14793"/>
          </a:xfrm>
          <a:custGeom>
            <a:avLst/>
            <a:gdLst/>
            <a:ahLst/>
            <a:cxnLst/>
            <a:rect l="l" t="t" r="r" b="b"/>
            <a:pathLst>
              <a:path w="113434" h="14793">
                <a:moveTo>
                  <a:pt x="113434" y="14793"/>
                </a:moveTo>
                <a:lnTo>
                  <a:pt x="78859" y="9864"/>
                </a:lnTo>
                <a:lnTo>
                  <a:pt x="49336" y="9864"/>
                </a:lnTo>
                <a:lnTo>
                  <a:pt x="29654" y="4928"/>
                </a:lnTo>
                <a:lnTo>
                  <a:pt x="14761" y="4928"/>
                </a:lnTo>
                <a:lnTo>
                  <a:pt x="4986" y="0"/>
                </a:lnTo>
                <a:lnTo>
                  <a:pt x="0" y="0"/>
                </a:lnTo>
                <a:lnTo>
                  <a:pt x="9775" y="4928"/>
                </a:lnTo>
              </a:path>
            </a:pathLst>
          </a:custGeom>
          <a:ln w="49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5945753" y="7359372"/>
            <a:ext cx="128327" cy="9864"/>
          </a:xfrm>
          <a:custGeom>
            <a:avLst/>
            <a:gdLst/>
            <a:ahLst/>
            <a:cxnLst/>
            <a:rect l="l" t="t" r="r" b="b"/>
            <a:pathLst>
              <a:path w="128327" h="9864">
                <a:moveTo>
                  <a:pt x="128327" y="0"/>
                </a:moveTo>
                <a:lnTo>
                  <a:pt x="88766" y="4928"/>
                </a:lnTo>
                <a:lnTo>
                  <a:pt x="59243" y="4928"/>
                </a:lnTo>
                <a:lnTo>
                  <a:pt x="34574" y="9864"/>
                </a:lnTo>
                <a:lnTo>
                  <a:pt x="0" y="9864"/>
                </a:lnTo>
                <a:lnTo>
                  <a:pt x="14892" y="9864"/>
                </a:lnTo>
              </a:path>
            </a:pathLst>
          </a:custGeom>
          <a:ln w="49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5990104" y="7379100"/>
            <a:ext cx="59308" cy="9701"/>
          </a:xfrm>
          <a:custGeom>
            <a:avLst/>
            <a:gdLst/>
            <a:ahLst/>
            <a:cxnLst/>
            <a:rect l="l" t="t" r="r" b="b"/>
            <a:pathLst>
              <a:path w="59308" h="9701">
                <a:moveTo>
                  <a:pt x="59308" y="9701"/>
                </a:moveTo>
                <a:lnTo>
                  <a:pt x="0" y="9701"/>
                </a:lnTo>
                <a:lnTo>
                  <a:pt x="0" y="0"/>
                </a:lnTo>
              </a:path>
            </a:pathLst>
          </a:custGeom>
          <a:ln w="49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6000076" y="7330092"/>
            <a:ext cx="98672" cy="4772"/>
          </a:xfrm>
          <a:custGeom>
            <a:avLst/>
            <a:gdLst/>
            <a:ahLst/>
            <a:cxnLst/>
            <a:rect l="l" t="t" r="r" b="b"/>
            <a:pathLst>
              <a:path w="98672" h="4772">
                <a:moveTo>
                  <a:pt x="98672" y="4772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5965632" y="7276162"/>
            <a:ext cx="108448" cy="4928"/>
          </a:xfrm>
          <a:custGeom>
            <a:avLst/>
            <a:gdLst/>
            <a:ahLst/>
            <a:cxnLst/>
            <a:rect l="l" t="t" r="r" b="b"/>
            <a:pathLst>
              <a:path w="108448" h="4928">
                <a:moveTo>
                  <a:pt x="108448" y="0"/>
                </a:moveTo>
                <a:lnTo>
                  <a:pt x="0" y="4928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5857053" y="7570177"/>
            <a:ext cx="281060" cy="34364"/>
          </a:xfrm>
          <a:custGeom>
            <a:avLst/>
            <a:gdLst/>
            <a:ahLst/>
            <a:cxnLst/>
            <a:rect l="l" t="t" r="r" b="b"/>
            <a:pathLst>
              <a:path w="281060" h="34364">
                <a:moveTo>
                  <a:pt x="0" y="24500"/>
                </a:moveTo>
                <a:lnTo>
                  <a:pt x="98607" y="24500"/>
                </a:lnTo>
                <a:lnTo>
                  <a:pt x="138037" y="29436"/>
                </a:lnTo>
                <a:lnTo>
                  <a:pt x="172612" y="34364"/>
                </a:lnTo>
                <a:lnTo>
                  <a:pt x="202135" y="34364"/>
                </a:lnTo>
                <a:lnTo>
                  <a:pt x="236710" y="29436"/>
                </a:lnTo>
                <a:lnTo>
                  <a:pt x="266364" y="29436"/>
                </a:lnTo>
                <a:lnTo>
                  <a:pt x="276139" y="24500"/>
                </a:lnTo>
                <a:lnTo>
                  <a:pt x="281060" y="24500"/>
                </a:lnTo>
                <a:lnTo>
                  <a:pt x="276139" y="24500"/>
                </a:lnTo>
                <a:lnTo>
                  <a:pt x="271153" y="19571"/>
                </a:lnTo>
                <a:lnTo>
                  <a:pt x="212041" y="9864"/>
                </a:lnTo>
                <a:lnTo>
                  <a:pt x="192359" y="4935"/>
                </a:lnTo>
                <a:lnTo>
                  <a:pt x="182387" y="0"/>
                </a:lnTo>
                <a:lnTo>
                  <a:pt x="192359" y="4935"/>
                </a:lnTo>
              </a:path>
            </a:pathLst>
          </a:custGeom>
          <a:ln w="49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6696888" y="7520377"/>
            <a:ext cx="9930" cy="0"/>
          </a:xfrm>
          <a:custGeom>
            <a:avLst/>
            <a:gdLst/>
            <a:ahLst/>
            <a:cxnLst/>
            <a:rect l="l" t="t" r="r" b="b"/>
            <a:pathLst>
              <a:path w="9930">
                <a:moveTo>
                  <a:pt x="0" y="0"/>
                </a:moveTo>
                <a:lnTo>
                  <a:pt x="9930" y="0"/>
                </a:lnTo>
              </a:path>
            </a:pathLst>
          </a:custGeom>
          <a:ln w="160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6691902" y="7527775"/>
            <a:ext cx="14958" cy="9707"/>
          </a:xfrm>
          <a:custGeom>
            <a:avLst/>
            <a:gdLst/>
            <a:ahLst/>
            <a:cxnLst/>
            <a:rect l="l" t="t" r="r" b="b"/>
            <a:pathLst>
              <a:path w="14958" h="9707">
                <a:moveTo>
                  <a:pt x="14958" y="0"/>
                </a:moveTo>
                <a:lnTo>
                  <a:pt x="4986" y="0"/>
                </a:lnTo>
                <a:lnTo>
                  <a:pt x="0" y="9707"/>
                </a:lnTo>
                <a:lnTo>
                  <a:pt x="9972" y="9707"/>
                </a:lnTo>
                <a:lnTo>
                  <a:pt x="149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6686981" y="7532711"/>
            <a:ext cx="14892" cy="14636"/>
          </a:xfrm>
          <a:custGeom>
            <a:avLst/>
            <a:gdLst/>
            <a:ahLst/>
            <a:cxnLst/>
            <a:rect l="l" t="t" r="r" b="b"/>
            <a:pathLst>
              <a:path w="14892" h="14636">
                <a:moveTo>
                  <a:pt x="14892" y="4772"/>
                </a:moveTo>
                <a:lnTo>
                  <a:pt x="9906" y="0"/>
                </a:lnTo>
                <a:lnTo>
                  <a:pt x="0" y="4772"/>
                </a:lnTo>
                <a:lnTo>
                  <a:pt x="0" y="14636"/>
                </a:lnTo>
                <a:lnTo>
                  <a:pt x="14892" y="9701"/>
                </a:lnTo>
                <a:lnTo>
                  <a:pt x="14892" y="47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6657524" y="7542415"/>
            <a:ext cx="29457" cy="0"/>
          </a:xfrm>
          <a:custGeom>
            <a:avLst/>
            <a:gdLst/>
            <a:ahLst/>
            <a:cxnLst/>
            <a:rect l="l" t="t" r="r" b="b"/>
            <a:pathLst>
              <a:path w="29457">
                <a:moveTo>
                  <a:pt x="0" y="0"/>
                </a:moveTo>
                <a:lnTo>
                  <a:pt x="29457" y="0"/>
                </a:lnTo>
              </a:path>
            </a:pathLst>
          </a:custGeom>
          <a:ln w="111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6613108" y="7517911"/>
            <a:ext cx="9775" cy="14799"/>
          </a:xfrm>
          <a:custGeom>
            <a:avLst/>
            <a:gdLst/>
            <a:ahLst/>
            <a:cxnLst/>
            <a:rect l="l" t="t" r="r" b="b"/>
            <a:pathLst>
              <a:path w="9775" h="14799">
                <a:moveTo>
                  <a:pt x="9775" y="14799"/>
                </a:moveTo>
                <a:lnTo>
                  <a:pt x="9775" y="4935"/>
                </a:lnTo>
                <a:lnTo>
                  <a:pt x="0" y="0"/>
                </a:lnTo>
                <a:lnTo>
                  <a:pt x="0" y="9864"/>
                </a:lnTo>
                <a:lnTo>
                  <a:pt x="9775" y="147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6583519" y="7503275"/>
            <a:ext cx="29588" cy="24500"/>
          </a:xfrm>
          <a:custGeom>
            <a:avLst/>
            <a:gdLst/>
            <a:ahLst/>
            <a:cxnLst/>
            <a:rect l="l" t="t" r="r" b="b"/>
            <a:pathLst>
              <a:path w="29588" h="24500">
                <a:moveTo>
                  <a:pt x="29588" y="24500"/>
                </a:moveTo>
                <a:lnTo>
                  <a:pt x="29588" y="14636"/>
                </a:lnTo>
                <a:lnTo>
                  <a:pt x="0" y="0"/>
                </a:lnTo>
                <a:lnTo>
                  <a:pt x="0" y="9707"/>
                </a:lnTo>
                <a:lnTo>
                  <a:pt x="29588" y="24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6537463" y="7491739"/>
            <a:ext cx="167691" cy="29436"/>
          </a:xfrm>
          <a:custGeom>
            <a:avLst/>
            <a:gdLst/>
            <a:ahLst/>
            <a:cxnLst/>
            <a:rect l="l" t="t" r="r" b="b"/>
            <a:pathLst>
              <a:path w="167691" h="29436">
                <a:moveTo>
                  <a:pt x="0" y="19728"/>
                </a:moveTo>
                <a:lnTo>
                  <a:pt x="4920" y="14799"/>
                </a:lnTo>
                <a:lnTo>
                  <a:pt x="14892" y="9864"/>
                </a:lnTo>
                <a:lnTo>
                  <a:pt x="39364" y="4935"/>
                </a:lnTo>
                <a:lnTo>
                  <a:pt x="59243" y="9864"/>
                </a:lnTo>
                <a:lnTo>
                  <a:pt x="78925" y="19728"/>
                </a:lnTo>
                <a:lnTo>
                  <a:pt x="103593" y="24500"/>
                </a:lnTo>
                <a:lnTo>
                  <a:pt x="123341" y="29436"/>
                </a:lnTo>
                <a:lnTo>
                  <a:pt x="148009" y="19728"/>
                </a:lnTo>
                <a:lnTo>
                  <a:pt x="167691" y="0"/>
                </a:lnTo>
              </a:path>
            </a:pathLst>
          </a:custGeom>
          <a:ln w="49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6465099" y="7468910"/>
            <a:ext cx="98672" cy="24500"/>
          </a:xfrm>
          <a:custGeom>
            <a:avLst/>
            <a:gdLst/>
            <a:ahLst/>
            <a:cxnLst/>
            <a:rect l="l" t="t" r="r" b="b"/>
            <a:pathLst>
              <a:path w="98672" h="24500">
                <a:moveTo>
                  <a:pt x="0" y="0"/>
                </a:moveTo>
                <a:lnTo>
                  <a:pt x="0" y="9864"/>
                </a:lnTo>
                <a:lnTo>
                  <a:pt x="29654" y="19571"/>
                </a:lnTo>
                <a:lnTo>
                  <a:pt x="54322" y="24500"/>
                </a:lnTo>
                <a:lnTo>
                  <a:pt x="78990" y="24500"/>
                </a:lnTo>
                <a:lnTo>
                  <a:pt x="98672" y="14799"/>
                </a:lnTo>
                <a:lnTo>
                  <a:pt x="98672" y="4935"/>
                </a:lnTo>
                <a:lnTo>
                  <a:pt x="78990" y="14799"/>
                </a:lnTo>
                <a:lnTo>
                  <a:pt x="54322" y="14799"/>
                </a:lnTo>
                <a:lnTo>
                  <a:pt x="29654" y="986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6251548" y="7379100"/>
            <a:ext cx="349947" cy="24500"/>
          </a:xfrm>
          <a:custGeom>
            <a:avLst/>
            <a:gdLst/>
            <a:ahLst/>
            <a:cxnLst/>
            <a:rect l="l" t="t" r="r" b="b"/>
            <a:pathLst>
              <a:path w="349947" h="24500">
                <a:moveTo>
                  <a:pt x="0" y="14636"/>
                </a:moveTo>
                <a:lnTo>
                  <a:pt x="69018" y="24500"/>
                </a:lnTo>
                <a:lnTo>
                  <a:pt x="133116" y="24500"/>
                </a:lnTo>
                <a:lnTo>
                  <a:pt x="207121" y="14636"/>
                </a:lnTo>
                <a:lnTo>
                  <a:pt x="241499" y="9701"/>
                </a:lnTo>
                <a:lnTo>
                  <a:pt x="271153" y="4928"/>
                </a:lnTo>
                <a:lnTo>
                  <a:pt x="295822" y="0"/>
                </a:lnTo>
                <a:lnTo>
                  <a:pt x="320490" y="0"/>
                </a:lnTo>
                <a:lnTo>
                  <a:pt x="349947" y="9701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6350221" y="7403601"/>
            <a:ext cx="241499" cy="39137"/>
          </a:xfrm>
          <a:custGeom>
            <a:avLst/>
            <a:gdLst/>
            <a:ahLst/>
            <a:cxnLst/>
            <a:rect l="l" t="t" r="r" b="b"/>
            <a:pathLst>
              <a:path w="241499" h="39137">
                <a:moveTo>
                  <a:pt x="14695" y="14636"/>
                </a:moveTo>
                <a:lnTo>
                  <a:pt x="4789" y="19565"/>
                </a:lnTo>
                <a:lnTo>
                  <a:pt x="0" y="24500"/>
                </a:lnTo>
                <a:lnTo>
                  <a:pt x="0" y="29429"/>
                </a:lnTo>
                <a:lnTo>
                  <a:pt x="4789" y="34208"/>
                </a:lnTo>
                <a:lnTo>
                  <a:pt x="19682" y="39137"/>
                </a:lnTo>
                <a:lnTo>
                  <a:pt x="93490" y="39137"/>
                </a:lnTo>
                <a:lnTo>
                  <a:pt x="142826" y="34208"/>
                </a:lnTo>
                <a:lnTo>
                  <a:pt x="167494" y="34208"/>
                </a:lnTo>
                <a:lnTo>
                  <a:pt x="182256" y="29429"/>
                </a:lnTo>
                <a:lnTo>
                  <a:pt x="202135" y="24500"/>
                </a:lnTo>
                <a:lnTo>
                  <a:pt x="226606" y="14636"/>
                </a:lnTo>
                <a:lnTo>
                  <a:pt x="241499" y="9701"/>
                </a:lnTo>
                <a:lnTo>
                  <a:pt x="241499" y="4928"/>
                </a:lnTo>
                <a:lnTo>
                  <a:pt x="236578" y="0"/>
                </a:lnTo>
              </a:path>
            </a:pathLst>
          </a:custGeom>
          <a:ln w="49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6473365" y="7437809"/>
            <a:ext cx="103462" cy="19728"/>
          </a:xfrm>
          <a:custGeom>
            <a:avLst/>
            <a:gdLst/>
            <a:ahLst/>
            <a:cxnLst/>
            <a:rect l="l" t="t" r="r" b="b"/>
            <a:pathLst>
              <a:path w="103462" h="19728">
                <a:moveTo>
                  <a:pt x="0" y="19728"/>
                </a:moveTo>
                <a:lnTo>
                  <a:pt x="44350" y="19728"/>
                </a:lnTo>
                <a:lnTo>
                  <a:pt x="78990" y="14793"/>
                </a:lnTo>
                <a:lnTo>
                  <a:pt x="98672" y="9864"/>
                </a:lnTo>
                <a:lnTo>
                  <a:pt x="103462" y="0"/>
                </a:lnTo>
              </a:path>
            </a:pathLst>
          </a:custGeom>
          <a:ln w="49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6374692" y="7364300"/>
            <a:ext cx="128327" cy="19728"/>
          </a:xfrm>
          <a:custGeom>
            <a:avLst/>
            <a:gdLst/>
            <a:ahLst/>
            <a:cxnLst/>
            <a:rect l="l" t="t" r="r" b="b"/>
            <a:pathLst>
              <a:path w="128327" h="19728">
                <a:moveTo>
                  <a:pt x="0" y="0"/>
                </a:moveTo>
                <a:lnTo>
                  <a:pt x="4986" y="4935"/>
                </a:lnTo>
                <a:lnTo>
                  <a:pt x="9972" y="14799"/>
                </a:lnTo>
                <a:lnTo>
                  <a:pt x="19878" y="19728"/>
                </a:lnTo>
                <a:lnTo>
                  <a:pt x="54322" y="19728"/>
                </a:lnTo>
                <a:lnTo>
                  <a:pt x="103659" y="9864"/>
                </a:lnTo>
                <a:lnTo>
                  <a:pt x="118355" y="9864"/>
                </a:lnTo>
                <a:lnTo>
                  <a:pt x="128327" y="4935"/>
                </a:lnTo>
                <a:lnTo>
                  <a:pt x="118355" y="9864"/>
                </a:lnTo>
              </a:path>
            </a:pathLst>
          </a:custGeom>
          <a:ln w="49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6251548" y="7359372"/>
            <a:ext cx="98672" cy="29429"/>
          </a:xfrm>
          <a:custGeom>
            <a:avLst/>
            <a:gdLst/>
            <a:ahLst/>
            <a:cxnLst/>
            <a:rect l="l" t="t" r="r" b="b"/>
            <a:pathLst>
              <a:path w="98672" h="29429">
                <a:moveTo>
                  <a:pt x="74004" y="0"/>
                </a:moveTo>
                <a:lnTo>
                  <a:pt x="88700" y="9864"/>
                </a:lnTo>
                <a:lnTo>
                  <a:pt x="98672" y="19728"/>
                </a:lnTo>
                <a:lnTo>
                  <a:pt x="98672" y="24657"/>
                </a:lnTo>
                <a:lnTo>
                  <a:pt x="93686" y="29429"/>
                </a:lnTo>
                <a:lnTo>
                  <a:pt x="34443" y="29429"/>
                </a:lnTo>
                <a:lnTo>
                  <a:pt x="0" y="24657"/>
                </a:lnTo>
              </a:path>
            </a:pathLst>
          </a:custGeom>
          <a:ln w="4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6216907" y="7334864"/>
            <a:ext cx="64229" cy="44235"/>
          </a:xfrm>
          <a:custGeom>
            <a:avLst/>
            <a:gdLst/>
            <a:ahLst/>
            <a:cxnLst/>
            <a:rect l="l" t="t" r="r" b="b"/>
            <a:pathLst>
              <a:path w="64229" h="44235">
                <a:moveTo>
                  <a:pt x="9972" y="0"/>
                </a:moveTo>
                <a:lnTo>
                  <a:pt x="0" y="14799"/>
                </a:lnTo>
                <a:lnTo>
                  <a:pt x="4986" y="24507"/>
                </a:lnTo>
                <a:lnTo>
                  <a:pt x="14892" y="29436"/>
                </a:lnTo>
                <a:lnTo>
                  <a:pt x="29654" y="34371"/>
                </a:lnTo>
                <a:lnTo>
                  <a:pt x="64229" y="44235"/>
                </a:lnTo>
              </a:path>
            </a:pathLst>
          </a:custGeom>
          <a:ln w="494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6231800" y="7344729"/>
            <a:ext cx="39429" cy="9864"/>
          </a:xfrm>
          <a:custGeom>
            <a:avLst/>
            <a:gdLst/>
            <a:ahLst/>
            <a:cxnLst/>
            <a:rect l="l" t="t" r="r" b="b"/>
            <a:pathLst>
              <a:path w="39429" h="9864">
                <a:moveTo>
                  <a:pt x="39429" y="0"/>
                </a:moveTo>
                <a:lnTo>
                  <a:pt x="34443" y="4935"/>
                </a:lnTo>
                <a:lnTo>
                  <a:pt x="24668" y="9864"/>
                </a:lnTo>
                <a:lnTo>
                  <a:pt x="14761" y="9864"/>
                </a:lnTo>
                <a:lnTo>
                  <a:pt x="0" y="4935"/>
                </a:lnTo>
              </a:path>
            </a:pathLst>
          </a:custGeom>
          <a:ln w="4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6379678" y="7413302"/>
            <a:ext cx="49336" cy="24507"/>
          </a:xfrm>
          <a:custGeom>
            <a:avLst/>
            <a:gdLst/>
            <a:ahLst/>
            <a:cxnLst/>
            <a:rect l="l" t="t" r="r" b="b"/>
            <a:pathLst>
              <a:path w="49336" h="24507">
                <a:moveTo>
                  <a:pt x="9906" y="0"/>
                </a:moveTo>
                <a:lnTo>
                  <a:pt x="0" y="4935"/>
                </a:lnTo>
                <a:lnTo>
                  <a:pt x="0" y="9864"/>
                </a:lnTo>
                <a:lnTo>
                  <a:pt x="14892" y="19728"/>
                </a:lnTo>
                <a:lnTo>
                  <a:pt x="29654" y="19728"/>
                </a:lnTo>
                <a:lnTo>
                  <a:pt x="49336" y="24507"/>
                </a:lnTo>
              </a:path>
            </a:pathLst>
          </a:custGeom>
          <a:ln w="49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6429015" y="7393737"/>
            <a:ext cx="138037" cy="29429"/>
          </a:xfrm>
          <a:custGeom>
            <a:avLst/>
            <a:gdLst/>
            <a:ahLst/>
            <a:cxnLst/>
            <a:rect l="l" t="t" r="r" b="b"/>
            <a:pathLst>
              <a:path w="138037" h="29429">
                <a:moveTo>
                  <a:pt x="14695" y="14793"/>
                </a:moveTo>
                <a:lnTo>
                  <a:pt x="4986" y="19565"/>
                </a:lnTo>
                <a:lnTo>
                  <a:pt x="0" y="19565"/>
                </a:lnTo>
                <a:lnTo>
                  <a:pt x="0" y="24500"/>
                </a:lnTo>
                <a:lnTo>
                  <a:pt x="4986" y="24500"/>
                </a:lnTo>
                <a:lnTo>
                  <a:pt x="19682" y="29429"/>
                </a:lnTo>
                <a:lnTo>
                  <a:pt x="69018" y="29429"/>
                </a:lnTo>
                <a:lnTo>
                  <a:pt x="88700" y="24500"/>
                </a:lnTo>
                <a:lnTo>
                  <a:pt x="123341" y="19565"/>
                </a:lnTo>
                <a:lnTo>
                  <a:pt x="138037" y="9864"/>
                </a:lnTo>
                <a:lnTo>
                  <a:pt x="133116" y="4928"/>
                </a:lnTo>
                <a:lnTo>
                  <a:pt x="123341" y="0"/>
                </a:lnTo>
                <a:lnTo>
                  <a:pt x="113368" y="0"/>
                </a:lnTo>
              </a:path>
            </a:pathLst>
          </a:custGeom>
          <a:ln w="49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6448697" y="7334864"/>
            <a:ext cx="143023" cy="14799"/>
          </a:xfrm>
          <a:custGeom>
            <a:avLst/>
            <a:gdLst/>
            <a:ahLst/>
            <a:cxnLst/>
            <a:rect l="l" t="t" r="r" b="b"/>
            <a:pathLst>
              <a:path w="143023" h="14799">
                <a:moveTo>
                  <a:pt x="0" y="4935"/>
                </a:moveTo>
                <a:lnTo>
                  <a:pt x="29654" y="9864"/>
                </a:lnTo>
                <a:lnTo>
                  <a:pt x="54322" y="14799"/>
                </a:lnTo>
                <a:lnTo>
                  <a:pt x="88766" y="14799"/>
                </a:lnTo>
                <a:lnTo>
                  <a:pt x="123341" y="9864"/>
                </a:lnTo>
                <a:lnTo>
                  <a:pt x="143023" y="0"/>
                </a:lnTo>
              </a:path>
            </a:pathLst>
          </a:custGeom>
          <a:ln w="49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6473365" y="7310364"/>
            <a:ext cx="93686" cy="0"/>
          </a:xfrm>
          <a:custGeom>
            <a:avLst/>
            <a:gdLst/>
            <a:ahLst/>
            <a:cxnLst/>
            <a:rect l="l" t="t" r="r" b="b"/>
            <a:pathLst>
              <a:path w="93686">
                <a:moveTo>
                  <a:pt x="93686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6443711" y="7266298"/>
            <a:ext cx="54322" cy="4928"/>
          </a:xfrm>
          <a:custGeom>
            <a:avLst/>
            <a:gdLst/>
            <a:ahLst/>
            <a:cxnLst/>
            <a:rect l="l" t="t" r="r" b="b"/>
            <a:pathLst>
              <a:path w="54322" h="4928">
                <a:moveTo>
                  <a:pt x="0" y="0"/>
                </a:moveTo>
                <a:lnTo>
                  <a:pt x="54322" y="4928"/>
                </a:lnTo>
              </a:path>
            </a:pathLst>
          </a:custGeom>
          <a:ln w="49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6147889" y="7486967"/>
            <a:ext cx="241696" cy="122509"/>
          </a:xfrm>
          <a:custGeom>
            <a:avLst/>
            <a:gdLst/>
            <a:ahLst/>
            <a:cxnLst/>
            <a:rect l="l" t="t" r="r" b="b"/>
            <a:pathLst>
              <a:path w="241696" h="122509">
                <a:moveTo>
                  <a:pt x="0" y="0"/>
                </a:moveTo>
                <a:lnTo>
                  <a:pt x="39561" y="29272"/>
                </a:lnTo>
                <a:lnTo>
                  <a:pt x="88897" y="58708"/>
                </a:lnTo>
                <a:lnTo>
                  <a:pt x="123341" y="73508"/>
                </a:lnTo>
                <a:lnTo>
                  <a:pt x="157784" y="93073"/>
                </a:lnTo>
                <a:lnTo>
                  <a:pt x="241696" y="122509"/>
                </a:lnTo>
              </a:path>
            </a:pathLst>
          </a:custGeom>
          <a:ln w="49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6256468" y="7531039"/>
            <a:ext cx="246551" cy="83366"/>
          </a:xfrm>
          <a:custGeom>
            <a:avLst/>
            <a:gdLst/>
            <a:ahLst/>
            <a:cxnLst/>
            <a:rect l="l" t="t" r="r" b="b"/>
            <a:pathLst>
              <a:path w="246551" h="83366">
                <a:moveTo>
                  <a:pt x="246551" y="83366"/>
                </a:moveTo>
                <a:lnTo>
                  <a:pt x="197214" y="68573"/>
                </a:lnTo>
                <a:lnTo>
                  <a:pt x="152864" y="58708"/>
                </a:lnTo>
                <a:lnTo>
                  <a:pt x="113434" y="49001"/>
                </a:lnTo>
                <a:lnTo>
                  <a:pt x="78859" y="39137"/>
                </a:lnTo>
                <a:lnTo>
                  <a:pt x="29523" y="19571"/>
                </a:lnTo>
                <a:lnTo>
                  <a:pt x="0" y="0"/>
                </a:lnTo>
              </a:path>
            </a:pathLst>
          </a:custGeom>
          <a:ln w="494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6162781" y="7423166"/>
            <a:ext cx="64098" cy="93073"/>
          </a:xfrm>
          <a:custGeom>
            <a:avLst/>
            <a:gdLst/>
            <a:ahLst/>
            <a:cxnLst/>
            <a:rect l="l" t="t" r="r" b="b"/>
            <a:pathLst>
              <a:path w="64098" h="93073">
                <a:moveTo>
                  <a:pt x="64098" y="93073"/>
                </a:moveTo>
                <a:lnTo>
                  <a:pt x="29654" y="68573"/>
                </a:lnTo>
                <a:lnTo>
                  <a:pt x="4986" y="39143"/>
                </a:lnTo>
                <a:lnTo>
                  <a:pt x="0" y="29436"/>
                </a:lnTo>
                <a:lnTo>
                  <a:pt x="0" y="19571"/>
                </a:lnTo>
                <a:lnTo>
                  <a:pt x="9775" y="0"/>
                </a:lnTo>
              </a:path>
            </a:pathLst>
          </a:custGeom>
          <a:ln w="49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6088777" y="7393737"/>
            <a:ext cx="29654" cy="93230"/>
          </a:xfrm>
          <a:custGeom>
            <a:avLst/>
            <a:gdLst/>
            <a:ahLst/>
            <a:cxnLst/>
            <a:rect l="l" t="t" r="r" b="b"/>
            <a:pathLst>
              <a:path w="29654" h="93230">
                <a:moveTo>
                  <a:pt x="24668" y="93230"/>
                </a:moveTo>
                <a:lnTo>
                  <a:pt x="14761" y="73502"/>
                </a:lnTo>
                <a:lnTo>
                  <a:pt x="4986" y="58865"/>
                </a:lnTo>
                <a:lnTo>
                  <a:pt x="0" y="34364"/>
                </a:lnTo>
                <a:lnTo>
                  <a:pt x="14761" y="4928"/>
                </a:lnTo>
                <a:lnTo>
                  <a:pt x="29654" y="0"/>
                </a:lnTo>
              </a:path>
            </a:pathLst>
          </a:custGeom>
          <a:ln w="49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6128206" y="7369236"/>
            <a:ext cx="24668" cy="93073"/>
          </a:xfrm>
          <a:custGeom>
            <a:avLst/>
            <a:gdLst/>
            <a:ahLst/>
            <a:cxnLst/>
            <a:rect l="l" t="t" r="r" b="b"/>
            <a:pathLst>
              <a:path w="24668" h="93073">
                <a:moveTo>
                  <a:pt x="0" y="93073"/>
                </a:moveTo>
                <a:lnTo>
                  <a:pt x="0" y="73502"/>
                </a:lnTo>
                <a:lnTo>
                  <a:pt x="4986" y="49001"/>
                </a:lnTo>
                <a:lnTo>
                  <a:pt x="24668" y="0"/>
                </a:lnTo>
              </a:path>
            </a:pathLst>
          </a:custGeom>
          <a:ln w="49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6162781" y="7315299"/>
            <a:ext cx="14761" cy="19565"/>
          </a:xfrm>
          <a:custGeom>
            <a:avLst/>
            <a:gdLst/>
            <a:ahLst/>
            <a:cxnLst/>
            <a:rect l="l" t="t" r="r" b="b"/>
            <a:pathLst>
              <a:path w="14761" h="19565">
                <a:moveTo>
                  <a:pt x="0" y="19565"/>
                </a:moveTo>
                <a:lnTo>
                  <a:pt x="14761" y="0"/>
                </a:lnTo>
              </a:path>
            </a:pathLst>
          </a:custGeom>
          <a:ln w="49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6187450" y="7359372"/>
            <a:ext cx="39429" cy="58865"/>
          </a:xfrm>
          <a:custGeom>
            <a:avLst/>
            <a:gdLst/>
            <a:ahLst/>
            <a:cxnLst/>
            <a:rect l="l" t="t" r="r" b="b"/>
            <a:pathLst>
              <a:path w="39429" h="58865">
                <a:moveTo>
                  <a:pt x="0" y="0"/>
                </a:moveTo>
                <a:lnTo>
                  <a:pt x="4986" y="29429"/>
                </a:lnTo>
                <a:lnTo>
                  <a:pt x="9775" y="44229"/>
                </a:lnTo>
                <a:lnTo>
                  <a:pt x="19682" y="53930"/>
                </a:lnTo>
                <a:lnTo>
                  <a:pt x="39429" y="58865"/>
                </a:lnTo>
              </a:path>
            </a:pathLst>
          </a:custGeom>
          <a:ln w="49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6197225" y="7442738"/>
            <a:ext cx="118355" cy="83366"/>
          </a:xfrm>
          <a:custGeom>
            <a:avLst/>
            <a:gdLst/>
            <a:ahLst/>
            <a:cxnLst/>
            <a:rect l="l" t="t" r="r" b="b"/>
            <a:pathLst>
              <a:path w="118355" h="83366">
                <a:moveTo>
                  <a:pt x="0" y="0"/>
                </a:moveTo>
                <a:lnTo>
                  <a:pt x="9906" y="14799"/>
                </a:lnTo>
                <a:lnTo>
                  <a:pt x="29654" y="34364"/>
                </a:lnTo>
                <a:lnTo>
                  <a:pt x="49336" y="44229"/>
                </a:lnTo>
                <a:lnTo>
                  <a:pt x="69018" y="58865"/>
                </a:lnTo>
                <a:lnTo>
                  <a:pt x="93686" y="68729"/>
                </a:lnTo>
                <a:lnTo>
                  <a:pt x="108448" y="78437"/>
                </a:lnTo>
                <a:lnTo>
                  <a:pt x="113434" y="83366"/>
                </a:lnTo>
                <a:lnTo>
                  <a:pt x="118355" y="83366"/>
                </a:lnTo>
                <a:lnTo>
                  <a:pt x="108448" y="73502"/>
                </a:lnTo>
              </a:path>
            </a:pathLst>
          </a:custGeom>
          <a:ln w="49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6251548" y="7462310"/>
            <a:ext cx="138037" cy="53930"/>
          </a:xfrm>
          <a:custGeom>
            <a:avLst/>
            <a:gdLst/>
            <a:ahLst/>
            <a:cxnLst/>
            <a:rect l="l" t="t" r="r" b="b"/>
            <a:pathLst>
              <a:path w="138037" h="53930">
                <a:moveTo>
                  <a:pt x="0" y="0"/>
                </a:moveTo>
                <a:lnTo>
                  <a:pt x="29588" y="14793"/>
                </a:lnTo>
                <a:lnTo>
                  <a:pt x="98672" y="44229"/>
                </a:lnTo>
                <a:lnTo>
                  <a:pt x="138037" y="53930"/>
                </a:lnTo>
              </a:path>
            </a:pathLst>
          </a:custGeom>
          <a:ln w="49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6330342" y="7545676"/>
            <a:ext cx="202135" cy="29436"/>
          </a:xfrm>
          <a:custGeom>
            <a:avLst/>
            <a:gdLst/>
            <a:ahLst/>
            <a:cxnLst/>
            <a:rect l="l" t="t" r="r" b="b"/>
            <a:pathLst>
              <a:path w="202135" h="29436">
                <a:moveTo>
                  <a:pt x="0" y="0"/>
                </a:moveTo>
                <a:lnTo>
                  <a:pt x="64229" y="19571"/>
                </a:lnTo>
                <a:lnTo>
                  <a:pt x="118355" y="29436"/>
                </a:lnTo>
                <a:lnTo>
                  <a:pt x="187373" y="29436"/>
                </a:lnTo>
                <a:lnTo>
                  <a:pt x="202135" y="24500"/>
                </a:lnTo>
                <a:lnTo>
                  <a:pt x="197345" y="19571"/>
                </a:lnTo>
                <a:lnTo>
                  <a:pt x="182453" y="9864"/>
                </a:lnTo>
                <a:lnTo>
                  <a:pt x="177598" y="9864"/>
                </a:lnTo>
                <a:lnTo>
                  <a:pt x="172677" y="4935"/>
                </a:lnTo>
                <a:lnTo>
                  <a:pt x="177598" y="9864"/>
                </a:lnTo>
              </a:path>
            </a:pathLst>
          </a:custGeom>
          <a:ln w="49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6514435" y="7561984"/>
            <a:ext cx="177466" cy="53936"/>
          </a:xfrm>
          <a:custGeom>
            <a:avLst/>
            <a:gdLst/>
            <a:ahLst/>
            <a:cxnLst/>
            <a:rect l="l" t="t" r="r" b="b"/>
            <a:pathLst>
              <a:path w="177466" h="53936">
                <a:moveTo>
                  <a:pt x="138102" y="14799"/>
                </a:moveTo>
                <a:lnTo>
                  <a:pt x="162771" y="24500"/>
                </a:lnTo>
                <a:lnTo>
                  <a:pt x="167757" y="24500"/>
                </a:lnTo>
                <a:lnTo>
                  <a:pt x="167757" y="29436"/>
                </a:lnTo>
                <a:lnTo>
                  <a:pt x="148009" y="39300"/>
                </a:lnTo>
                <a:lnTo>
                  <a:pt x="98672" y="44229"/>
                </a:lnTo>
                <a:lnTo>
                  <a:pt x="49336" y="39300"/>
                </a:lnTo>
                <a:lnTo>
                  <a:pt x="0" y="29436"/>
                </a:lnTo>
                <a:lnTo>
                  <a:pt x="0" y="39300"/>
                </a:lnTo>
                <a:lnTo>
                  <a:pt x="49336" y="49164"/>
                </a:lnTo>
                <a:lnTo>
                  <a:pt x="98672" y="53936"/>
                </a:lnTo>
                <a:lnTo>
                  <a:pt x="148009" y="49164"/>
                </a:lnTo>
                <a:lnTo>
                  <a:pt x="167757" y="39300"/>
                </a:lnTo>
                <a:lnTo>
                  <a:pt x="177466" y="29436"/>
                </a:lnTo>
                <a:lnTo>
                  <a:pt x="177466" y="24500"/>
                </a:lnTo>
                <a:lnTo>
                  <a:pt x="162771" y="14799"/>
                </a:lnTo>
                <a:lnTo>
                  <a:pt x="138102" y="4935"/>
                </a:lnTo>
                <a:lnTo>
                  <a:pt x="108448" y="0"/>
                </a:lnTo>
                <a:lnTo>
                  <a:pt x="108448" y="9864"/>
                </a:lnTo>
                <a:lnTo>
                  <a:pt x="138102" y="147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6537463" y="7555540"/>
            <a:ext cx="88700" cy="39137"/>
          </a:xfrm>
          <a:custGeom>
            <a:avLst/>
            <a:gdLst/>
            <a:ahLst/>
            <a:cxnLst/>
            <a:rect l="l" t="t" r="r" b="b"/>
            <a:pathLst>
              <a:path w="88700" h="39137">
                <a:moveTo>
                  <a:pt x="0" y="0"/>
                </a:moveTo>
                <a:lnTo>
                  <a:pt x="34574" y="19571"/>
                </a:lnTo>
                <a:lnTo>
                  <a:pt x="59243" y="34208"/>
                </a:lnTo>
                <a:lnTo>
                  <a:pt x="78925" y="39137"/>
                </a:lnTo>
                <a:lnTo>
                  <a:pt x="88700" y="34208"/>
                </a:lnTo>
              </a:path>
            </a:pathLst>
          </a:custGeom>
          <a:ln w="49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6410973" y="7532711"/>
            <a:ext cx="64098" cy="24500"/>
          </a:xfrm>
          <a:custGeom>
            <a:avLst/>
            <a:gdLst/>
            <a:ahLst/>
            <a:cxnLst/>
            <a:rect l="l" t="t" r="r" b="b"/>
            <a:pathLst>
              <a:path w="64098" h="24500">
                <a:moveTo>
                  <a:pt x="0" y="0"/>
                </a:moveTo>
                <a:lnTo>
                  <a:pt x="0" y="9701"/>
                </a:lnTo>
                <a:lnTo>
                  <a:pt x="64098" y="24500"/>
                </a:lnTo>
                <a:lnTo>
                  <a:pt x="64098" y="1463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6355010" y="7462310"/>
            <a:ext cx="157784" cy="58865"/>
          </a:xfrm>
          <a:custGeom>
            <a:avLst/>
            <a:gdLst/>
            <a:ahLst/>
            <a:cxnLst/>
            <a:rect l="l" t="t" r="r" b="b"/>
            <a:pathLst>
              <a:path w="157784" h="58865">
                <a:moveTo>
                  <a:pt x="0" y="0"/>
                </a:moveTo>
                <a:lnTo>
                  <a:pt x="39561" y="24657"/>
                </a:lnTo>
                <a:lnTo>
                  <a:pt x="74004" y="44229"/>
                </a:lnTo>
                <a:lnTo>
                  <a:pt x="118355" y="53930"/>
                </a:lnTo>
                <a:lnTo>
                  <a:pt x="157784" y="58865"/>
                </a:lnTo>
              </a:path>
            </a:pathLst>
          </a:custGeom>
          <a:ln w="494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6271230" y="7423166"/>
            <a:ext cx="74004" cy="63800"/>
          </a:xfrm>
          <a:custGeom>
            <a:avLst/>
            <a:gdLst/>
            <a:ahLst/>
            <a:cxnLst/>
            <a:rect l="l" t="t" r="r" b="b"/>
            <a:pathLst>
              <a:path w="74004" h="63800">
                <a:moveTo>
                  <a:pt x="0" y="0"/>
                </a:moveTo>
                <a:lnTo>
                  <a:pt x="39429" y="39143"/>
                </a:lnTo>
                <a:lnTo>
                  <a:pt x="59111" y="53936"/>
                </a:lnTo>
                <a:lnTo>
                  <a:pt x="74004" y="63800"/>
                </a:lnTo>
              </a:path>
            </a:pathLst>
          </a:custGeom>
          <a:ln w="49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6409333" y="7604542"/>
            <a:ext cx="54257" cy="24507"/>
          </a:xfrm>
          <a:custGeom>
            <a:avLst/>
            <a:gdLst/>
            <a:ahLst/>
            <a:cxnLst/>
            <a:rect l="l" t="t" r="r" b="b"/>
            <a:pathLst>
              <a:path w="54257" h="24507">
                <a:moveTo>
                  <a:pt x="0" y="0"/>
                </a:moveTo>
                <a:lnTo>
                  <a:pt x="54257" y="24507"/>
                </a:lnTo>
              </a:path>
            </a:pathLst>
          </a:custGeom>
          <a:ln w="49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6241575" y="7565248"/>
            <a:ext cx="152995" cy="63800"/>
          </a:xfrm>
          <a:custGeom>
            <a:avLst/>
            <a:gdLst/>
            <a:ahLst/>
            <a:cxnLst/>
            <a:rect l="l" t="t" r="r" b="b"/>
            <a:pathLst>
              <a:path w="152995" h="63800">
                <a:moveTo>
                  <a:pt x="0" y="0"/>
                </a:moveTo>
                <a:lnTo>
                  <a:pt x="4986" y="4928"/>
                </a:lnTo>
                <a:lnTo>
                  <a:pt x="9972" y="14793"/>
                </a:lnTo>
                <a:lnTo>
                  <a:pt x="24668" y="19728"/>
                </a:lnTo>
                <a:lnTo>
                  <a:pt x="39561" y="29429"/>
                </a:lnTo>
                <a:lnTo>
                  <a:pt x="59308" y="39293"/>
                </a:lnTo>
                <a:lnTo>
                  <a:pt x="88766" y="44229"/>
                </a:lnTo>
                <a:lnTo>
                  <a:pt x="118420" y="53936"/>
                </a:lnTo>
                <a:lnTo>
                  <a:pt x="152995" y="63800"/>
                </a:lnTo>
              </a:path>
            </a:pathLst>
          </a:custGeom>
          <a:ln w="49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5873454" y="7326835"/>
            <a:ext cx="69018" cy="151939"/>
          </a:xfrm>
          <a:custGeom>
            <a:avLst/>
            <a:gdLst/>
            <a:ahLst/>
            <a:cxnLst/>
            <a:rect l="l" t="t" r="r" b="b"/>
            <a:pathLst>
              <a:path w="69018" h="151939">
                <a:moveTo>
                  <a:pt x="0" y="19565"/>
                </a:moveTo>
                <a:lnTo>
                  <a:pt x="0" y="39137"/>
                </a:lnTo>
                <a:lnTo>
                  <a:pt x="4920" y="68573"/>
                </a:lnTo>
                <a:lnTo>
                  <a:pt x="24668" y="98002"/>
                </a:lnTo>
                <a:lnTo>
                  <a:pt x="44547" y="122503"/>
                </a:lnTo>
                <a:lnTo>
                  <a:pt x="59243" y="151939"/>
                </a:lnTo>
                <a:lnTo>
                  <a:pt x="69018" y="151939"/>
                </a:lnTo>
                <a:lnTo>
                  <a:pt x="54257" y="122503"/>
                </a:lnTo>
                <a:lnTo>
                  <a:pt x="34574" y="98002"/>
                </a:lnTo>
                <a:lnTo>
                  <a:pt x="14892" y="68573"/>
                </a:lnTo>
                <a:lnTo>
                  <a:pt x="9906" y="39137"/>
                </a:lnTo>
                <a:lnTo>
                  <a:pt x="9906" y="29272"/>
                </a:lnTo>
                <a:lnTo>
                  <a:pt x="24668" y="9701"/>
                </a:lnTo>
                <a:lnTo>
                  <a:pt x="24668" y="0"/>
                </a:lnTo>
                <a:lnTo>
                  <a:pt x="14892" y="0"/>
                </a:lnTo>
                <a:lnTo>
                  <a:pt x="14892" y="9701"/>
                </a:lnTo>
                <a:lnTo>
                  <a:pt x="9906" y="19565"/>
                </a:lnTo>
                <a:lnTo>
                  <a:pt x="0" y="195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5848917" y="6763169"/>
            <a:ext cx="64098" cy="137094"/>
          </a:xfrm>
          <a:custGeom>
            <a:avLst/>
            <a:gdLst/>
            <a:ahLst/>
            <a:cxnLst/>
            <a:rect l="l" t="t" r="r" b="b"/>
            <a:pathLst>
              <a:path w="64098" h="137094">
                <a:moveTo>
                  <a:pt x="14761" y="137094"/>
                </a:moveTo>
                <a:lnTo>
                  <a:pt x="19747" y="132328"/>
                </a:lnTo>
                <a:lnTo>
                  <a:pt x="19747" y="122470"/>
                </a:lnTo>
                <a:lnTo>
                  <a:pt x="34443" y="107847"/>
                </a:lnTo>
                <a:lnTo>
                  <a:pt x="34443" y="102885"/>
                </a:lnTo>
                <a:lnTo>
                  <a:pt x="39429" y="102885"/>
                </a:lnTo>
                <a:lnTo>
                  <a:pt x="39429" y="93028"/>
                </a:lnTo>
                <a:lnTo>
                  <a:pt x="59111" y="78404"/>
                </a:lnTo>
                <a:lnTo>
                  <a:pt x="64098" y="58689"/>
                </a:lnTo>
                <a:lnTo>
                  <a:pt x="59111" y="14623"/>
                </a:lnTo>
                <a:lnTo>
                  <a:pt x="54125" y="9661"/>
                </a:lnTo>
                <a:lnTo>
                  <a:pt x="54125" y="0"/>
                </a:lnTo>
                <a:lnTo>
                  <a:pt x="24537" y="0"/>
                </a:lnTo>
                <a:lnTo>
                  <a:pt x="14761" y="9661"/>
                </a:lnTo>
                <a:lnTo>
                  <a:pt x="4789" y="29377"/>
                </a:lnTo>
                <a:lnTo>
                  <a:pt x="0" y="44065"/>
                </a:lnTo>
                <a:lnTo>
                  <a:pt x="9775" y="44065"/>
                </a:lnTo>
                <a:lnTo>
                  <a:pt x="14761" y="29377"/>
                </a:lnTo>
                <a:lnTo>
                  <a:pt x="24537" y="9661"/>
                </a:lnTo>
                <a:lnTo>
                  <a:pt x="44415" y="9661"/>
                </a:lnTo>
                <a:lnTo>
                  <a:pt x="49205" y="14623"/>
                </a:lnTo>
                <a:lnTo>
                  <a:pt x="54125" y="58689"/>
                </a:lnTo>
                <a:lnTo>
                  <a:pt x="49205" y="78404"/>
                </a:lnTo>
                <a:lnTo>
                  <a:pt x="29457" y="93028"/>
                </a:lnTo>
                <a:lnTo>
                  <a:pt x="24537" y="93028"/>
                </a:lnTo>
                <a:lnTo>
                  <a:pt x="24537" y="107847"/>
                </a:lnTo>
                <a:lnTo>
                  <a:pt x="9775" y="122470"/>
                </a:lnTo>
                <a:lnTo>
                  <a:pt x="9775" y="132328"/>
                </a:lnTo>
                <a:lnTo>
                  <a:pt x="4789" y="137094"/>
                </a:lnTo>
                <a:lnTo>
                  <a:pt x="14761" y="1370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5853707" y="7042515"/>
            <a:ext cx="19747" cy="97989"/>
          </a:xfrm>
          <a:custGeom>
            <a:avLst/>
            <a:gdLst/>
            <a:ahLst/>
            <a:cxnLst/>
            <a:rect l="l" t="t" r="r" b="b"/>
            <a:pathLst>
              <a:path w="19747" h="97989">
                <a:moveTo>
                  <a:pt x="19747" y="49027"/>
                </a:moveTo>
                <a:lnTo>
                  <a:pt x="19747" y="24481"/>
                </a:lnTo>
                <a:lnTo>
                  <a:pt x="9972" y="0"/>
                </a:lnTo>
                <a:lnTo>
                  <a:pt x="0" y="0"/>
                </a:lnTo>
                <a:lnTo>
                  <a:pt x="9972" y="24481"/>
                </a:lnTo>
                <a:lnTo>
                  <a:pt x="9972" y="49027"/>
                </a:lnTo>
                <a:lnTo>
                  <a:pt x="4986" y="97989"/>
                </a:lnTo>
                <a:lnTo>
                  <a:pt x="14958" y="97989"/>
                </a:lnTo>
                <a:lnTo>
                  <a:pt x="19747" y="490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5829104" y="7140504"/>
            <a:ext cx="29588" cy="147030"/>
          </a:xfrm>
          <a:custGeom>
            <a:avLst/>
            <a:gdLst/>
            <a:ahLst/>
            <a:cxnLst/>
            <a:rect l="l" t="t" r="r" b="b"/>
            <a:pathLst>
              <a:path w="29588" h="147030">
                <a:moveTo>
                  <a:pt x="24602" y="73528"/>
                </a:moveTo>
                <a:lnTo>
                  <a:pt x="9906" y="0"/>
                </a:lnTo>
                <a:lnTo>
                  <a:pt x="0" y="0"/>
                </a:lnTo>
                <a:lnTo>
                  <a:pt x="14892" y="73528"/>
                </a:lnTo>
                <a:lnTo>
                  <a:pt x="19813" y="112821"/>
                </a:lnTo>
                <a:lnTo>
                  <a:pt x="14892" y="147030"/>
                </a:lnTo>
                <a:lnTo>
                  <a:pt x="24602" y="147030"/>
                </a:lnTo>
                <a:lnTo>
                  <a:pt x="29588" y="112821"/>
                </a:lnTo>
                <a:lnTo>
                  <a:pt x="24602" y="735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5893333" y="7488482"/>
            <a:ext cx="128130" cy="63800"/>
          </a:xfrm>
          <a:custGeom>
            <a:avLst/>
            <a:gdLst/>
            <a:ahLst/>
            <a:cxnLst/>
            <a:rect l="l" t="t" r="r" b="b"/>
            <a:pathLst>
              <a:path w="128130" h="63800">
                <a:moveTo>
                  <a:pt x="19682" y="19728"/>
                </a:moveTo>
                <a:lnTo>
                  <a:pt x="34378" y="29429"/>
                </a:lnTo>
                <a:lnTo>
                  <a:pt x="39364" y="34364"/>
                </a:lnTo>
                <a:lnTo>
                  <a:pt x="49139" y="49001"/>
                </a:lnTo>
                <a:lnTo>
                  <a:pt x="59046" y="58865"/>
                </a:lnTo>
                <a:lnTo>
                  <a:pt x="64032" y="58865"/>
                </a:lnTo>
                <a:lnTo>
                  <a:pt x="69018" y="63800"/>
                </a:lnTo>
                <a:lnTo>
                  <a:pt x="118158" y="63800"/>
                </a:lnTo>
                <a:lnTo>
                  <a:pt x="128130" y="53930"/>
                </a:lnTo>
                <a:lnTo>
                  <a:pt x="69018" y="53930"/>
                </a:lnTo>
                <a:lnTo>
                  <a:pt x="64032" y="49001"/>
                </a:lnTo>
                <a:lnTo>
                  <a:pt x="59046" y="49001"/>
                </a:lnTo>
                <a:lnTo>
                  <a:pt x="49139" y="34364"/>
                </a:lnTo>
                <a:lnTo>
                  <a:pt x="34378" y="19728"/>
                </a:lnTo>
                <a:lnTo>
                  <a:pt x="19682" y="9864"/>
                </a:lnTo>
                <a:lnTo>
                  <a:pt x="0" y="0"/>
                </a:lnTo>
                <a:lnTo>
                  <a:pt x="0" y="9864"/>
                </a:lnTo>
                <a:lnTo>
                  <a:pt x="19682" y="197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5947459" y="7561984"/>
            <a:ext cx="197149" cy="44229"/>
          </a:xfrm>
          <a:custGeom>
            <a:avLst/>
            <a:gdLst/>
            <a:ahLst/>
            <a:cxnLst/>
            <a:rect l="l" t="t" r="r" b="b"/>
            <a:pathLst>
              <a:path w="197149" h="44229">
                <a:moveTo>
                  <a:pt x="83780" y="0"/>
                </a:moveTo>
                <a:lnTo>
                  <a:pt x="83780" y="9864"/>
                </a:lnTo>
                <a:lnTo>
                  <a:pt x="143023" y="14799"/>
                </a:lnTo>
                <a:lnTo>
                  <a:pt x="182453" y="14799"/>
                </a:lnTo>
                <a:lnTo>
                  <a:pt x="187373" y="19728"/>
                </a:lnTo>
                <a:lnTo>
                  <a:pt x="187373" y="24500"/>
                </a:lnTo>
                <a:lnTo>
                  <a:pt x="182453" y="34364"/>
                </a:lnTo>
                <a:lnTo>
                  <a:pt x="0" y="34364"/>
                </a:lnTo>
                <a:lnTo>
                  <a:pt x="0" y="44229"/>
                </a:lnTo>
                <a:lnTo>
                  <a:pt x="192359" y="44229"/>
                </a:lnTo>
                <a:lnTo>
                  <a:pt x="197149" y="24500"/>
                </a:lnTo>
                <a:lnTo>
                  <a:pt x="197149" y="19728"/>
                </a:lnTo>
                <a:lnTo>
                  <a:pt x="182453" y="4935"/>
                </a:lnTo>
                <a:lnTo>
                  <a:pt x="143023" y="4935"/>
                </a:lnTo>
                <a:lnTo>
                  <a:pt x="837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6223599" y="7576783"/>
            <a:ext cx="128130" cy="49001"/>
          </a:xfrm>
          <a:custGeom>
            <a:avLst/>
            <a:gdLst/>
            <a:ahLst/>
            <a:cxnLst/>
            <a:rect l="l" t="t" r="r" b="b"/>
            <a:pathLst>
              <a:path w="128130" h="49001">
                <a:moveTo>
                  <a:pt x="49336" y="14636"/>
                </a:moveTo>
                <a:lnTo>
                  <a:pt x="39364" y="9701"/>
                </a:lnTo>
                <a:lnTo>
                  <a:pt x="39364" y="4928"/>
                </a:lnTo>
                <a:lnTo>
                  <a:pt x="29588" y="4928"/>
                </a:lnTo>
                <a:lnTo>
                  <a:pt x="14695" y="0"/>
                </a:lnTo>
                <a:lnTo>
                  <a:pt x="0" y="0"/>
                </a:lnTo>
                <a:lnTo>
                  <a:pt x="0" y="9701"/>
                </a:lnTo>
                <a:lnTo>
                  <a:pt x="14695" y="9701"/>
                </a:lnTo>
                <a:lnTo>
                  <a:pt x="29588" y="14636"/>
                </a:lnTo>
                <a:lnTo>
                  <a:pt x="29588" y="19565"/>
                </a:lnTo>
                <a:lnTo>
                  <a:pt x="49336" y="24500"/>
                </a:lnTo>
                <a:lnTo>
                  <a:pt x="69018" y="34364"/>
                </a:lnTo>
                <a:lnTo>
                  <a:pt x="103462" y="44065"/>
                </a:lnTo>
                <a:lnTo>
                  <a:pt x="118355" y="49001"/>
                </a:lnTo>
                <a:lnTo>
                  <a:pt x="128130" y="49001"/>
                </a:lnTo>
                <a:lnTo>
                  <a:pt x="128130" y="39137"/>
                </a:lnTo>
                <a:lnTo>
                  <a:pt x="118355" y="39137"/>
                </a:lnTo>
                <a:lnTo>
                  <a:pt x="103462" y="34364"/>
                </a:lnTo>
                <a:lnTo>
                  <a:pt x="69018" y="24500"/>
                </a:lnTo>
                <a:lnTo>
                  <a:pt x="49336" y="146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6144608" y="7527775"/>
            <a:ext cx="74004" cy="49007"/>
          </a:xfrm>
          <a:custGeom>
            <a:avLst/>
            <a:gdLst/>
            <a:ahLst/>
            <a:cxnLst/>
            <a:rect l="l" t="t" r="r" b="b"/>
            <a:pathLst>
              <a:path w="74004" h="49007">
                <a:moveTo>
                  <a:pt x="14892" y="9707"/>
                </a:moveTo>
                <a:lnTo>
                  <a:pt x="9906" y="4935"/>
                </a:lnTo>
                <a:lnTo>
                  <a:pt x="14892" y="0"/>
                </a:lnTo>
                <a:lnTo>
                  <a:pt x="4986" y="0"/>
                </a:lnTo>
                <a:lnTo>
                  <a:pt x="0" y="4935"/>
                </a:lnTo>
                <a:lnTo>
                  <a:pt x="4986" y="9707"/>
                </a:lnTo>
                <a:lnTo>
                  <a:pt x="4986" y="14636"/>
                </a:lnTo>
                <a:lnTo>
                  <a:pt x="14892" y="24507"/>
                </a:lnTo>
                <a:lnTo>
                  <a:pt x="19878" y="24507"/>
                </a:lnTo>
                <a:lnTo>
                  <a:pt x="29654" y="34208"/>
                </a:lnTo>
                <a:lnTo>
                  <a:pt x="39561" y="39143"/>
                </a:lnTo>
                <a:lnTo>
                  <a:pt x="69018" y="49007"/>
                </a:lnTo>
                <a:lnTo>
                  <a:pt x="74004" y="49007"/>
                </a:lnTo>
                <a:lnTo>
                  <a:pt x="74004" y="39143"/>
                </a:lnTo>
                <a:lnTo>
                  <a:pt x="69018" y="39143"/>
                </a:lnTo>
                <a:lnTo>
                  <a:pt x="39561" y="29436"/>
                </a:lnTo>
                <a:lnTo>
                  <a:pt x="29654" y="24507"/>
                </a:lnTo>
                <a:lnTo>
                  <a:pt x="19878" y="14636"/>
                </a:lnTo>
                <a:lnTo>
                  <a:pt x="14892" y="14636"/>
                </a:lnTo>
                <a:lnTo>
                  <a:pt x="14892" y="97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6134833" y="7517911"/>
            <a:ext cx="29654" cy="14799"/>
          </a:xfrm>
          <a:custGeom>
            <a:avLst/>
            <a:gdLst/>
            <a:ahLst/>
            <a:cxnLst/>
            <a:rect l="l" t="t" r="r" b="b"/>
            <a:pathLst>
              <a:path w="29654" h="14799">
                <a:moveTo>
                  <a:pt x="14761" y="4935"/>
                </a:moveTo>
                <a:lnTo>
                  <a:pt x="9775" y="0"/>
                </a:lnTo>
                <a:lnTo>
                  <a:pt x="0" y="0"/>
                </a:lnTo>
                <a:lnTo>
                  <a:pt x="14761" y="14799"/>
                </a:lnTo>
                <a:lnTo>
                  <a:pt x="19682" y="14799"/>
                </a:lnTo>
                <a:lnTo>
                  <a:pt x="24668" y="9864"/>
                </a:lnTo>
                <a:lnTo>
                  <a:pt x="29654" y="4935"/>
                </a:lnTo>
                <a:lnTo>
                  <a:pt x="14761" y="49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6051053" y="7459046"/>
            <a:ext cx="64098" cy="53936"/>
          </a:xfrm>
          <a:custGeom>
            <a:avLst/>
            <a:gdLst/>
            <a:ahLst/>
            <a:cxnLst/>
            <a:rect l="l" t="t" r="r" b="b"/>
            <a:pathLst>
              <a:path w="64098" h="53936">
                <a:moveTo>
                  <a:pt x="0" y="0"/>
                </a:moveTo>
                <a:lnTo>
                  <a:pt x="0" y="19728"/>
                </a:lnTo>
                <a:lnTo>
                  <a:pt x="19747" y="34364"/>
                </a:lnTo>
                <a:lnTo>
                  <a:pt x="49205" y="49164"/>
                </a:lnTo>
                <a:lnTo>
                  <a:pt x="54191" y="53936"/>
                </a:lnTo>
                <a:lnTo>
                  <a:pt x="64098" y="53936"/>
                </a:lnTo>
                <a:lnTo>
                  <a:pt x="49205" y="39300"/>
                </a:lnTo>
                <a:lnTo>
                  <a:pt x="19747" y="24663"/>
                </a:lnTo>
                <a:lnTo>
                  <a:pt x="9775" y="19728"/>
                </a:lnTo>
                <a:lnTo>
                  <a:pt x="977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5839011" y="7552283"/>
            <a:ext cx="123341" cy="24500"/>
          </a:xfrm>
          <a:custGeom>
            <a:avLst/>
            <a:gdLst/>
            <a:ahLst/>
            <a:cxnLst/>
            <a:rect l="l" t="t" r="r" b="b"/>
            <a:pathLst>
              <a:path w="123341" h="24500">
                <a:moveTo>
                  <a:pt x="0" y="0"/>
                </a:moveTo>
                <a:lnTo>
                  <a:pt x="0" y="9701"/>
                </a:lnTo>
                <a:lnTo>
                  <a:pt x="29654" y="19565"/>
                </a:lnTo>
                <a:lnTo>
                  <a:pt x="59111" y="24500"/>
                </a:lnTo>
                <a:lnTo>
                  <a:pt x="123341" y="24500"/>
                </a:lnTo>
                <a:lnTo>
                  <a:pt x="123341" y="14636"/>
                </a:lnTo>
                <a:lnTo>
                  <a:pt x="59111" y="14636"/>
                </a:lnTo>
                <a:lnTo>
                  <a:pt x="29654" y="970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6159501" y="7537483"/>
            <a:ext cx="187439" cy="93230"/>
          </a:xfrm>
          <a:custGeom>
            <a:avLst/>
            <a:gdLst/>
            <a:ahLst/>
            <a:cxnLst/>
            <a:rect l="l" t="t" r="r" b="b"/>
            <a:pathLst>
              <a:path w="187439" h="93230">
                <a:moveTo>
                  <a:pt x="0" y="0"/>
                </a:moveTo>
                <a:lnTo>
                  <a:pt x="0" y="9864"/>
                </a:lnTo>
                <a:lnTo>
                  <a:pt x="44350" y="39300"/>
                </a:lnTo>
                <a:lnTo>
                  <a:pt x="88766" y="58865"/>
                </a:lnTo>
                <a:lnTo>
                  <a:pt x="138102" y="78437"/>
                </a:lnTo>
                <a:lnTo>
                  <a:pt x="187439" y="93230"/>
                </a:lnTo>
                <a:lnTo>
                  <a:pt x="187439" y="83366"/>
                </a:lnTo>
                <a:lnTo>
                  <a:pt x="138102" y="68729"/>
                </a:lnTo>
                <a:lnTo>
                  <a:pt x="88766" y="49001"/>
                </a:lnTo>
                <a:lnTo>
                  <a:pt x="44350" y="2943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6341954" y="7561984"/>
            <a:ext cx="157784" cy="49164"/>
          </a:xfrm>
          <a:custGeom>
            <a:avLst/>
            <a:gdLst/>
            <a:ahLst/>
            <a:cxnLst/>
            <a:rect l="l" t="t" r="r" b="b"/>
            <a:pathLst>
              <a:path w="157784" h="49164">
                <a:moveTo>
                  <a:pt x="0" y="0"/>
                </a:moveTo>
                <a:lnTo>
                  <a:pt x="0" y="9864"/>
                </a:lnTo>
                <a:lnTo>
                  <a:pt x="4986" y="9864"/>
                </a:lnTo>
                <a:lnTo>
                  <a:pt x="19682" y="14799"/>
                </a:lnTo>
                <a:lnTo>
                  <a:pt x="39429" y="19728"/>
                </a:lnTo>
                <a:lnTo>
                  <a:pt x="69018" y="29436"/>
                </a:lnTo>
                <a:lnTo>
                  <a:pt x="108448" y="39300"/>
                </a:lnTo>
                <a:lnTo>
                  <a:pt x="157784" y="49164"/>
                </a:lnTo>
                <a:lnTo>
                  <a:pt x="157784" y="39300"/>
                </a:lnTo>
                <a:lnTo>
                  <a:pt x="108448" y="29436"/>
                </a:lnTo>
                <a:lnTo>
                  <a:pt x="69018" y="19728"/>
                </a:lnTo>
                <a:lnTo>
                  <a:pt x="39429" y="9864"/>
                </a:lnTo>
                <a:lnTo>
                  <a:pt x="19682" y="4935"/>
                </a:lnTo>
                <a:lnTo>
                  <a:pt x="498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6341954" y="7561984"/>
            <a:ext cx="19682" cy="14799"/>
          </a:xfrm>
          <a:custGeom>
            <a:avLst/>
            <a:gdLst/>
            <a:ahLst/>
            <a:cxnLst/>
            <a:rect l="l" t="t" r="r" b="b"/>
            <a:pathLst>
              <a:path w="19682" h="14799">
                <a:moveTo>
                  <a:pt x="0" y="0"/>
                </a:moveTo>
                <a:lnTo>
                  <a:pt x="0" y="9864"/>
                </a:lnTo>
                <a:lnTo>
                  <a:pt x="4986" y="9864"/>
                </a:lnTo>
                <a:lnTo>
                  <a:pt x="19682" y="14799"/>
                </a:lnTo>
                <a:lnTo>
                  <a:pt x="19682" y="4935"/>
                </a:lnTo>
                <a:lnTo>
                  <a:pt x="498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6499739" y="7542412"/>
            <a:ext cx="29457" cy="24507"/>
          </a:xfrm>
          <a:custGeom>
            <a:avLst/>
            <a:gdLst/>
            <a:ahLst/>
            <a:cxnLst/>
            <a:rect l="l" t="t" r="r" b="b"/>
            <a:pathLst>
              <a:path w="29457" h="24507">
                <a:moveTo>
                  <a:pt x="0" y="0"/>
                </a:moveTo>
                <a:lnTo>
                  <a:pt x="0" y="9870"/>
                </a:lnTo>
                <a:lnTo>
                  <a:pt x="29457" y="24507"/>
                </a:lnTo>
                <a:lnTo>
                  <a:pt x="29457" y="1479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6504660" y="7557211"/>
            <a:ext cx="29523" cy="19571"/>
          </a:xfrm>
          <a:custGeom>
            <a:avLst/>
            <a:gdLst/>
            <a:ahLst/>
            <a:cxnLst/>
            <a:rect l="l" t="t" r="r" b="b"/>
            <a:pathLst>
              <a:path w="29523" h="19571">
                <a:moveTo>
                  <a:pt x="19747" y="4772"/>
                </a:moveTo>
                <a:lnTo>
                  <a:pt x="0" y="9707"/>
                </a:lnTo>
                <a:lnTo>
                  <a:pt x="0" y="19571"/>
                </a:lnTo>
                <a:lnTo>
                  <a:pt x="19747" y="14636"/>
                </a:lnTo>
                <a:lnTo>
                  <a:pt x="29523" y="4772"/>
                </a:lnTo>
                <a:lnTo>
                  <a:pt x="24537" y="0"/>
                </a:lnTo>
                <a:lnTo>
                  <a:pt x="19747" y="47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6391291" y="7557211"/>
            <a:ext cx="93555" cy="19571"/>
          </a:xfrm>
          <a:custGeom>
            <a:avLst/>
            <a:gdLst/>
            <a:ahLst/>
            <a:cxnLst/>
            <a:rect l="l" t="t" r="r" b="b"/>
            <a:pathLst>
              <a:path w="93555" h="19571">
                <a:moveTo>
                  <a:pt x="0" y="0"/>
                </a:moveTo>
                <a:lnTo>
                  <a:pt x="0" y="9707"/>
                </a:lnTo>
                <a:lnTo>
                  <a:pt x="14761" y="14636"/>
                </a:lnTo>
                <a:lnTo>
                  <a:pt x="34443" y="14636"/>
                </a:lnTo>
                <a:lnTo>
                  <a:pt x="59111" y="19571"/>
                </a:lnTo>
                <a:lnTo>
                  <a:pt x="93555" y="19571"/>
                </a:lnTo>
                <a:lnTo>
                  <a:pt x="93555" y="9707"/>
                </a:lnTo>
                <a:lnTo>
                  <a:pt x="59111" y="9707"/>
                </a:lnTo>
                <a:lnTo>
                  <a:pt x="34443" y="4772"/>
                </a:lnTo>
                <a:lnTo>
                  <a:pt x="14761" y="477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6253188" y="7454273"/>
            <a:ext cx="69084" cy="44072"/>
          </a:xfrm>
          <a:custGeom>
            <a:avLst/>
            <a:gdLst/>
            <a:ahLst/>
            <a:cxnLst/>
            <a:rect l="l" t="t" r="r" b="b"/>
            <a:pathLst>
              <a:path w="69084" h="44072">
                <a:moveTo>
                  <a:pt x="0" y="0"/>
                </a:moveTo>
                <a:lnTo>
                  <a:pt x="0" y="9707"/>
                </a:lnTo>
                <a:lnTo>
                  <a:pt x="14761" y="19571"/>
                </a:lnTo>
                <a:lnTo>
                  <a:pt x="34443" y="29436"/>
                </a:lnTo>
                <a:lnTo>
                  <a:pt x="49205" y="39137"/>
                </a:lnTo>
                <a:lnTo>
                  <a:pt x="69084" y="44072"/>
                </a:lnTo>
                <a:lnTo>
                  <a:pt x="69084" y="34208"/>
                </a:lnTo>
                <a:lnTo>
                  <a:pt x="49205" y="29436"/>
                </a:lnTo>
                <a:lnTo>
                  <a:pt x="34443" y="19571"/>
                </a:lnTo>
                <a:lnTo>
                  <a:pt x="14761" y="970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6164487" y="7463981"/>
            <a:ext cx="59111" cy="53930"/>
          </a:xfrm>
          <a:custGeom>
            <a:avLst/>
            <a:gdLst/>
            <a:ahLst/>
            <a:cxnLst/>
            <a:rect l="l" t="t" r="r" b="b"/>
            <a:pathLst>
              <a:path w="59111" h="53930">
                <a:moveTo>
                  <a:pt x="19682" y="14793"/>
                </a:moveTo>
                <a:lnTo>
                  <a:pt x="9775" y="0"/>
                </a:lnTo>
                <a:lnTo>
                  <a:pt x="0" y="0"/>
                </a:lnTo>
                <a:lnTo>
                  <a:pt x="9775" y="14793"/>
                </a:lnTo>
                <a:lnTo>
                  <a:pt x="24668" y="29429"/>
                </a:lnTo>
                <a:lnTo>
                  <a:pt x="39364" y="39293"/>
                </a:lnTo>
                <a:lnTo>
                  <a:pt x="59111" y="53930"/>
                </a:lnTo>
                <a:lnTo>
                  <a:pt x="59111" y="44229"/>
                </a:lnTo>
                <a:lnTo>
                  <a:pt x="39364" y="29429"/>
                </a:lnTo>
                <a:lnTo>
                  <a:pt x="24668" y="19728"/>
                </a:lnTo>
                <a:lnTo>
                  <a:pt x="19682" y="147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6578533" y="7361043"/>
            <a:ext cx="83911" cy="122666"/>
          </a:xfrm>
          <a:custGeom>
            <a:avLst/>
            <a:gdLst/>
            <a:ahLst/>
            <a:cxnLst/>
            <a:rect l="l" t="t" r="r" b="b"/>
            <a:pathLst>
              <a:path w="83911" h="122666">
                <a:moveTo>
                  <a:pt x="83911" y="0"/>
                </a:moveTo>
                <a:lnTo>
                  <a:pt x="74004" y="0"/>
                </a:lnTo>
                <a:lnTo>
                  <a:pt x="64098" y="44229"/>
                </a:lnTo>
                <a:lnTo>
                  <a:pt x="44350" y="78430"/>
                </a:lnTo>
                <a:lnTo>
                  <a:pt x="34574" y="93230"/>
                </a:lnTo>
                <a:lnTo>
                  <a:pt x="29654" y="98002"/>
                </a:lnTo>
                <a:lnTo>
                  <a:pt x="0" y="112802"/>
                </a:lnTo>
                <a:lnTo>
                  <a:pt x="0" y="122666"/>
                </a:lnTo>
                <a:lnTo>
                  <a:pt x="29654" y="107866"/>
                </a:lnTo>
                <a:lnTo>
                  <a:pt x="44350" y="93230"/>
                </a:lnTo>
                <a:lnTo>
                  <a:pt x="54322" y="78430"/>
                </a:lnTo>
                <a:lnTo>
                  <a:pt x="74004" y="44229"/>
                </a:lnTo>
                <a:lnTo>
                  <a:pt x="839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6637776" y="7184596"/>
            <a:ext cx="24668" cy="122509"/>
          </a:xfrm>
          <a:custGeom>
            <a:avLst/>
            <a:gdLst/>
            <a:ahLst/>
            <a:cxnLst/>
            <a:rect l="l" t="t" r="r" b="b"/>
            <a:pathLst>
              <a:path w="24668" h="122509">
                <a:moveTo>
                  <a:pt x="4854" y="34364"/>
                </a:moveTo>
                <a:lnTo>
                  <a:pt x="9775" y="63800"/>
                </a:lnTo>
                <a:lnTo>
                  <a:pt x="9775" y="93230"/>
                </a:lnTo>
                <a:lnTo>
                  <a:pt x="14761" y="122509"/>
                </a:lnTo>
                <a:lnTo>
                  <a:pt x="24668" y="122509"/>
                </a:lnTo>
                <a:lnTo>
                  <a:pt x="19747" y="93230"/>
                </a:lnTo>
                <a:lnTo>
                  <a:pt x="19747" y="63800"/>
                </a:lnTo>
                <a:lnTo>
                  <a:pt x="14761" y="34364"/>
                </a:lnTo>
                <a:lnTo>
                  <a:pt x="9775" y="0"/>
                </a:lnTo>
                <a:lnTo>
                  <a:pt x="0" y="0"/>
                </a:lnTo>
                <a:lnTo>
                  <a:pt x="4854" y="343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5839011" y="7361043"/>
            <a:ext cx="39364" cy="147167"/>
          </a:xfrm>
          <a:custGeom>
            <a:avLst/>
            <a:gdLst/>
            <a:ahLst/>
            <a:cxnLst/>
            <a:rect l="l" t="t" r="r" b="b"/>
            <a:pathLst>
              <a:path w="39364" h="147167">
                <a:moveTo>
                  <a:pt x="29654" y="132367"/>
                </a:moveTo>
                <a:lnTo>
                  <a:pt x="24668" y="117731"/>
                </a:lnTo>
                <a:lnTo>
                  <a:pt x="14695" y="102938"/>
                </a:lnTo>
                <a:lnTo>
                  <a:pt x="14695" y="83366"/>
                </a:lnTo>
                <a:lnTo>
                  <a:pt x="9906" y="44229"/>
                </a:lnTo>
                <a:lnTo>
                  <a:pt x="14695" y="24500"/>
                </a:lnTo>
                <a:lnTo>
                  <a:pt x="19682" y="0"/>
                </a:lnTo>
                <a:lnTo>
                  <a:pt x="9906" y="0"/>
                </a:lnTo>
                <a:lnTo>
                  <a:pt x="4986" y="24500"/>
                </a:lnTo>
                <a:lnTo>
                  <a:pt x="0" y="44229"/>
                </a:lnTo>
                <a:lnTo>
                  <a:pt x="4986" y="83366"/>
                </a:lnTo>
                <a:lnTo>
                  <a:pt x="4986" y="102938"/>
                </a:lnTo>
                <a:lnTo>
                  <a:pt x="14695" y="117731"/>
                </a:lnTo>
                <a:lnTo>
                  <a:pt x="19682" y="132367"/>
                </a:lnTo>
                <a:lnTo>
                  <a:pt x="39364" y="147167"/>
                </a:lnTo>
                <a:lnTo>
                  <a:pt x="39364" y="137302"/>
                </a:lnTo>
                <a:lnTo>
                  <a:pt x="29654" y="1323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5814342" y="7517911"/>
            <a:ext cx="69018" cy="39300"/>
          </a:xfrm>
          <a:custGeom>
            <a:avLst/>
            <a:gdLst/>
            <a:ahLst/>
            <a:cxnLst/>
            <a:rect l="l" t="t" r="r" b="b"/>
            <a:pathLst>
              <a:path w="69018" h="39300">
                <a:moveTo>
                  <a:pt x="9906" y="0"/>
                </a:moveTo>
                <a:lnTo>
                  <a:pt x="0" y="0"/>
                </a:lnTo>
                <a:lnTo>
                  <a:pt x="9906" y="19571"/>
                </a:lnTo>
                <a:lnTo>
                  <a:pt x="29654" y="34371"/>
                </a:lnTo>
                <a:lnTo>
                  <a:pt x="49336" y="39300"/>
                </a:lnTo>
                <a:lnTo>
                  <a:pt x="69018" y="34371"/>
                </a:lnTo>
                <a:lnTo>
                  <a:pt x="69018" y="24500"/>
                </a:lnTo>
                <a:lnTo>
                  <a:pt x="49336" y="29436"/>
                </a:lnTo>
                <a:lnTo>
                  <a:pt x="29654" y="24500"/>
                </a:lnTo>
                <a:lnTo>
                  <a:pt x="19682" y="19571"/>
                </a:lnTo>
                <a:lnTo>
                  <a:pt x="99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5967141" y="7400337"/>
            <a:ext cx="64098" cy="29436"/>
          </a:xfrm>
          <a:custGeom>
            <a:avLst/>
            <a:gdLst/>
            <a:ahLst/>
            <a:cxnLst/>
            <a:rect l="l" t="t" r="r" b="b"/>
            <a:pathLst>
              <a:path w="64098" h="29436">
                <a:moveTo>
                  <a:pt x="0" y="9707"/>
                </a:moveTo>
                <a:lnTo>
                  <a:pt x="9906" y="9707"/>
                </a:lnTo>
                <a:lnTo>
                  <a:pt x="24668" y="14636"/>
                </a:lnTo>
                <a:lnTo>
                  <a:pt x="44350" y="19571"/>
                </a:lnTo>
                <a:lnTo>
                  <a:pt x="64098" y="29436"/>
                </a:lnTo>
                <a:lnTo>
                  <a:pt x="64098" y="19571"/>
                </a:lnTo>
                <a:lnTo>
                  <a:pt x="44350" y="9707"/>
                </a:lnTo>
                <a:lnTo>
                  <a:pt x="24668" y="4935"/>
                </a:lnTo>
                <a:lnTo>
                  <a:pt x="9906" y="0"/>
                </a:lnTo>
                <a:lnTo>
                  <a:pt x="0" y="97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5996796" y="7434545"/>
            <a:ext cx="59111" cy="19728"/>
          </a:xfrm>
          <a:custGeom>
            <a:avLst/>
            <a:gdLst/>
            <a:ahLst/>
            <a:cxnLst/>
            <a:rect l="l" t="t" r="r" b="b"/>
            <a:pathLst>
              <a:path w="59111" h="19728">
                <a:moveTo>
                  <a:pt x="0" y="9864"/>
                </a:moveTo>
                <a:lnTo>
                  <a:pt x="0" y="19728"/>
                </a:lnTo>
                <a:lnTo>
                  <a:pt x="24668" y="19728"/>
                </a:lnTo>
                <a:lnTo>
                  <a:pt x="39364" y="14793"/>
                </a:lnTo>
                <a:lnTo>
                  <a:pt x="59111" y="9864"/>
                </a:lnTo>
                <a:lnTo>
                  <a:pt x="59111" y="0"/>
                </a:lnTo>
                <a:lnTo>
                  <a:pt x="39364" y="4928"/>
                </a:lnTo>
                <a:lnTo>
                  <a:pt x="24668" y="9864"/>
                </a:lnTo>
                <a:lnTo>
                  <a:pt x="0" y="98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5996796" y="7449341"/>
            <a:ext cx="4965" cy="0"/>
          </a:xfrm>
          <a:custGeom>
            <a:avLst/>
            <a:gdLst/>
            <a:ahLst/>
            <a:cxnLst/>
            <a:rect l="l" t="t" r="r" b="b"/>
            <a:pathLst>
              <a:path w="4965">
                <a:moveTo>
                  <a:pt x="0" y="0"/>
                </a:moveTo>
                <a:lnTo>
                  <a:pt x="4965" y="0"/>
                </a:lnTo>
              </a:path>
            </a:pathLst>
          </a:custGeom>
          <a:ln w="111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6046132" y="7356107"/>
            <a:ext cx="44350" cy="68729"/>
          </a:xfrm>
          <a:custGeom>
            <a:avLst/>
            <a:gdLst/>
            <a:ahLst/>
            <a:cxnLst/>
            <a:rect l="l" t="t" r="r" b="b"/>
            <a:pathLst>
              <a:path w="44350" h="68729">
                <a:moveTo>
                  <a:pt x="19682" y="44229"/>
                </a:moveTo>
                <a:lnTo>
                  <a:pt x="24668" y="24663"/>
                </a:lnTo>
                <a:lnTo>
                  <a:pt x="34443" y="9864"/>
                </a:lnTo>
                <a:lnTo>
                  <a:pt x="44350" y="0"/>
                </a:lnTo>
                <a:lnTo>
                  <a:pt x="34443" y="0"/>
                </a:lnTo>
                <a:lnTo>
                  <a:pt x="24668" y="9864"/>
                </a:lnTo>
                <a:lnTo>
                  <a:pt x="14695" y="24663"/>
                </a:lnTo>
                <a:lnTo>
                  <a:pt x="9775" y="44229"/>
                </a:lnTo>
                <a:lnTo>
                  <a:pt x="0" y="68729"/>
                </a:lnTo>
                <a:lnTo>
                  <a:pt x="9775" y="68729"/>
                </a:lnTo>
                <a:lnTo>
                  <a:pt x="19682" y="442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6233506" y="7385544"/>
            <a:ext cx="98541" cy="49001"/>
          </a:xfrm>
          <a:custGeom>
            <a:avLst/>
            <a:gdLst/>
            <a:ahLst/>
            <a:cxnLst/>
            <a:rect l="l" t="t" r="r" b="b"/>
            <a:pathLst>
              <a:path w="98541" h="49001">
                <a:moveTo>
                  <a:pt x="0" y="0"/>
                </a:moveTo>
                <a:lnTo>
                  <a:pt x="0" y="9864"/>
                </a:lnTo>
                <a:lnTo>
                  <a:pt x="34443" y="24500"/>
                </a:lnTo>
                <a:lnTo>
                  <a:pt x="59111" y="39293"/>
                </a:lnTo>
                <a:lnTo>
                  <a:pt x="83780" y="44229"/>
                </a:lnTo>
                <a:lnTo>
                  <a:pt x="98541" y="49001"/>
                </a:lnTo>
                <a:lnTo>
                  <a:pt x="98541" y="39293"/>
                </a:lnTo>
                <a:lnTo>
                  <a:pt x="83780" y="34364"/>
                </a:lnTo>
                <a:lnTo>
                  <a:pt x="59111" y="29429"/>
                </a:lnTo>
                <a:lnTo>
                  <a:pt x="34443" y="1479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6376398" y="7439474"/>
            <a:ext cx="64032" cy="29436"/>
          </a:xfrm>
          <a:custGeom>
            <a:avLst/>
            <a:gdLst/>
            <a:ahLst/>
            <a:cxnLst/>
            <a:rect l="l" t="t" r="r" b="b"/>
            <a:pathLst>
              <a:path w="64032" h="29436">
                <a:moveTo>
                  <a:pt x="0" y="0"/>
                </a:moveTo>
                <a:lnTo>
                  <a:pt x="0" y="9864"/>
                </a:lnTo>
                <a:lnTo>
                  <a:pt x="34574" y="19571"/>
                </a:lnTo>
                <a:lnTo>
                  <a:pt x="54322" y="29436"/>
                </a:lnTo>
                <a:lnTo>
                  <a:pt x="64032" y="29436"/>
                </a:lnTo>
                <a:lnTo>
                  <a:pt x="54322" y="19571"/>
                </a:lnTo>
                <a:lnTo>
                  <a:pt x="34574" y="986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6420748" y="7463981"/>
            <a:ext cx="24668" cy="9864"/>
          </a:xfrm>
          <a:custGeom>
            <a:avLst/>
            <a:gdLst/>
            <a:ahLst/>
            <a:cxnLst/>
            <a:rect l="l" t="t" r="r" b="b"/>
            <a:pathLst>
              <a:path w="24668" h="9864">
                <a:moveTo>
                  <a:pt x="19682" y="4928"/>
                </a:moveTo>
                <a:lnTo>
                  <a:pt x="14892" y="0"/>
                </a:lnTo>
                <a:lnTo>
                  <a:pt x="0" y="0"/>
                </a:lnTo>
                <a:lnTo>
                  <a:pt x="9972" y="9864"/>
                </a:lnTo>
                <a:lnTo>
                  <a:pt x="24668" y="9864"/>
                </a:lnTo>
                <a:lnTo>
                  <a:pt x="19682" y="49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6475071" y="7493410"/>
            <a:ext cx="44350" cy="24500"/>
          </a:xfrm>
          <a:custGeom>
            <a:avLst/>
            <a:gdLst/>
            <a:ahLst/>
            <a:cxnLst/>
            <a:rect l="l" t="t" r="r" b="b"/>
            <a:pathLst>
              <a:path w="44350" h="24500">
                <a:moveTo>
                  <a:pt x="0" y="0"/>
                </a:moveTo>
                <a:lnTo>
                  <a:pt x="0" y="9864"/>
                </a:lnTo>
                <a:lnTo>
                  <a:pt x="24668" y="19571"/>
                </a:lnTo>
                <a:lnTo>
                  <a:pt x="39364" y="24500"/>
                </a:lnTo>
                <a:lnTo>
                  <a:pt x="44350" y="24500"/>
                </a:lnTo>
                <a:lnTo>
                  <a:pt x="44350" y="14799"/>
                </a:lnTo>
                <a:lnTo>
                  <a:pt x="39364" y="14799"/>
                </a:lnTo>
                <a:lnTo>
                  <a:pt x="24668" y="986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6470085" y="7508210"/>
            <a:ext cx="59111" cy="14636"/>
          </a:xfrm>
          <a:custGeom>
            <a:avLst/>
            <a:gdLst/>
            <a:ahLst/>
            <a:cxnLst/>
            <a:rect l="l" t="t" r="r" b="b"/>
            <a:pathLst>
              <a:path w="59111" h="14636">
                <a:moveTo>
                  <a:pt x="0" y="0"/>
                </a:moveTo>
                <a:lnTo>
                  <a:pt x="0" y="9701"/>
                </a:lnTo>
                <a:lnTo>
                  <a:pt x="24668" y="14636"/>
                </a:lnTo>
                <a:lnTo>
                  <a:pt x="44350" y="14636"/>
                </a:lnTo>
                <a:lnTo>
                  <a:pt x="59111" y="0"/>
                </a:lnTo>
                <a:lnTo>
                  <a:pt x="49336" y="0"/>
                </a:lnTo>
                <a:lnTo>
                  <a:pt x="44350" y="4772"/>
                </a:lnTo>
                <a:lnTo>
                  <a:pt x="24668" y="477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6312300" y="7463981"/>
            <a:ext cx="44415" cy="24500"/>
          </a:xfrm>
          <a:custGeom>
            <a:avLst/>
            <a:gdLst/>
            <a:ahLst/>
            <a:cxnLst/>
            <a:rect l="l" t="t" r="r" b="b"/>
            <a:pathLst>
              <a:path w="44415" h="24500">
                <a:moveTo>
                  <a:pt x="9972" y="0"/>
                </a:moveTo>
                <a:lnTo>
                  <a:pt x="0" y="0"/>
                </a:lnTo>
                <a:lnTo>
                  <a:pt x="14761" y="14793"/>
                </a:lnTo>
                <a:lnTo>
                  <a:pt x="34640" y="24500"/>
                </a:lnTo>
                <a:lnTo>
                  <a:pt x="44415" y="24500"/>
                </a:lnTo>
                <a:lnTo>
                  <a:pt x="44415" y="14793"/>
                </a:lnTo>
                <a:lnTo>
                  <a:pt x="34640" y="14793"/>
                </a:lnTo>
                <a:lnTo>
                  <a:pt x="14761" y="4928"/>
                </a:lnTo>
                <a:lnTo>
                  <a:pt x="99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6341954" y="7463981"/>
            <a:ext cx="24668" cy="24500"/>
          </a:xfrm>
          <a:custGeom>
            <a:avLst/>
            <a:gdLst/>
            <a:ahLst/>
            <a:cxnLst/>
            <a:rect l="l" t="t" r="r" b="b"/>
            <a:pathLst>
              <a:path w="24668" h="24500">
                <a:moveTo>
                  <a:pt x="24668" y="24500"/>
                </a:moveTo>
                <a:lnTo>
                  <a:pt x="14761" y="9864"/>
                </a:lnTo>
                <a:lnTo>
                  <a:pt x="9775" y="4928"/>
                </a:lnTo>
                <a:lnTo>
                  <a:pt x="9775" y="0"/>
                </a:lnTo>
                <a:lnTo>
                  <a:pt x="0" y="0"/>
                </a:lnTo>
                <a:lnTo>
                  <a:pt x="0" y="4928"/>
                </a:lnTo>
                <a:lnTo>
                  <a:pt x="4986" y="9864"/>
                </a:lnTo>
                <a:lnTo>
                  <a:pt x="9775" y="19728"/>
                </a:lnTo>
                <a:lnTo>
                  <a:pt x="14761" y="24500"/>
                </a:lnTo>
                <a:lnTo>
                  <a:pt x="24668" y="24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6341954" y="7466444"/>
            <a:ext cx="9770" cy="0"/>
          </a:xfrm>
          <a:custGeom>
            <a:avLst/>
            <a:gdLst/>
            <a:ahLst/>
            <a:cxnLst/>
            <a:rect l="l" t="t" r="r" b="b"/>
            <a:pathLst>
              <a:path w="9770">
                <a:moveTo>
                  <a:pt x="0" y="0"/>
                </a:moveTo>
                <a:lnTo>
                  <a:pt x="9770" y="0"/>
                </a:lnTo>
              </a:path>
            </a:pathLst>
          </a:custGeom>
          <a:ln w="62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6618094" y="7537483"/>
            <a:ext cx="93555" cy="34364"/>
          </a:xfrm>
          <a:custGeom>
            <a:avLst/>
            <a:gdLst/>
            <a:ahLst/>
            <a:cxnLst/>
            <a:rect l="l" t="t" r="r" b="b"/>
            <a:pathLst>
              <a:path w="93555" h="34364">
                <a:moveTo>
                  <a:pt x="0" y="0"/>
                </a:moveTo>
                <a:lnTo>
                  <a:pt x="0" y="9864"/>
                </a:lnTo>
                <a:lnTo>
                  <a:pt x="34443" y="24500"/>
                </a:lnTo>
                <a:lnTo>
                  <a:pt x="49139" y="29436"/>
                </a:lnTo>
                <a:lnTo>
                  <a:pt x="64098" y="29436"/>
                </a:lnTo>
                <a:lnTo>
                  <a:pt x="83780" y="34364"/>
                </a:lnTo>
                <a:lnTo>
                  <a:pt x="93555" y="34364"/>
                </a:lnTo>
                <a:lnTo>
                  <a:pt x="93555" y="24500"/>
                </a:lnTo>
                <a:lnTo>
                  <a:pt x="83780" y="24500"/>
                </a:lnTo>
                <a:lnTo>
                  <a:pt x="64098" y="19728"/>
                </a:lnTo>
                <a:lnTo>
                  <a:pt x="49139" y="19728"/>
                </a:lnTo>
                <a:lnTo>
                  <a:pt x="34443" y="1479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6583519" y="7527775"/>
            <a:ext cx="14695" cy="14636"/>
          </a:xfrm>
          <a:custGeom>
            <a:avLst/>
            <a:gdLst/>
            <a:ahLst/>
            <a:cxnLst/>
            <a:rect l="l" t="t" r="r" b="b"/>
            <a:pathLst>
              <a:path w="14695" h="14636">
                <a:moveTo>
                  <a:pt x="4920" y="9707"/>
                </a:moveTo>
                <a:lnTo>
                  <a:pt x="4920" y="14636"/>
                </a:lnTo>
                <a:lnTo>
                  <a:pt x="14695" y="14636"/>
                </a:lnTo>
                <a:lnTo>
                  <a:pt x="14695" y="9707"/>
                </a:lnTo>
                <a:lnTo>
                  <a:pt x="4920" y="0"/>
                </a:lnTo>
                <a:lnTo>
                  <a:pt x="0" y="0"/>
                </a:lnTo>
                <a:lnTo>
                  <a:pt x="0" y="9707"/>
                </a:lnTo>
                <a:lnTo>
                  <a:pt x="4920" y="97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6583519" y="7532630"/>
            <a:ext cx="4965" cy="0"/>
          </a:xfrm>
          <a:custGeom>
            <a:avLst/>
            <a:gdLst/>
            <a:ahLst/>
            <a:cxnLst/>
            <a:rect l="l" t="t" r="r" b="b"/>
            <a:pathLst>
              <a:path w="4965">
                <a:moveTo>
                  <a:pt x="0" y="0"/>
                </a:moveTo>
                <a:lnTo>
                  <a:pt x="4965" y="0"/>
                </a:lnTo>
              </a:path>
            </a:pathLst>
          </a:custGeom>
          <a:ln w="109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6578533" y="7522846"/>
            <a:ext cx="29654" cy="14636"/>
          </a:xfrm>
          <a:custGeom>
            <a:avLst/>
            <a:gdLst/>
            <a:ahLst/>
            <a:cxnLst/>
            <a:rect l="l" t="t" r="r" b="b"/>
            <a:pathLst>
              <a:path w="29654" h="14636">
                <a:moveTo>
                  <a:pt x="9906" y="14636"/>
                </a:moveTo>
                <a:lnTo>
                  <a:pt x="29654" y="14636"/>
                </a:lnTo>
                <a:lnTo>
                  <a:pt x="0" y="0"/>
                </a:lnTo>
                <a:lnTo>
                  <a:pt x="0" y="9864"/>
                </a:lnTo>
                <a:lnTo>
                  <a:pt x="9906" y="146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6558851" y="7522846"/>
            <a:ext cx="24668" cy="9864"/>
          </a:xfrm>
          <a:custGeom>
            <a:avLst/>
            <a:gdLst/>
            <a:ahLst/>
            <a:cxnLst/>
            <a:rect l="l" t="t" r="r" b="b"/>
            <a:pathLst>
              <a:path w="24668" h="9864">
                <a:moveTo>
                  <a:pt x="19682" y="9864"/>
                </a:moveTo>
                <a:lnTo>
                  <a:pt x="24668" y="9864"/>
                </a:lnTo>
                <a:lnTo>
                  <a:pt x="24668" y="0"/>
                </a:lnTo>
                <a:lnTo>
                  <a:pt x="0" y="0"/>
                </a:lnTo>
                <a:lnTo>
                  <a:pt x="19682" y="98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6573547" y="7527779"/>
            <a:ext cx="9930" cy="0"/>
          </a:xfrm>
          <a:custGeom>
            <a:avLst/>
            <a:gdLst/>
            <a:ahLst/>
            <a:cxnLst/>
            <a:rect l="l" t="t" r="r" b="b"/>
            <a:pathLst>
              <a:path w="9930">
                <a:moveTo>
                  <a:pt x="0" y="0"/>
                </a:moveTo>
                <a:lnTo>
                  <a:pt x="9930" y="0"/>
                </a:lnTo>
              </a:path>
            </a:pathLst>
          </a:custGeom>
          <a:ln w="111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6573547" y="7527779"/>
            <a:ext cx="4965" cy="0"/>
          </a:xfrm>
          <a:custGeom>
            <a:avLst/>
            <a:gdLst/>
            <a:ahLst/>
            <a:cxnLst/>
            <a:rect l="l" t="t" r="r" b="b"/>
            <a:pathLst>
              <a:path w="4965">
                <a:moveTo>
                  <a:pt x="0" y="0"/>
                </a:moveTo>
                <a:lnTo>
                  <a:pt x="4965" y="0"/>
                </a:lnTo>
              </a:path>
            </a:pathLst>
          </a:custGeom>
          <a:ln w="111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6563772" y="7517911"/>
            <a:ext cx="14761" cy="14799"/>
          </a:xfrm>
          <a:custGeom>
            <a:avLst/>
            <a:gdLst/>
            <a:ahLst/>
            <a:cxnLst/>
            <a:rect l="l" t="t" r="r" b="b"/>
            <a:pathLst>
              <a:path w="14761" h="14799">
                <a:moveTo>
                  <a:pt x="14761" y="14799"/>
                </a:moveTo>
                <a:lnTo>
                  <a:pt x="14761" y="4935"/>
                </a:lnTo>
                <a:lnTo>
                  <a:pt x="9775" y="4935"/>
                </a:lnTo>
                <a:lnTo>
                  <a:pt x="0" y="0"/>
                </a:lnTo>
                <a:lnTo>
                  <a:pt x="0" y="9864"/>
                </a:lnTo>
                <a:lnTo>
                  <a:pt x="9775" y="14799"/>
                </a:lnTo>
                <a:lnTo>
                  <a:pt x="14761" y="147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6544089" y="7517911"/>
            <a:ext cx="24668" cy="9864"/>
          </a:xfrm>
          <a:custGeom>
            <a:avLst/>
            <a:gdLst/>
            <a:ahLst/>
            <a:cxnLst/>
            <a:rect l="l" t="t" r="r" b="b"/>
            <a:pathLst>
              <a:path w="24668" h="9864">
                <a:moveTo>
                  <a:pt x="19682" y="9864"/>
                </a:moveTo>
                <a:lnTo>
                  <a:pt x="24668" y="9864"/>
                </a:lnTo>
                <a:lnTo>
                  <a:pt x="24668" y="0"/>
                </a:lnTo>
                <a:lnTo>
                  <a:pt x="0" y="0"/>
                </a:lnTo>
                <a:lnTo>
                  <a:pt x="19682" y="98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6509515" y="7498346"/>
            <a:ext cx="78925" cy="29429"/>
          </a:xfrm>
          <a:custGeom>
            <a:avLst/>
            <a:gdLst/>
            <a:ahLst/>
            <a:cxnLst/>
            <a:rect l="l" t="t" r="r" b="b"/>
            <a:pathLst>
              <a:path w="78925" h="29429">
                <a:moveTo>
                  <a:pt x="0" y="0"/>
                </a:moveTo>
                <a:lnTo>
                  <a:pt x="0" y="9864"/>
                </a:lnTo>
                <a:lnTo>
                  <a:pt x="9906" y="14636"/>
                </a:lnTo>
                <a:lnTo>
                  <a:pt x="24668" y="19565"/>
                </a:lnTo>
                <a:lnTo>
                  <a:pt x="39561" y="19565"/>
                </a:lnTo>
                <a:lnTo>
                  <a:pt x="39561" y="24500"/>
                </a:lnTo>
                <a:lnTo>
                  <a:pt x="49336" y="24500"/>
                </a:lnTo>
                <a:lnTo>
                  <a:pt x="59243" y="29429"/>
                </a:lnTo>
                <a:lnTo>
                  <a:pt x="78925" y="29429"/>
                </a:lnTo>
                <a:lnTo>
                  <a:pt x="49336" y="14636"/>
                </a:lnTo>
                <a:lnTo>
                  <a:pt x="49336" y="9864"/>
                </a:lnTo>
                <a:lnTo>
                  <a:pt x="24668" y="9864"/>
                </a:lnTo>
                <a:lnTo>
                  <a:pt x="9906" y="492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6248267" y="7527775"/>
            <a:ext cx="78794" cy="29436"/>
          </a:xfrm>
          <a:custGeom>
            <a:avLst/>
            <a:gdLst/>
            <a:ahLst/>
            <a:cxnLst/>
            <a:rect l="l" t="t" r="r" b="b"/>
            <a:pathLst>
              <a:path w="78794" h="29436">
                <a:moveTo>
                  <a:pt x="69018" y="19571"/>
                </a:moveTo>
                <a:lnTo>
                  <a:pt x="74004" y="9707"/>
                </a:lnTo>
                <a:lnTo>
                  <a:pt x="74004" y="4935"/>
                </a:lnTo>
                <a:lnTo>
                  <a:pt x="54125" y="0"/>
                </a:lnTo>
                <a:lnTo>
                  <a:pt x="54125" y="9707"/>
                </a:lnTo>
                <a:lnTo>
                  <a:pt x="64032" y="14636"/>
                </a:lnTo>
                <a:lnTo>
                  <a:pt x="64032" y="19571"/>
                </a:lnTo>
                <a:lnTo>
                  <a:pt x="54125" y="19571"/>
                </a:lnTo>
                <a:lnTo>
                  <a:pt x="54125" y="14636"/>
                </a:lnTo>
                <a:lnTo>
                  <a:pt x="34443" y="9707"/>
                </a:lnTo>
                <a:lnTo>
                  <a:pt x="29588" y="9707"/>
                </a:lnTo>
                <a:lnTo>
                  <a:pt x="24668" y="4935"/>
                </a:lnTo>
                <a:lnTo>
                  <a:pt x="19682" y="4935"/>
                </a:lnTo>
                <a:lnTo>
                  <a:pt x="14695" y="0"/>
                </a:lnTo>
                <a:lnTo>
                  <a:pt x="0" y="0"/>
                </a:lnTo>
                <a:lnTo>
                  <a:pt x="9775" y="9707"/>
                </a:lnTo>
                <a:lnTo>
                  <a:pt x="14695" y="9707"/>
                </a:lnTo>
                <a:lnTo>
                  <a:pt x="19682" y="14636"/>
                </a:lnTo>
                <a:lnTo>
                  <a:pt x="24668" y="14636"/>
                </a:lnTo>
                <a:lnTo>
                  <a:pt x="29588" y="19571"/>
                </a:lnTo>
                <a:lnTo>
                  <a:pt x="34443" y="19571"/>
                </a:lnTo>
                <a:lnTo>
                  <a:pt x="44350" y="24507"/>
                </a:lnTo>
                <a:lnTo>
                  <a:pt x="44350" y="29436"/>
                </a:lnTo>
                <a:lnTo>
                  <a:pt x="69018" y="29436"/>
                </a:lnTo>
                <a:lnTo>
                  <a:pt x="78794" y="19571"/>
                </a:lnTo>
                <a:lnTo>
                  <a:pt x="78794" y="9707"/>
                </a:lnTo>
                <a:lnTo>
                  <a:pt x="74004" y="9707"/>
                </a:lnTo>
                <a:lnTo>
                  <a:pt x="69018" y="19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6484846" y="7454273"/>
            <a:ext cx="78925" cy="24500"/>
          </a:xfrm>
          <a:custGeom>
            <a:avLst/>
            <a:gdLst/>
            <a:ahLst/>
            <a:cxnLst/>
            <a:rect l="l" t="t" r="r" b="b"/>
            <a:pathLst>
              <a:path w="78925" h="24500">
                <a:moveTo>
                  <a:pt x="78925" y="9707"/>
                </a:moveTo>
                <a:lnTo>
                  <a:pt x="78925" y="0"/>
                </a:lnTo>
                <a:lnTo>
                  <a:pt x="64229" y="0"/>
                </a:lnTo>
                <a:lnTo>
                  <a:pt x="64229" y="4772"/>
                </a:lnTo>
                <a:lnTo>
                  <a:pt x="59243" y="9707"/>
                </a:lnTo>
                <a:lnTo>
                  <a:pt x="49336" y="9707"/>
                </a:lnTo>
                <a:lnTo>
                  <a:pt x="14892" y="14636"/>
                </a:lnTo>
                <a:lnTo>
                  <a:pt x="14892" y="9707"/>
                </a:lnTo>
                <a:lnTo>
                  <a:pt x="0" y="9707"/>
                </a:lnTo>
                <a:lnTo>
                  <a:pt x="0" y="19571"/>
                </a:lnTo>
                <a:lnTo>
                  <a:pt x="4920" y="19571"/>
                </a:lnTo>
                <a:lnTo>
                  <a:pt x="4920" y="24500"/>
                </a:lnTo>
                <a:lnTo>
                  <a:pt x="14892" y="24500"/>
                </a:lnTo>
                <a:lnTo>
                  <a:pt x="49336" y="19571"/>
                </a:lnTo>
                <a:lnTo>
                  <a:pt x="59243" y="19571"/>
                </a:lnTo>
                <a:lnTo>
                  <a:pt x="64229" y="14636"/>
                </a:lnTo>
                <a:lnTo>
                  <a:pt x="74004" y="14636"/>
                </a:lnTo>
                <a:lnTo>
                  <a:pt x="74004" y="9707"/>
                </a:lnTo>
                <a:lnTo>
                  <a:pt x="78925" y="97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6553865" y="7449338"/>
            <a:ext cx="24668" cy="14642"/>
          </a:xfrm>
          <a:custGeom>
            <a:avLst/>
            <a:gdLst/>
            <a:ahLst/>
            <a:cxnLst/>
            <a:rect l="l" t="t" r="r" b="b"/>
            <a:pathLst>
              <a:path w="24668" h="14642">
                <a:moveTo>
                  <a:pt x="0" y="14642"/>
                </a:moveTo>
                <a:lnTo>
                  <a:pt x="9906" y="14642"/>
                </a:lnTo>
                <a:lnTo>
                  <a:pt x="9906" y="4935"/>
                </a:lnTo>
                <a:lnTo>
                  <a:pt x="14892" y="9707"/>
                </a:lnTo>
                <a:lnTo>
                  <a:pt x="24668" y="0"/>
                </a:lnTo>
                <a:lnTo>
                  <a:pt x="0" y="0"/>
                </a:lnTo>
                <a:lnTo>
                  <a:pt x="0" y="14642"/>
                </a:lnTo>
                <a:close/>
              </a:path>
              <a:path w="24668" h="14642">
                <a:moveTo>
                  <a:pt x="9906" y="4935"/>
                </a:moveTo>
                <a:lnTo>
                  <a:pt x="9906" y="14642"/>
                </a:lnTo>
                <a:lnTo>
                  <a:pt x="9906" y="9707"/>
                </a:lnTo>
                <a:lnTo>
                  <a:pt x="14892" y="9707"/>
                </a:lnTo>
                <a:lnTo>
                  <a:pt x="9906" y="49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6563772" y="7444409"/>
            <a:ext cx="19747" cy="9864"/>
          </a:xfrm>
          <a:custGeom>
            <a:avLst/>
            <a:gdLst/>
            <a:ahLst/>
            <a:cxnLst/>
            <a:rect l="l" t="t" r="r" b="b"/>
            <a:pathLst>
              <a:path w="19747" h="9864">
                <a:moveTo>
                  <a:pt x="0" y="0"/>
                </a:moveTo>
                <a:lnTo>
                  <a:pt x="0" y="9864"/>
                </a:lnTo>
                <a:lnTo>
                  <a:pt x="9775" y="9864"/>
                </a:lnTo>
                <a:lnTo>
                  <a:pt x="14761" y="4928"/>
                </a:lnTo>
                <a:lnTo>
                  <a:pt x="1974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6588440" y="7410044"/>
            <a:ext cx="14761" cy="4928"/>
          </a:xfrm>
          <a:custGeom>
            <a:avLst/>
            <a:gdLst/>
            <a:ahLst/>
            <a:cxnLst/>
            <a:rect l="l" t="t" r="r" b="b"/>
            <a:pathLst>
              <a:path w="14761" h="4928">
                <a:moveTo>
                  <a:pt x="9775" y="0"/>
                </a:moveTo>
                <a:lnTo>
                  <a:pt x="0" y="0"/>
                </a:lnTo>
                <a:lnTo>
                  <a:pt x="4986" y="4928"/>
                </a:lnTo>
                <a:lnTo>
                  <a:pt x="14761" y="4928"/>
                </a:lnTo>
                <a:lnTo>
                  <a:pt x="97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6588440" y="7410044"/>
            <a:ext cx="14761" cy="14793"/>
          </a:xfrm>
          <a:custGeom>
            <a:avLst/>
            <a:gdLst/>
            <a:ahLst/>
            <a:cxnLst/>
            <a:rect l="l" t="t" r="r" b="b"/>
            <a:pathLst>
              <a:path w="14761" h="14793">
                <a:moveTo>
                  <a:pt x="14761" y="4928"/>
                </a:moveTo>
                <a:lnTo>
                  <a:pt x="9775" y="0"/>
                </a:lnTo>
                <a:lnTo>
                  <a:pt x="0" y="4928"/>
                </a:lnTo>
                <a:lnTo>
                  <a:pt x="0" y="14793"/>
                </a:lnTo>
                <a:lnTo>
                  <a:pt x="14761" y="49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6568758" y="7414973"/>
            <a:ext cx="24668" cy="9864"/>
          </a:xfrm>
          <a:custGeom>
            <a:avLst/>
            <a:gdLst/>
            <a:ahLst/>
            <a:cxnLst/>
            <a:rect l="l" t="t" r="r" b="b"/>
            <a:pathLst>
              <a:path w="24668" h="9864">
                <a:moveTo>
                  <a:pt x="19682" y="0"/>
                </a:moveTo>
                <a:lnTo>
                  <a:pt x="0" y="9864"/>
                </a:lnTo>
                <a:lnTo>
                  <a:pt x="24668" y="9864"/>
                </a:lnTo>
                <a:lnTo>
                  <a:pt x="24668" y="0"/>
                </a:lnTo>
                <a:lnTo>
                  <a:pt x="196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6583519" y="7414973"/>
            <a:ext cx="29588" cy="14799"/>
          </a:xfrm>
          <a:custGeom>
            <a:avLst/>
            <a:gdLst/>
            <a:ahLst/>
            <a:cxnLst/>
            <a:rect l="l" t="t" r="r" b="b"/>
            <a:pathLst>
              <a:path w="29588" h="14799">
                <a:moveTo>
                  <a:pt x="9906" y="0"/>
                </a:moveTo>
                <a:lnTo>
                  <a:pt x="0" y="4935"/>
                </a:lnTo>
                <a:lnTo>
                  <a:pt x="0" y="14799"/>
                </a:lnTo>
                <a:lnTo>
                  <a:pt x="29588" y="0"/>
                </a:lnTo>
                <a:lnTo>
                  <a:pt x="99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6563772" y="7419908"/>
            <a:ext cx="29654" cy="24500"/>
          </a:xfrm>
          <a:custGeom>
            <a:avLst/>
            <a:gdLst/>
            <a:ahLst/>
            <a:cxnLst/>
            <a:rect l="l" t="t" r="r" b="b"/>
            <a:pathLst>
              <a:path w="29654" h="24500">
                <a:moveTo>
                  <a:pt x="19747" y="9864"/>
                </a:moveTo>
                <a:lnTo>
                  <a:pt x="9775" y="14636"/>
                </a:lnTo>
                <a:lnTo>
                  <a:pt x="9775" y="24500"/>
                </a:lnTo>
                <a:lnTo>
                  <a:pt x="19747" y="24500"/>
                </a:lnTo>
                <a:lnTo>
                  <a:pt x="19747" y="19565"/>
                </a:lnTo>
                <a:lnTo>
                  <a:pt x="29654" y="9864"/>
                </a:lnTo>
                <a:lnTo>
                  <a:pt x="29654" y="0"/>
                </a:lnTo>
                <a:lnTo>
                  <a:pt x="19747" y="0"/>
                </a:lnTo>
                <a:lnTo>
                  <a:pt x="0" y="9864"/>
                </a:lnTo>
                <a:lnTo>
                  <a:pt x="19747" y="98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6553865" y="7434545"/>
            <a:ext cx="39561" cy="19728"/>
          </a:xfrm>
          <a:custGeom>
            <a:avLst/>
            <a:gdLst/>
            <a:ahLst/>
            <a:cxnLst/>
            <a:rect l="l" t="t" r="r" b="b"/>
            <a:pathLst>
              <a:path w="39561" h="19728">
                <a:moveTo>
                  <a:pt x="19682" y="9864"/>
                </a:moveTo>
                <a:lnTo>
                  <a:pt x="14892" y="9864"/>
                </a:lnTo>
                <a:lnTo>
                  <a:pt x="14892" y="19728"/>
                </a:lnTo>
                <a:lnTo>
                  <a:pt x="19682" y="19728"/>
                </a:lnTo>
                <a:lnTo>
                  <a:pt x="39561" y="9864"/>
                </a:lnTo>
                <a:lnTo>
                  <a:pt x="19682" y="0"/>
                </a:lnTo>
                <a:lnTo>
                  <a:pt x="0" y="0"/>
                </a:lnTo>
                <a:lnTo>
                  <a:pt x="19682" y="98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6549076" y="7444409"/>
            <a:ext cx="29457" cy="14636"/>
          </a:xfrm>
          <a:custGeom>
            <a:avLst/>
            <a:gdLst/>
            <a:ahLst/>
            <a:cxnLst/>
            <a:rect l="l" t="t" r="r" b="b"/>
            <a:pathLst>
              <a:path w="29457" h="14636">
                <a:moveTo>
                  <a:pt x="19682" y="0"/>
                </a:moveTo>
                <a:lnTo>
                  <a:pt x="0" y="0"/>
                </a:lnTo>
                <a:lnTo>
                  <a:pt x="29457" y="14636"/>
                </a:lnTo>
                <a:lnTo>
                  <a:pt x="29457" y="4928"/>
                </a:lnTo>
                <a:lnTo>
                  <a:pt x="196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6558851" y="7449338"/>
            <a:ext cx="39364" cy="9707"/>
          </a:xfrm>
          <a:custGeom>
            <a:avLst/>
            <a:gdLst/>
            <a:ahLst/>
            <a:cxnLst/>
            <a:rect l="l" t="t" r="r" b="b"/>
            <a:pathLst>
              <a:path w="39364" h="9707">
                <a:moveTo>
                  <a:pt x="19682" y="0"/>
                </a:moveTo>
                <a:lnTo>
                  <a:pt x="0" y="0"/>
                </a:lnTo>
                <a:lnTo>
                  <a:pt x="0" y="9707"/>
                </a:lnTo>
                <a:lnTo>
                  <a:pt x="39364" y="9707"/>
                </a:lnTo>
                <a:lnTo>
                  <a:pt x="196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6524407" y="7463981"/>
            <a:ext cx="39364" cy="19728"/>
          </a:xfrm>
          <a:custGeom>
            <a:avLst/>
            <a:gdLst/>
            <a:ahLst/>
            <a:cxnLst/>
            <a:rect l="l" t="t" r="r" b="b"/>
            <a:pathLst>
              <a:path w="39364" h="19728">
                <a:moveTo>
                  <a:pt x="34443" y="4928"/>
                </a:moveTo>
                <a:lnTo>
                  <a:pt x="39364" y="0"/>
                </a:lnTo>
                <a:lnTo>
                  <a:pt x="29457" y="0"/>
                </a:lnTo>
                <a:lnTo>
                  <a:pt x="24668" y="4928"/>
                </a:lnTo>
                <a:lnTo>
                  <a:pt x="24668" y="9864"/>
                </a:lnTo>
                <a:lnTo>
                  <a:pt x="0" y="9864"/>
                </a:lnTo>
                <a:lnTo>
                  <a:pt x="0" y="19728"/>
                </a:lnTo>
                <a:lnTo>
                  <a:pt x="24668" y="19728"/>
                </a:lnTo>
                <a:lnTo>
                  <a:pt x="34443" y="49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6549076" y="7463981"/>
            <a:ext cx="29457" cy="24500"/>
          </a:xfrm>
          <a:custGeom>
            <a:avLst/>
            <a:gdLst/>
            <a:ahLst/>
            <a:cxnLst/>
            <a:rect l="l" t="t" r="r" b="b"/>
            <a:pathLst>
              <a:path w="29457" h="24500">
                <a:moveTo>
                  <a:pt x="29457" y="0"/>
                </a:moveTo>
                <a:lnTo>
                  <a:pt x="19682" y="0"/>
                </a:lnTo>
                <a:lnTo>
                  <a:pt x="19682" y="9864"/>
                </a:lnTo>
                <a:lnTo>
                  <a:pt x="9775" y="14793"/>
                </a:lnTo>
                <a:lnTo>
                  <a:pt x="0" y="14793"/>
                </a:lnTo>
                <a:lnTo>
                  <a:pt x="0" y="24500"/>
                </a:lnTo>
                <a:lnTo>
                  <a:pt x="9775" y="24500"/>
                </a:lnTo>
                <a:lnTo>
                  <a:pt x="19682" y="19728"/>
                </a:lnTo>
                <a:lnTo>
                  <a:pt x="29457" y="9864"/>
                </a:lnTo>
                <a:lnTo>
                  <a:pt x="2945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6558851" y="7463981"/>
            <a:ext cx="19682" cy="14793"/>
          </a:xfrm>
          <a:custGeom>
            <a:avLst/>
            <a:gdLst/>
            <a:ahLst/>
            <a:cxnLst/>
            <a:rect l="l" t="t" r="r" b="b"/>
            <a:pathLst>
              <a:path w="19682" h="14793">
                <a:moveTo>
                  <a:pt x="14695" y="0"/>
                </a:moveTo>
                <a:lnTo>
                  <a:pt x="0" y="14793"/>
                </a:lnTo>
                <a:lnTo>
                  <a:pt x="9906" y="14793"/>
                </a:lnTo>
                <a:lnTo>
                  <a:pt x="14695" y="9864"/>
                </a:lnTo>
                <a:lnTo>
                  <a:pt x="19682" y="9864"/>
                </a:lnTo>
                <a:lnTo>
                  <a:pt x="19682" y="0"/>
                </a:lnTo>
                <a:lnTo>
                  <a:pt x="146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6568758" y="7463981"/>
            <a:ext cx="19682" cy="9864"/>
          </a:xfrm>
          <a:custGeom>
            <a:avLst/>
            <a:gdLst/>
            <a:ahLst/>
            <a:cxnLst/>
            <a:rect l="l" t="t" r="r" b="b"/>
            <a:pathLst>
              <a:path w="19682" h="9864">
                <a:moveTo>
                  <a:pt x="4789" y="4928"/>
                </a:moveTo>
                <a:lnTo>
                  <a:pt x="9775" y="9864"/>
                </a:lnTo>
                <a:lnTo>
                  <a:pt x="19682" y="9864"/>
                </a:lnTo>
                <a:lnTo>
                  <a:pt x="9775" y="0"/>
                </a:lnTo>
                <a:lnTo>
                  <a:pt x="0" y="0"/>
                </a:lnTo>
                <a:lnTo>
                  <a:pt x="4789" y="49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6563772" y="7459046"/>
            <a:ext cx="19747" cy="9864"/>
          </a:xfrm>
          <a:custGeom>
            <a:avLst/>
            <a:gdLst/>
            <a:ahLst/>
            <a:cxnLst/>
            <a:rect l="l" t="t" r="r" b="b"/>
            <a:pathLst>
              <a:path w="19747" h="9864">
                <a:moveTo>
                  <a:pt x="4986" y="4935"/>
                </a:moveTo>
                <a:lnTo>
                  <a:pt x="9775" y="9864"/>
                </a:lnTo>
                <a:lnTo>
                  <a:pt x="19747" y="9864"/>
                </a:lnTo>
                <a:lnTo>
                  <a:pt x="19747" y="0"/>
                </a:lnTo>
                <a:lnTo>
                  <a:pt x="0" y="0"/>
                </a:lnTo>
                <a:lnTo>
                  <a:pt x="4986" y="49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6626164" y="7452602"/>
            <a:ext cx="19747" cy="58865"/>
          </a:xfrm>
          <a:custGeom>
            <a:avLst/>
            <a:gdLst/>
            <a:ahLst/>
            <a:cxnLst/>
            <a:rect l="l" t="t" r="r" b="b"/>
            <a:pathLst>
              <a:path w="19747" h="58865">
                <a:moveTo>
                  <a:pt x="14892" y="0"/>
                </a:moveTo>
                <a:lnTo>
                  <a:pt x="9972" y="4935"/>
                </a:lnTo>
                <a:lnTo>
                  <a:pt x="4986" y="19571"/>
                </a:lnTo>
                <a:lnTo>
                  <a:pt x="4986" y="34364"/>
                </a:lnTo>
                <a:lnTo>
                  <a:pt x="0" y="44072"/>
                </a:lnTo>
                <a:lnTo>
                  <a:pt x="0" y="49001"/>
                </a:lnTo>
                <a:lnTo>
                  <a:pt x="4986" y="49001"/>
                </a:lnTo>
                <a:lnTo>
                  <a:pt x="9972" y="53936"/>
                </a:lnTo>
                <a:lnTo>
                  <a:pt x="19747" y="53936"/>
                </a:lnTo>
                <a:lnTo>
                  <a:pt x="14892" y="58865"/>
                </a:lnTo>
                <a:lnTo>
                  <a:pt x="19747" y="58865"/>
                </a:lnTo>
              </a:path>
            </a:pathLst>
          </a:custGeom>
          <a:ln w="49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6435641" y="7405192"/>
            <a:ext cx="4805" cy="0"/>
          </a:xfrm>
          <a:custGeom>
            <a:avLst/>
            <a:gdLst/>
            <a:ahLst/>
            <a:cxnLst/>
            <a:rect l="l" t="t" r="r" b="b"/>
            <a:pathLst>
              <a:path w="4805">
                <a:moveTo>
                  <a:pt x="0" y="0"/>
                </a:moveTo>
                <a:lnTo>
                  <a:pt x="4805" y="0"/>
                </a:lnTo>
              </a:path>
            </a:pathLst>
          </a:custGeom>
          <a:ln w="109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6425734" y="7400337"/>
            <a:ext cx="24668" cy="14636"/>
          </a:xfrm>
          <a:custGeom>
            <a:avLst/>
            <a:gdLst/>
            <a:ahLst/>
            <a:cxnLst/>
            <a:rect l="l" t="t" r="r" b="b"/>
            <a:pathLst>
              <a:path w="24668" h="14636">
                <a:moveTo>
                  <a:pt x="9906" y="4935"/>
                </a:moveTo>
                <a:lnTo>
                  <a:pt x="0" y="4935"/>
                </a:lnTo>
                <a:lnTo>
                  <a:pt x="0" y="14636"/>
                </a:lnTo>
                <a:lnTo>
                  <a:pt x="9906" y="14636"/>
                </a:lnTo>
                <a:lnTo>
                  <a:pt x="24668" y="0"/>
                </a:lnTo>
                <a:lnTo>
                  <a:pt x="14695" y="0"/>
                </a:lnTo>
                <a:lnTo>
                  <a:pt x="9906" y="49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6415762" y="7405272"/>
            <a:ext cx="19878" cy="9701"/>
          </a:xfrm>
          <a:custGeom>
            <a:avLst/>
            <a:gdLst/>
            <a:ahLst/>
            <a:cxnLst/>
            <a:rect l="l" t="t" r="r" b="b"/>
            <a:pathLst>
              <a:path w="19878" h="9701">
                <a:moveTo>
                  <a:pt x="14958" y="4772"/>
                </a:moveTo>
                <a:lnTo>
                  <a:pt x="9972" y="0"/>
                </a:lnTo>
                <a:lnTo>
                  <a:pt x="0" y="0"/>
                </a:lnTo>
                <a:lnTo>
                  <a:pt x="9972" y="9701"/>
                </a:lnTo>
                <a:lnTo>
                  <a:pt x="19878" y="9701"/>
                </a:lnTo>
                <a:lnTo>
                  <a:pt x="14958" y="47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6420748" y="7410044"/>
            <a:ext cx="19682" cy="9864"/>
          </a:xfrm>
          <a:custGeom>
            <a:avLst/>
            <a:gdLst/>
            <a:ahLst/>
            <a:cxnLst/>
            <a:rect l="l" t="t" r="r" b="b"/>
            <a:pathLst>
              <a:path w="19682" h="9864">
                <a:moveTo>
                  <a:pt x="14892" y="4928"/>
                </a:moveTo>
                <a:lnTo>
                  <a:pt x="9972" y="0"/>
                </a:lnTo>
                <a:lnTo>
                  <a:pt x="0" y="0"/>
                </a:lnTo>
                <a:lnTo>
                  <a:pt x="0" y="9864"/>
                </a:lnTo>
                <a:lnTo>
                  <a:pt x="19682" y="9864"/>
                </a:lnTo>
                <a:lnTo>
                  <a:pt x="14892" y="49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6420748" y="7410044"/>
            <a:ext cx="98672" cy="14793"/>
          </a:xfrm>
          <a:custGeom>
            <a:avLst/>
            <a:gdLst/>
            <a:ahLst/>
            <a:cxnLst/>
            <a:rect l="l" t="t" r="r" b="b"/>
            <a:pathLst>
              <a:path w="98672" h="14793">
                <a:moveTo>
                  <a:pt x="0" y="0"/>
                </a:moveTo>
                <a:lnTo>
                  <a:pt x="0" y="14793"/>
                </a:lnTo>
                <a:lnTo>
                  <a:pt x="64098" y="14793"/>
                </a:lnTo>
                <a:lnTo>
                  <a:pt x="78990" y="9864"/>
                </a:lnTo>
                <a:lnTo>
                  <a:pt x="98672" y="9864"/>
                </a:lnTo>
                <a:lnTo>
                  <a:pt x="98672" y="0"/>
                </a:lnTo>
                <a:lnTo>
                  <a:pt x="78990" y="0"/>
                </a:lnTo>
                <a:lnTo>
                  <a:pt x="64098" y="4928"/>
                </a:lnTo>
                <a:lnTo>
                  <a:pt x="9972" y="4928"/>
                </a:lnTo>
                <a:lnTo>
                  <a:pt x="997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6514435" y="7414976"/>
            <a:ext cx="4965" cy="0"/>
          </a:xfrm>
          <a:custGeom>
            <a:avLst/>
            <a:gdLst/>
            <a:ahLst/>
            <a:cxnLst/>
            <a:rect l="l" t="t" r="r" b="b"/>
            <a:pathLst>
              <a:path w="4965">
                <a:moveTo>
                  <a:pt x="0" y="0"/>
                </a:moveTo>
                <a:lnTo>
                  <a:pt x="4965" y="0"/>
                </a:lnTo>
              </a:path>
            </a:pathLst>
          </a:custGeom>
          <a:ln w="111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6514435" y="7414976"/>
            <a:ext cx="19701" cy="0"/>
          </a:xfrm>
          <a:custGeom>
            <a:avLst/>
            <a:gdLst/>
            <a:ahLst/>
            <a:cxnLst/>
            <a:rect l="l" t="t" r="r" b="b"/>
            <a:pathLst>
              <a:path w="19701">
                <a:moveTo>
                  <a:pt x="0" y="0"/>
                </a:moveTo>
                <a:lnTo>
                  <a:pt x="19701" y="0"/>
                </a:lnTo>
              </a:path>
            </a:pathLst>
          </a:custGeom>
          <a:ln w="111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6524407" y="7410044"/>
            <a:ext cx="19682" cy="9864"/>
          </a:xfrm>
          <a:custGeom>
            <a:avLst/>
            <a:gdLst/>
            <a:ahLst/>
            <a:cxnLst/>
            <a:rect l="l" t="t" r="r" b="b"/>
            <a:pathLst>
              <a:path w="19682" h="9864">
                <a:moveTo>
                  <a:pt x="4789" y="4928"/>
                </a:moveTo>
                <a:lnTo>
                  <a:pt x="9775" y="9864"/>
                </a:lnTo>
                <a:lnTo>
                  <a:pt x="19682" y="9864"/>
                </a:lnTo>
                <a:lnTo>
                  <a:pt x="9775" y="0"/>
                </a:lnTo>
                <a:lnTo>
                  <a:pt x="0" y="0"/>
                </a:lnTo>
                <a:lnTo>
                  <a:pt x="4789" y="49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6539103" y="7380771"/>
            <a:ext cx="29654" cy="14636"/>
          </a:xfrm>
          <a:custGeom>
            <a:avLst/>
            <a:gdLst/>
            <a:ahLst/>
            <a:cxnLst/>
            <a:rect l="l" t="t" r="r" b="b"/>
            <a:pathLst>
              <a:path w="29654" h="14636">
                <a:moveTo>
                  <a:pt x="29654" y="14636"/>
                </a:moveTo>
                <a:lnTo>
                  <a:pt x="19747" y="4772"/>
                </a:lnTo>
                <a:lnTo>
                  <a:pt x="9972" y="4772"/>
                </a:lnTo>
                <a:lnTo>
                  <a:pt x="4986" y="0"/>
                </a:lnTo>
                <a:lnTo>
                  <a:pt x="0" y="0"/>
                </a:lnTo>
                <a:lnTo>
                  <a:pt x="0" y="9701"/>
                </a:lnTo>
                <a:lnTo>
                  <a:pt x="4986" y="9701"/>
                </a:lnTo>
                <a:lnTo>
                  <a:pt x="9972" y="14636"/>
                </a:lnTo>
                <a:lnTo>
                  <a:pt x="29654" y="146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6558851" y="7390472"/>
            <a:ext cx="14695" cy="9864"/>
          </a:xfrm>
          <a:custGeom>
            <a:avLst/>
            <a:gdLst/>
            <a:ahLst/>
            <a:cxnLst/>
            <a:rect l="l" t="t" r="r" b="b"/>
            <a:pathLst>
              <a:path w="14695" h="9864">
                <a:moveTo>
                  <a:pt x="9906" y="4935"/>
                </a:moveTo>
                <a:lnTo>
                  <a:pt x="4920" y="0"/>
                </a:lnTo>
                <a:lnTo>
                  <a:pt x="0" y="0"/>
                </a:lnTo>
                <a:lnTo>
                  <a:pt x="0" y="9864"/>
                </a:lnTo>
                <a:lnTo>
                  <a:pt x="14695" y="9864"/>
                </a:lnTo>
                <a:lnTo>
                  <a:pt x="9906" y="49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6558851" y="7395404"/>
            <a:ext cx="9906" cy="0"/>
          </a:xfrm>
          <a:custGeom>
            <a:avLst/>
            <a:gdLst/>
            <a:ahLst/>
            <a:cxnLst/>
            <a:rect l="l" t="t" r="r" b="b"/>
            <a:pathLst>
              <a:path w="9906">
                <a:moveTo>
                  <a:pt x="0" y="0"/>
                </a:moveTo>
                <a:lnTo>
                  <a:pt x="9906" y="0"/>
                </a:lnTo>
              </a:path>
            </a:pathLst>
          </a:custGeom>
          <a:ln w="111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6258043" y="7307106"/>
            <a:ext cx="39561" cy="58865"/>
          </a:xfrm>
          <a:custGeom>
            <a:avLst/>
            <a:gdLst/>
            <a:ahLst/>
            <a:cxnLst/>
            <a:rect l="l" t="t" r="r" b="b"/>
            <a:pathLst>
              <a:path w="39561" h="58865">
                <a:moveTo>
                  <a:pt x="19813" y="49001"/>
                </a:moveTo>
                <a:lnTo>
                  <a:pt x="19813" y="44229"/>
                </a:lnTo>
                <a:lnTo>
                  <a:pt x="29588" y="29429"/>
                </a:lnTo>
                <a:lnTo>
                  <a:pt x="29588" y="14793"/>
                </a:lnTo>
                <a:lnTo>
                  <a:pt x="39561" y="14793"/>
                </a:lnTo>
                <a:lnTo>
                  <a:pt x="29588" y="9864"/>
                </a:lnTo>
                <a:lnTo>
                  <a:pt x="39561" y="14793"/>
                </a:lnTo>
                <a:lnTo>
                  <a:pt x="39561" y="0"/>
                </a:lnTo>
                <a:lnTo>
                  <a:pt x="29588" y="0"/>
                </a:lnTo>
                <a:lnTo>
                  <a:pt x="29588" y="4928"/>
                </a:lnTo>
                <a:lnTo>
                  <a:pt x="19813" y="4928"/>
                </a:lnTo>
                <a:lnTo>
                  <a:pt x="19813" y="29429"/>
                </a:lnTo>
                <a:lnTo>
                  <a:pt x="9906" y="44229"/>
                </a:lnTo>
                <a:lnTo>
                  <a:pt x="9906" y="49001"/>
                </a:lnTo>
                <a:lnTo>
                  <a:pt x="0" y="49001"/>
                </a:lnTo>
                <a:lnTo>
                  <a:pt x="0" y="58865"/>
                </a:lnTo>
                <a:lnTo>
                  <a:pt x="9906" y="58865"/>
                </a:lnTo>
                <a:lnTo>
                  <a:pt x="19813" y="490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6277856" y="7297399"/>
            <a:ext cx="19747" cy="19571"/>
          </a:xfrm>
          <a:custGeom>
            <a:avLst/>
            <a:gdLst/>
            <a:ahLst/>
            <a:cxnLst/>
            <a:rect l="l" t="t" r="r" b="b"/>
            <a:pathLst>
              <a:path w="19747" h="19571">
                <a:moveTo>
                  <a:pt x="0" y="19571"/>
                </a:moveTo>
                <a:lnTo>
                  <a:pt x="9775" y="19571"/>
                </a:lnTo>
                <a:lnTo>
                  <a:pt x="14761" y="14636"/>
                </a:lnTo>
                <a:lnTo>
                  <a:pt x="19747" y="9707"/>
                </a:lnTo>
                <a:lnTo>
                  <a:pt x="14761" y="0"/>
                </a:lnTo>
                <a:lnTo>
                  <a:pt x="4854" y="0"/>
                </a:lnTo>
                <a:lnTo>
                  <a:pt x="9775" y="9707"/>
                </a:lnTo>
                <a:lnTo>
                  <a:pt x="0" y="19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6290912" y="7246726"/>
            <a:ext cx="9972" cy="63637"/>
          </a:xfrm>
          <a:custGeom>
            <a:avLst/>
            <a:gdLst/>
            <a:ahLst/>
            <a:cxnLst/>
            <a:rect l="l" t="t" r="r" b="b"/>
            <a:pathLst>
              <a:path w="9972" h="63637">
                <a:moveTo>
                  <a:pt x="4986" y="0"/>
                </a:moveTo>
                <a:lnTo>
                  <a:pt x="9972" y="14636"/>
                </a:lnTo>
                <a:lnTo>
                  <a:pt x="9972" y="34364"/>
                </a:lnTo>
                <a:lnTo>
                  <a:pt x="0" y="63637"/>
                </a:lnTo>
              </a:path>
            </a:pathLst>
          </a:custGeom>
          <a:ln w="49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6376398" y="7233598"/>
            <a:ext cx="14892" cy="4935"/>
          </a:xfrm>
          <a:custGeom>
            <a:avLst/>
            <a:gdLst/>
            <a:ahLst/>
            <a:cxnLst/>
            <a:rect l="l" t="t" r="r" b="b"/>
            <a:pathLst>
              <a:path w="14892" h="4935">
                <a:moveTo>
                  <a:pt x="0" y="4935"/>
                </a:moveTo>
                <a:lnTo>
                  <a:pt x="9906" y="4935"/>
                </a:lnTo>
                <a:lnTo>
                  <a:pt x="14892" y="0"/>
                </a:lnTo>
                <a:lnTo>
                  <a:pt x="4986" y="0"/>
                </a:lnTo>
                <a:lnTo>
                  <a:pt x="0" y="49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6376398" y="7223897"/>
            <a:ext cx="14892" cy="14636"/>
          </a:xfrm>
          <a:custGeom>
            <a:avLst/>
            <a:gdLst/>
            <a:ahLst/>
            <a:cxnLst/>
            <a:rect l="l" t="t" r="r" b="b"/>
            <a:pathLst>
              <a:path w="14892" h="14636">
                <a:moveTo>
                  <a:pt x="9906" y="14636"/>
                </a:moveTo>
                <a:lnTo>
                  <a:pt x="14892" y="9701"/>
                </a:lnTo>
                <a:lnTo>
                  <a:pt x="0" y="0"/>
                </a:lnTo>
                <a:lnTo>
                  <a:pt x="0" y="9701"/>
                </a:lnTo>
                <a:lnTo>
                  <a:pt x="9906" y="146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6371412" y="7223897"/>
            <a:ext cx="14892" cy="9701"/>
          </a:xfrm>
          <a:custGeom>
            <a:avLst/>
            <a:gdLst/>
            <a:ahLst/>
            <a:cxnLst/>
            <a:rect l="l" t="t" r="r" b="b"/>
            <a:pathLst>
              <a:path w="14892" h="9701">
                <a:moveTo>
                  <a:pt x="4986" y="0"/>
                </a:moveTo>
                <a:lnTo>
                  <a:pt x="0" y="4772"/>
                </a:lnTo>
                <a:lnTo>
                  <a:pt x="4986" y="9701"/>
                </a:lnTo>
                <a:lnTo>
                  <a:pt x="9972" y="4772"/>
                </a:lnTo>
                <a:lnTo>
                  <a:pt x="14892" y="0"/>
                </a:lnTo>
                <a:lnTo>
                  <a:pt x="49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6351730" y="7214032"/>
            <a:ext cx="39561" cy="53930"/>
          </a:xfrm>
          <a:custGeom>
            <a:avLst/>
            <a:gdLst/>
            <a:ahLst/>
            <a:cxnLst/>
            <a:rect l="l" t="t" r="r" b="b"/>
            <a:pathLst>
              <a:path w="39561" h="53930">
                <a:moveTo>
                  <a:pt x="0" y="14636"/>
                </a:moveTo>
                <a:lnTo>
                  <a:pt x="0" y="24500"/>
                </a:lnTo>
                <a:lnTo>
                  <a:pt x="4986" y="39293"/>
                </a:lnTo>
                <a:lnTo>
                  <a:pt x="4986" y="44065"/>
                </a:lnTo>
                <a:lnTo>
                  <a:pt x="0" y="44065"/>
                </a:lnTo>
                <a:lnTo>
                  <a:pt x="0" y="53930"/>
                </a:lnTo>
                <a:lnTo>
                  <a:pt x="14892" y="44065"/>
                </a:lnTo>
                <a:lnTo>
                  <a:pt x="14892" y="39293"/>
                </a:lnTo>
                <a:lnTo>
                  <a:pt x="9906" y="24500"/>
                </a:lnTo>
                <a:lnTo>
                  <a:pt x="14892" y="24500"/>
                </a:lnTo>
                <a:lnTo>
                  <a:pt x="14892" y="19565"/>
                </a:lnTo>
                <a:lnTo>
                  <a:pt x="19682" y="19565"/>
                </a:lnTo>
                <a:lnTo>
                  <a:pt x="19682" y="9864"/>
                </a:lnTo>
                <a:lnTo>
                  <a:pt x="24668" y="14636"/>
                </a:lnTo>
                <a:lnTo>
                  <a:pt x="29654" y="14636"/>
                </a:lnTo>
                <a:lnTo>
                  <a:pt x="34574" y="9864"/>
                </a:lnTo>
                <a:lnTo>
                  <a:pt x="39561" y="4928"/>
                </a:lnTo>
                <a:lnTo>
                  <a:pt x="24668" y="4928"/>
                </a:lnTo>
                <a:lnTo>
                  <a:pt x="19682" y="0"/>
                </a:lnTo>
                <a:lnTo>
                  <a:pt x="9906" y="0"/>
                </a:lnTo>
                <a:lnTo>
                  <a:pt x="9906" y="9864"/>
                </a:lnTo>
                <a:lnTo>
                  <a:pt x="4986" y="9864"/>
                </a:lnTo>
                <a:lnTo>
                  <a:pt x="4986" y="14636"/>
                </a:lnTo>
                <a:lnTo>
                  <a:pt x="0" y="146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6445416" y="7365975"/>
            <a:ext cx="4965" cy="0"/>
          </a:xfrm>
          <a:custGeom>
            <a:avLst/>
            <a:gdLst/>
            <a:ahLst/>
            <a:cxnLst/>
            <a:rect l="l" t="t" r="r" b="b"/>
            <a:pathLst>
              <a:path w="4965">
                <a:moveTo>
                  <a:pt x="0" y="0"/>
                </a:moveTo>
                <a:lnTo>
                  <a:pt x="4965" y="0"/>
                </a:lnTo>
              </a:path>
            </a:pathLst>
          </a:custGeom>
          <a:ln w="111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6410973" y="7336536"/>
            <a:ext cx="39429" cy="34371"/>
          </a:xfrm>
          <a:custGeom>
            <a:avLst/>
            <a:gdLst/>
            <a:ahLst/>
            <a:cxnLst/>
            <a:rect l="l" t="t" r="r" b="b"/>
            <a:pathLst>
              <a:path w="39429" h="34371">
                <a:moveTo>
                  <a:pt x="9775" y="29436"/>
                </a:moveTo>
                <a:lnTo>
                  <a:pt x="9775" y="34371"/>
                </a:lnTo>
                <a:lnTo>
                  <a:pt x="39429" y="34371"/>
                </a:lnTo>
                <a:lnTo>
                  <a:pt x="39429" y="24507"/>
                </a:lnTo>
                <a:lnTo>
                  <a:pt x="19747" y="24507"/>
                </a:lnTo>
                <a:lnTo>
                  <a:pt x="19747" y="19571"/>
                </a:lnTo>
                <a:lnTo>
                  <a:pt x="14761" y="19571"/>
                </a:lnTo>
                <a:lnTo>
                  <a:pt x="14761" y="9864"/>
                </a:lnTo>
                <a:lnTo>
                  <a:pt x="9775" y="9864"/>
                </a:lnTo>
                <a:lnTo>
                  <a:pt x="9775" y="0"/>
                </a:lnTo>
                <a:lnTo>
                  <a:pt x="0" y="0"/>
                </a:lnTo>
                <a:lnTo>
                  <a:pt x="0" y="19571"/>
                </a:lnTo>
                <a:lnTo>
                  <a:pt x="4789" y="19571"/>
                </a:lnTo>
                <a:lnTo>
                  <a:pt x="4789" y="29436"/>
                </a:lnTo>
                <a:lnTo>
                  <a:pt x="9775" y="294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6394571" y="7334864"/>
            <a:ext cx="24471" cy="39300"/>
          </a:xfrm>
          <a:custGeom>
            <a:avLst/>
            <a:gdLst/>
            <a:ahLst/>
            <a:cxnLst/>
            <a:rect l="l" t="t" r="r" b="b"/>
            <a:pathLst>
              <a:path w="24471" h="39300">
                <a:moveTo>
                  <a:pt x="24471" y="39300"/>
                </a:moveTo>
                <a:lnTo>
                  <a:pt x="14761" y="39300"/>
                </a:lnTo>
                <a:lnTo>
                  <a:pt x="0" y="29436"/>
                </a:lnTo>
                <a:lnTo>
                  <a:pt x="9775" y="14799"/>
                </a:lnTo>
                <a:lnTo>
                  <a:pt x="4789" y="4935"/>
                </a:lnTo>
                <a:lnTo>
                  <a:pt x="0" y="0"/>
                </a:lnTo>
              </a:path>
            </a:pathLst>
          </a:custGeom>
          <a:ln w="49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6315580" y="7315299"/>
            <a:ext cx="19747" cy="58865"/>
          </a:xfrm>
          <a:custGeom>
            <a:avLst/>
            <a:gdLst/>
            <a:ahLst/>
            <a:cxnLst/>
            <a:rect l="l" t="t" r="r" b="b"/>
            <a:pathLst>
              <a:path w="19747" h="58865">
                <a:moveTo>
                  <a:pt x="0" y="58865"/>
                </a:moveTo>
                <a:lnTo>
                  <a:pt x="14761" y="34364"/>
                </a:lnTo>
                <a:lnTo>
                  <a:pt x="19747" y="24500"/>
                </a:lnTo>
                <a:lnTo>
                  <a:pt x="14761" y="14793"/>
                </a:lnTo>
                <a:lnTo>
                  <a:pt x="19747" y="9864"/>
                </a:lnTo>
                <a:lnTo>
                  <a:pt x="19747" y="4928"/>
                </a:lnTo>
                <a:lnTo>
                  <a:pt x="9972" y="0"/>
                </a:lnTo>
              </a:path>
            </a:pathLst>
          </a:custGeom>
          <a:ln w="49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6355010" y="7256590"/>
            <a:ext cx="19682" cy="63637"/>
          </a:xfrm>
          <a:custGeom>
            <a:avLst/>
            <a:gdLst/>
            <a:ahLst/>
            <a:cxnLst/>
            <a:rect l="l" t="t" r="r" b="b"/>
            <a:pathLst>
              <a:path w="19682" h="63637">
                <a:moveTo>
                  <a:pt x="0" y="0"/>
                </a:moveTo>
                <a:lnTo>
                  <a:pt x="19682" y="58708"/>
                </a:lnTo>
                <a:lnTo>
                  <a:pt x="19682" y="63637"/>
                </a:lnTo>
              </a:path>
            </a:pathLst>
          </a:custGeom>
          <a:ln w="49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6310660" y="7261362"/>
            <a:ext cx="29588" cy="68729"/>
          </a:xfrm>
          <a:custGeom>
            <a:avLst/>
            <a:gdLst/>
            <a:ahLst/>
            <a:cxnLst/>
            <a:rect l="l" t="t" r="r" b="b"/>
            <a:pathLst>
              <a:path w="29588" h="68729">
                <a:moveTo>
                  <a:pt x="29588" y="0"/>
                </a:moveTo>
                <a:lnTo>
                  <a:pt x="19682" y="4935"/>
                </a:lnTo>
                <a:lnTo>
                  <a:pt x="9906" y="24500"/>
                </a:lnTo>
                <a:lnTo>
                  <a:pt x="9906" y="29436"/>
                </a:lnTo>
                <a:lnTo>
                  <a:pt x="4920" y="34364"/>
                </a:lnTo>
                <a:lnTo>
                  <a:pt x="0" y="44229"/>
                </a:lnTo>
                <a:lnTo>
                  <a:pt x="0" y="49001"/>
                </a:lnTo>
                <a:lnTo>
                  <a:pt x="9906" y="58865"/>
                </a:lnTo>
                <a:lnTo>
                  <a:pt x="0" y="68729"/>
                </a:lnTo>
              </a:path>
            </a:pathLst>
          </a:custGeom>
          <a:ln w="49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6118431" y="7207426"/>
            <a:ext cx="9775" cy="34364"/>
          </a:xfrm>
          <a:custGeom>
            <a:avLst/>
            <a:gdLst/>
            <a:ahLst/>
            <a:cxnLst/>
            <a:rect l="l" t="t" r="r" b="b"/>
            <a:pathLst>
              <a:path w="9775" h="34364">
                <a:moveTo>
                  <a:pt x="9775" y="34364"/>
                </a:moveTo>
                <a:lnTo>
                  <a:pt x="9775" y="24500"/>
                </a:lnTo>
                <a:lnTo>
                  <a:pt x="4986" y="24500"/>
                </a:lnTo>
                <a:lnTo>
                  <a:pt x="4986" y="14799"/>
                </a:lnTo>
                <a:lnTo>
                  <a:pt x="0" y="9864"/>
                </a:lnTo>
                <a:lnTo>
                  <a:pt x="0" y="0"/>
                </a:lnTo>
              </a:path>
            </a:pathLst>
          </a:custGeom>
          <a:ln w="49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6074081" y="6864423"/>
            <a:ext cx="24668" cy="112612"/>
          </a:xfrm>
          <a:custGeom>
            <a:avLst/>
            <a:gdLst/>
            <a:ahLst/>
            <a:cxnLst/>
            <a:rect l="l" t="t" r="r" b="b"/>
            <a:pathLst>
              <a:path w="24668" h="112612">
                <a:moveTo>
                  <a:pt x="19682" y="0"/>
                </a:moveTo>
                <a:lnTo>
                  <a:pt x="24668" y="29442"/>
                </a:lnTo>
                <a:lnTo>
                  <a:pt x="14695" y="53923"/>
                </a:lnTo>
                <a:lnTo>
                  <a:pt x="4920" y="83366"/>
                </a:lnTo>
                <a:lnTo>
                  <a:pt x="0" y="112612"/>
                </a:lnTo>
              </a:path>
            </a:pathLst>
          </a:custGeom>
          <a:ln w="49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6507940" y="7212361"/>
            <a:ext cx="14761" cy="14793"/>
          </a:xfrm>
          <a:custGeom>
            <a:avLst/>
            <a:gdLst/>
            <a:ahLst/>
            <a:cxnLst/>
            <a:rect l="l" t="t" r="r" b="b"/>
            <a:pathLst>
              <a:path w="14761" h="14793">
                <a:moveTo>
                  <a:pt x="14761" y="14793"/>
                </a:moveTo>
                <a:lnTo>
                  <a:pt x="9775" y="9864"/>
                </a:lnTo>
                <a:lnTo>
                  <a:pt x="0" y="4928"/>
                </a:lnTo>
                <a:lnTo>
                  <a:pt x="0" y="0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6493047" y="7178153"/>
            <a:ext cx="19747" cy="44072"/>
          </a:xfrm>
          <a:custGeom>
            <a:avLst/>
            <a:gdLst/>
            <a:ahLst/>
            <a:cxnLst/>
            <a:rect l="l" t="t" r="r" b="b"/>
            <a:pathLst>
              <a:path w="19747" h="44072">
                <a:moveTo>
                  <a:pt x="0" y="44072"/>
                </a:moveTo>
                <a:lnTo>
                  <a:pt x="14892" y="29272"/>
                </a:lnTo>
                <a:lnTo>
                  <a:pt x="19747" y="9707"/>
                </a:lnTo>
                <a:lnTo>
                  <a:pt x="19747" y="0"/>
                </a:lnTo>
              </a:path>
            </a:pathLst>
          </a:custGeom>
          <a:ln w="49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6512795" y="7079987"/>
            <a:ext cx="0" cy="53923"/>
          </a:xfrm>
          <a:custGeom>
            <a:avLst/>
            <a:gdLst/>
            <a:ahLst/>
            <a:cxnLst/>
            <a:rect l="l" t="t" r="r" b="b"/>
            <a:pathLst>
              <a:path h="53923">
                <a:moveTo>
                  <a:pt x="0" y="0"/>
                </a:moveTo>
                <a:lnTo>
                  <a:pt x="0" y="53923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6034520" y="7305592"/>
            <a:ext cx="49336" cy="4772"/>
          </a:xfrm>
          <a:custGeom>
            <a:avLst/>
            <a:gdLst/>
            <a:ahLst/>
            <a:cxnLst/>
            <a:rect l="l" t="t" r="r" b="b"/>
            <a:pathLst>
              <a:path w="49336" h="4772">
                <a:moveTo>
                  <a:pt x="49336" y="0"/>
                </a:moveTo>
                <a:lnTo>
                  <a:pt x="9906" y="0"/>
                </a:lnTo>
                <a:lnTo>
                  <a:pt x="0" y="4772"/>
                </a:lnTo>
              </a:path>
            </a:pathLst>
          </a:custGeom>
          <a:ln w="49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5965632" y="7330092"/>
            <a:ext cx="44350" cy="14636"/>
          </a:xfrm>
          <a:custGeom>
            <a:avLst/>
            <a:gdLst/>
            <a:ahLst/>
            <a:cxnLst/>
            <a:rect l="l" t="t" r="r" b="b"/>
            <a:pathLst>
              <a:path w="44350" h="14636">
                <a:moveTo>
                  <a:pt x="0" y="0"/>
                </a:moveTo>
                <a:lnTo>
                  <a:pt x="0" y="9707"/>
                </a:lnTo>
                <a:lnTo>
                  <a:pt x="9775" y="14636"/>
                </a:lnTo>
                <a:lnTo>
                  <a:pt x="44350" y="14636"/>
                </a:lnTo>
              </a:path>
            </a:pathLst>
          </a:custGeom>
          <a:ln w="494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6443711" y="7310364"/>
            <a:ext cx="49336" cy="19728"/>
          </a:xfrm>
          <a:custGeom>
            <a:avLst/>
            <a:gdLst/>
            <a:ahLst/>
            <a:cxnLst/>
            <a:rect l="l" t="t" r="r" b="b"/>
            <a:pathLst>
              <a:path w="49336" h="19728">
                <a:moveTo>
                  <a:pt x="0" y="0"/>
                </a:moveTo>
                <a:lnTo>
                  <a:pt x="9972" y="9864"/>
                </a:lnTo>
                <a:lnTo>
                  <a:pt x="19878" y="9864"/>
                </a:lnTo>
                <a:lnTo>
                  <a:pt x="29654" y="14799"/>
                </a:lnTo>
                <a:lnTo>
                  <a:pt x="39626" y="14799"/>
                </a:lnTo>
                <a:lnTo>
                  <a:pt x="44415" y="19728"/>
                </a:lnTo>
                <a:lnTo>
                  <a:pt x="49336" y="19728"/>
                </a:lnTo>
              </a:path>
            </a:pathLst>
          </a:custGeom>
          <a:ln w="49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6547370" y="7305592"/>
            <a:ext cx="49336" cy="19571"/>
          </a:xfrm>
          <a:custGeom>
            <a:avLst/>
            <a:gdLst/>
            <a:ahLst/>
            <a:cxnLst/>
            <a:rect l="l" t="t" r="r" b="b"/>
            <a:pathLst>
              <a:path w="49336" h="19571">
                <a:moveTo>
                  <a:pt x="0" y="19571"/>
                </a:moveTo>
                <a:lnTo>
                  <a:pt x="29457" y="14636"/>
                </a:lnTo>
                <a:lnTo>
                  <a:pt x="39429" y="9707"/>
                </a:lnTo>
                <a:lnTo>
                  <a:pt x="39429" y="4772"/>
                </a:lnTo>
                <a:lnTo>
                  <a:pt x="44350" y="4772"/>
                </a:lnTo>
                <a:lnTo>
                  <a:pt x="44350" y="0"/>
                </a:lnTo>
                <a:lnTo>
                  <a:pt x="49336" y="0"/>
                </a:lnTo>
              </a:path>
            </a:pathLst>
          </a:custGeom>
          <a:ln w="49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6532477" y="7276162"/>
            <a:ext cx="64229" cy="4928"/>
          </a:xfrm>
          <a:custGeom>
            <a:avLst/>
            <a:gdLst/>
            <a:ahLst/>
            <a:cxnLst/>
            <a:rect l="l" t="t" r="r" b="b"/>
            <a:pathLst>
              <a:path w="64229" h="4928">
                <a:moveTo>
                  <a:pt x="64229" y="0"/>
                </a:moveTo>
                <a:lnTo>
                  <a:pt x="49336" y="0"/>
                </a:lnTo>
                <a:lnTo>
                  <a:pt x="39561" y="4928"/>
                </a:lnTo>
                <a:lnTo>
                  <a:pt x="0" y="4928"/>
                </a:lnTo>
              </a:path>
            </a:pathLst>
          </a:custGeom>
          <a:ln w="49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5980328" y="7212361"/>
            <a:ext cx="24668" cy="39293"/>
          </a:xfrm>
          <a:custGeom>
            <a:avLst/>
            <a:gdLst/>
            <a:ahLst/>
            <a:cxnLst/>
            <a:rect l="l" t="t" r="r" b="b"/>
            <a:pathLst>
              <a:path w="24668" h="39293">
                <a:moveTo>
                  <a:pt x="0" y="0"/>
                </a:moveTo>
                <a:lnTo>
                  <a:pt x="0" y="34364"/>
                </a:lnTo>
                <a:lnTo>
                  <a:pt x="4986" y="39293"/>
                </a:lnTo>
                <a:lnTo>
                  <a:pt x="24668" y="39293"/>
                </a:lnTo>
              </a:path>
            </a:pathLst>
          </a:custGeom>
          <a:ln w="49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6098749" y="7266298"/>
            <a:ext cx="4789" cy="0"/>
          </a:xfrm>
          <a:custGeom>
            <a:avLst/>
            <a:gdLst/>
            <a:ahLst/>
            <a:cxnLst/>
            <a:rect l="l" t="t" r="r" b="b"/>
            <a:pathLst>
              <a:path w="4789">
                <a:moveTo>
                  <a:pt x="4789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6009983" y="7202653"/>
            <a:ext cx="19682" cy="0"/>
          </a:xfrm>
          <a:custGeom>
            <a:avLst/>
            <a:gdLst/>
            <a:ahLst/>
            <a:cxnLst/>
            <a:rect l="l" t="t" r="r" b="b"/>
            <a:pathLst>
              <a:path w="19682">
                <a:moveTo>
                  <a:pt x="19682" y="0"/>
                </a:moveTo>
                <a:lnTo>
                  <a:pt x="0" y="0"/>
                </a:lnTo>
              </a:path>
            </a:pathLst>
          </a:custGeom>
          <a:ln w="4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6207132" y="7231926"/>
            <a:ext cx="0" cy="19728"/>
          </a:xfrm>
          <a:custGeom>
            <a:avLst/>
            <a:gdLst/>
            <a:ahLst/>
            <a:cxnLst/>
            <a:rect l="l" t="t" r="r" b="b"/>
            <a:pathLst>
              <a:path h="19728">
                <a:moveTo>
                  <a:pt x="0" y="0"/>
                </a:moveTo>
                <a:lnTo>
                  <a:pt x="0" y="19728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6059188" y="7344729"/>
            <a:ext cx="69018" cy="58872"/>
          </a:xfrm>
          <a:custGeom>
            <a:avLst/>
            <a:gdLst/>
            <a:ahLst/>
            <a:cxnLst/>
            <a:rect l="l" t="t" r="r" b="b"/>
            <a:pathLst>
              <a:path w="69018" h="58872">
                <a:moveTo>
                  <a:pt x="64229" y="0"/>
                </a:moveTo>
                <a:lnTo>
                  <a:pt x="69018" y="9864"/>
                </a:lnTo>
                <a:lnTo>
                  <a:pt x="59243" y="19571"/>
                </a:lnTo>
                <a:lnTo>
                  <a:pt x="44350" y="24507"/>
                </a:lnTo>
                <a:lnTo>
                  <a:pt x="39561" y="34371"/>
                </a:lnTo>
                <a:lnTo>
                  <a:pt x="29588" y="39300"/>
                </a:lnTo>
                <a:lnTo>
                  <a:pt x="4920" y="44072"/>
                </a:lnTo>
                <a:lnTo>
                  <a:pt x="4920" y="53936"/>
                </a:lnTo>
                <a:lnTo>
                  <a:pt x="0" y="58872"/>
                </a:lnTo>
              </a:path>
            </a:pathLst>
          </a:custGeom>
          <a:ln w="49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6167768" y="7334864"/>
            <a:ext cx="29457" cy="88301"/>
          </a:xfrm>
          <a:custGeom>
            <a:avLst/>
            <a:gdLst/>
            <a:ahLst/>
            <a:cxnLst/>
            <a:rect l="l" t="t" r="r" b="b"/>
            <a:pathLst>
              <a:path w="29457" h="88301">
                <a:moveTo>
                  <a:pt x="14761" y="88301"/>
                </a:moveTo>
                <a:lnTo>
                  <a:pt x="4789" y="73665"/>
                </a:lnTo>
                <a:lnTo>
                  <a:pt x="0" y="58872"/>
                </a:lnTo>
                <a:lnTo>
                  <a:pt x="0" y="44235"/>
                </a:lnTo>
                <a:lnTo>
                  <a:pt x="4789" y="34371"/>
                </a:lnTo>
                <a:lnTo>
                  <a:pt x="29457" y="0"/>
                </a:lnTo>
              </a:path>
            </a:pathLst>
          </a:custGeom>
          <a:ln w="49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6177543" y="7271227"/>
            <a:ext cx="54257" cy="53936"/>
          </a:xfrm>
          <a:custGeom>
            <a:avLst/>
            <a:gdLst/>
            <a:ahLst/>
            <a:cxnLst/>
            <a:rect l="l" t="t" r="r" b="b"/>
            <a:pathLst>
              <a:path w="54257" h="53936">
                <a:moveTo>
                  <a:pt x="49336" y="0"/>
                </a:moveTo>
                <a:lnTo>
                  <a:pt x="54257" y="9864"/>
                </a:lnTo>
                <a:lnTo>
                  <a:pt x="49336" y="19571"/>
                </a:lnTo>
                <a:lnTo>
                  <a:pt x="44350" y="24500"/>
                </a:lnTo>
                <a:lnTo>
                  <a:pt x="29588" y="29436"/>
                </a:lnTo>
                <a:lnTo>
                  <a:pt x="19682" y="44072"/>
                </a:lnTo>
                <a:lnTo>
                  <a:pt x="0" y="53936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5881721" y="6981997"/>
            <a:ext cx="4920" cy="44196"/>
          </a:xfrm>
          <a:custGeom>
            <a:avLst/>
            <a:gdLst/>
            <a:ahLst/>
            <a:cxnLst/>
            <a:rect l="l" t="t" r="r" b="b"/>
            <a:pathLst>
              <a:path w="4920" h="44196">
                <a:moveTo>
                  <a:pt x="4920" y="0"/>
                </a:moveTo>
                <a:lnTo>
                  <a:pt x="0" y="44196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5901403" y="7182925"/>
            <a:ext cx="14892" cy="44229"/>
          </a:xfrm>
          <a:custGeom>
            <a:avLst/>
            <a:gdLst/>
            <a:ahLst/>
            <a:cxnLst/>
            <a:rect l="l" t="t" r="r" b="b"/>
            <a:pathLst>
              <a:path w="14892" h="44229">
                <a:moveTo>
                  <a:pt x="0" y="44229"/>
                </a:moveTo>
                <a:lnTo>
                  <a:pt x="14892" y="0"/>
                </a:lnTo>
              </a:path>
            </a:pathLst>
          </a:custGeom>
          <a:ln w="49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5893333" y="7081684"/>
            <a:ext cx="19682" cy="48962"/>
          </a:xfrm>
          <a:custGeom>
            <a:avLst/>
            <a:gdLst/>
            <a:ahLst/>
            <a:cxnLst/>
            <a:rect l="l" t="t" r="r" b="b"/>
            <a:pathLst>
              <a:path w="19682" h="48962">
                <a:moveTo>
                  <a:pt x="9709" y="48962"/>
                </a:moveTo>
                <a:lnTo>
                  <a:pt x="19682" y="48962"/>
                </a:lnTo>
                <a:lnTo>
                  <a:pt x="9709" y="0"/>
                </a:lnTo>
                <a:lnTo>
                  <a:pt x="0" y="0"/>
                </a:lnTo>
                <a:lnTo>
                  <a:pt x="9709" y="489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5814342" y="7596348"/>
            <a:ext cx="14761" cy="14799"/>
          </a:xfrm>
          <a:custGeom>
            <a:avLst/>
            <a:gdLst/>
            <a:ahLst/>
            <a:cxnLst/>
            <a:rect l="l" t="t" r="r" b="b"/>
            <a:pathLst>
              <a:path w="14761" h="14799">
                <a:moveTo>
                  <a:pt x="9906" y="0"/>
                </a:moveTo>
                <a:lnTo>
                  <a:pt x="0" y="0"/>
                </a:lnTo>
                <a:lnTo>
                  <a:pt x="4986" y="9864"/>
                </a:lnTo>
                <a:lnTo>
                  <a:pt x="0" y="14799"/>
                </a:lnTo>
                <a:lnTo>
                  <a:pt x="9906" y="14799"/>
                </a:lnTo>
                <a:lnTo>
                  <a:pt x="14761" y="9864"/>
                </a:lnTo>
                <a:lnTo>
                  <a:pt x="99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5809356" y="7601284"/>
            <a:ext cx="108645" cy="19565"/>
          </a:xfrm>
          <a:custGeom>
            <a:avLst/>
            <a:gdLst/>
            <a:ahLst/>
            <a:cxnLst/>
            <a:rect l="l" t="t" r="r" b="b"/>
            <a:pathLst>
              <a:path w="108645" h="19565">
                <a:moveTo>
                  <a:pt x="24668" y="4928"/>
                </a:moveTo>
                <a:lnTo>
                  <a:pt x="9972" y="4928"/>
                </a:lnTo>
                <a:lnTo>
                  <a:pt x="4986" y="9864"/>
                </a:lnTo>
                <a:lnTo>
                  <a:pt x="0" y="14636"/>
                </a:lnTo>
                <a:lnTo>
                  <a:pt x="14892" y="14636"/>
                </a:lnTo>
                <a:lnTo>
                  <a:pt x="14892" y="19565"/>
                </a:lnTo>
                <a:lnTo>
                  <a:pt x="59308" y="19565"/>
                </a:lnTo>
                <a:lnTo>
                  <a:pt x="69018" y="14636"/>
                </a:lnTo>
                <a:lnTo>
                  <a:pt x="93686" y="9864"/>
                </a:lnTo>
                <a:lnTo>
                  <a:pt x="108645" y="9864"/>
                </a:lnTo>
                <a:lnTo>
                  <a:pt x="108645" y="0"/>
                </a:lnTo>
                <a:lnTo>
                  <a:pt x="93686" y="0"/>
                </a:lnTo>
                <a:lnTo>
                  <a:pt x="69018" y="4928"/>
                </a:lnTo>
                <a:lnTo>
                  <a:pt x="59308" y="9864"/>
                </a:lnTo>
                <a:lnTo>
                  <a:pt x="24668" y="9864"/>
                </a:lnTo>
                <a:lnTo>
                  <a:pt x="24668" y="49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6198931" y="7606213"/>
            <a:ext cx="93686" cy="19571"/>
          </a:xfrm>
          <a:custGeom>
            <a:avLst/>
            <a:gdLst/>
            <a:ahLst/>
            <a:cxnLst/>
            <a:rect l="l" t="t" r="r" b="b"/>
            <a:pathLst>
              <a:path w="93686" h="19571">
                <a:moveTo>
                  <a:pt x="93686" y="9707"/>
                </a:moveTo>
                <a:lnTo>
                  <a:pt x="44350" y="9707"/>
                </a:lnTo>
                <a:lnTo>
                  <a:pt x="14695" y="4935"/>
                </a:lnTo>
                <a:lnTo>
                  <a:pt x="14695" y="0"/>
                </a:lnTo>
                <a:lnTo>
                  <a:pt x="0" y="0"/>
                </a:lnTo>
                <a:lnTo>
                  <a:pt x="0" y="9707"/>
                </a:lnTo>
                <a:lnTo>
                  <a:pt x="4920" y="9707"/>
                </a:lnTo>
                <a:lnTo>
                  <a:pt x="4920" y="14636"/>
                </a:lnTo>
                <a:lnTo>
                  <a:pt x="44350" y="19571"/>
                </a:lnTo>
                <a:lnTo>
                  <a:pt x="93686" y="19571"/>
                </a:lnTo>
                <a:lnTo>
                  <a:pt x="93686" y="97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6051053" y="7449338"/>
            <a:ext cx="88766" cy="83372"/>
          </a:xfrm>
          <a:custGeom>
            <a:avLst/>
            <a:gdLst/>
            <a:ahLst/>
            <a:cxnLst/>
            <a:rect l="l" t="t" r="r" b="b"/>
            <a:pathLst>
              <a:path w="88766" h="83372">
                <a:moveTo>
                  <a:pt x="19747" y="9707"/>
                </a:moveTo>
                <a:lnTo>
                  <a:pt x="9775" y="0"/>
                </a:lnTo>
                <a:lnTo>
                  <a:pt x="0" y="0"/>
                </a:lnTo>
                <a:lnTo>
                  <a:pt x="9775" y="9707"/>
                </a:lnTo>
                <a:lnTo>
                  <a:pt x="14761" y="19571"/>
                </a:lnTo>
                <a:lnTo>
                  <a:pt x="59111" y="63644"/>
                </a:lnTo>
                <a:lnTo>
                  <a:pt x="88766" y="83372"/>
                </a:lnTo>
                <a:lnTo>
                  <a:pt x="88766" y="73508"/>
                </a:lnTo>
                <a:lnTo>
                  <a:pt x="59111" y="53936"/>
                </a:lnTo>
                <a:lnTo>
                  <a:pt x="24668" y="19571"/>
                </a:lnTo>
                <a:lnTo>
                  <a:pt x="19747" y="97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6051053" y="7449338"/>
            <a:ext cx="14761" cy="4935"/>
          </a:xfrm>
          <a:custGeom>
            <a:avLst/>
            <a:gdLst/>
            <a:ahLst/>
            <a:cxnLst/>
            <a:rect l="l" t="t" r="r" b="b"/>
            <a:pathLst>
              <a:path w="14761" h="4935">
                <a:moveTo>
                  <a:pt x="9775" y="0"/>
                </a:moveTo>
                <a:lnTo>
                  <a:pt x="0" y="0"/>
                </a:lnTo>
                <a:lnTo>
                  <a:pt x="4854" y="4935"/>
                </a:lnTo>
                <a:lnTo>
                  <a:pt x="14761" y="4935"/>
                </a:lnTo>
                <a:lnTo>
                  <a:pt x="97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5960646" y="7496675"/>
            <a:ext cx="118355" cy="34364"/>
          </a:xfrm>
          <a:custGeom>
            <a:avLst/>
            <a:gdLst/>
            <a:ahLst/>
            <a:cxnLst/>
            <a:rect l="l" t="t" r="r" b="b"/>
            <a:pathLst>
              <a:path w="118355" h="34364">
                <a:moveTo>
                  <a:pt x="0" y="0"/>
                </a:moveTo>
                <a:lnTo>
                  <a:pt x="19682" y="19565"/>
                </a:lnTo>
                <a:lnTo>
                  <a:pt x="34443" y="29429"/>
                </a:lnTo>
                <a:lnTo>
                  <a:pt x="49336" y="34364"/>
                </a:lnTo>
                <a:lnTo>
                  <a:pt x="78794" y="34364"/>
                </a:lnTo>
                <a:lnTo>
                  <a:pt x="98541" y="29429"/>
                </a:lnTo>
                <a:lnTo>
                  <a:pt x="108448" y="29429"/>
                </a:lnTo>
                <a:lnTo>
                  <a:pt x="113434" y="24500"/>
                </a:lnTo>
                <a:lnTo>
                  <a:pt x="118355" y="24500"/>
                </a:lnTo>
                <a:lnTo>
                  <a:pt x="108448" y="24500"/>
                </a:lnTo>
              </a:path>
            </a:pathLst>
          </a:custGeom>
          <a:ln w="4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5809356" y="7429773"/>
            <a:ext cx="39561" cy="78437"/>
          </a:xfrm>
          <a:custGeom>
            <a:avLst/>
            <a:gdLst/>
            <a:ahLst/>
            <a:cxnLst/>
            <a:rect l="l" t="t" r="r" b="b"/>
            <a:pathLst>
              <a:path w="39561" h="78437">
                <a:moveTo>
                  <a:pt x="9972" y="53936"/>
                </a:moveTo>
                <a:lnTo>
                  <a:pt x="29654" y="78437"/>
                </a:lnTo>
                <a:lnTo>
                  <a:pt x="39561" y="78437"/>
                </a:lnTo>
                <a:lnTo>
                  <a:pt x="19747" y="53936"/>
                </a:lnTo>
                <a:lnTo>
                  <a:pt x="9972" y="29272"/>
                </a:lnTo>
                <a:lnTo>
                  <a:pt x="9972" y="0"/>
                </a:lnTo>
                <a:lnTo>
                  <a:pt x="0" y="0"/>
                </a:lnTo>
                <a:lnTo>
                  <a:pt x="0" y="29272"/>
                </a:lnTo>
                <a:lnTo>
                  <a:pt x="9972" y="539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6065814" y="7517911"/>
            <a:ext cx="54322" cy="34371"/>
          </a:xfrm>
          <a:custGeom>
            <a:avLst/>
            <a:gdLst/>
            <a:ahLst/>
            <a:cxnLst/>
            <a:rect l="l" t="t" r="r" b="b"/>
            <a:pathLst>
              <a:path w="54322" h="34371">
                <a:moveTo>
                  <a:pt x="0" y="0"/>
                </a:moveTo>
                <a:lnTo>
                  <a:pt x="0" y="9864"/>
                </a:lnTo>
                <a:lnTo>
                  <a:pt x="44350" y="9864"/>
                </a:lnTo>
                <a:lnTo>
                  <a:pt x="49336" y="19571"/>
                </a:lnTo>
                <a:lnTo>
                  <a:pt x="54322" y="19571"/>
                </a:lnTo>
                <a:lnTo>
                  <a:pt x="54322" y="9864"/>
                </a:lnTo>
                <a:lnTo>
                  <a:pt x="39429" y="0"/>
                </a:lnTo>
                <a:lnTo>
                  <a:pt x="0" y="0"/>
                </a:lnTo>
                <a:close/>
              </a:path>
              <a:path w="54322" h="34371">
                <a:moveTo>
                  <a:pt x="49336" y="29436"/>
                </a:moveTo>
                <a:lnTo>
                  <a:pt x="49336" y="19571"/>
                </a:lnTo>
                <a:lnTo>
                  <a:pt x="44350" y="9864"/>
                </a:lnTo>
                <a:lnTo>
                  <a:pt x="39429" y="9864"/>
                </a:lnTo>
                <a:lnTo>
                  <a:pt x="39429" y="19571"/>
                </a:lnTo>
                <a:lnTo>
                  <a:pt x="29654" y="19571"/>
                </a:lnTo>
                <a:lnTo>
                  <a:pt x="29654" y="24500"/>
                </a:lnTo>
                <a:lnTo>
                  <a:pt x="9906" y="24500"/>
                </a:lnTo>
                <a:lnTo>
                  <a:pt x="9906" y="34371"/>
                </a:lnTo>
                <a:lnTo>
                  <a:pt x="39429" y="34371"/>
                </a:lnTo>
                <a:lnTo>
                  <a:pt x="39429" y="29436"/>
                </a:lnTo>
                <a:lnTo>
                  <a:pt x="49336" y="294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6493047" y="7594677"/>
            <a:ext cx="212107" cy="29436"/>
          </a:xfrm>
          <a:custGeom>
            <a:avLst/>
            <a:gdLst/>
            <a:ahLst/>
            <a:cxnLst/>
            <a:rect l="l" t="t" r="r" b="b"/>
            <a:pathLst>
              <a:path w="212107" h="29436">
                <a:moveTo>
                  <a:pt x="162771" y="0"/>
                </a:moveTo>
                <a:lnTo>
                  <a:pt x="197214" y="0"/>
                </a:lnTo>
                <a:lnTo>
                  <a:pt x="202200" y="4935"/>
                </a:lnTo>
                <a:lnTo>
                  <a:pt x="212107" y="9864"/>
                </a:lnTo>
                <a:lnTo>
                  <a:pt x="212107" y="14799"/>
                </a:lnTo>
                <a:lnTo>
                  <a:pt x="207121" y="24507"/>
                </a:lnTo>
                <a:lnTo>
                  <a:pt x="192425" y="29436"/>
                </a:lnTo>
                <a:lnTo>
                  <a:pt x="59308" y="29436"/>
                </a:lnTo>
                <a:lnTo>
                  <a:pt x="44415" y="24507"/>
                </a:lnTo>
                <a:lnTo>
                  <a:pt x="34640" y="19728"/>
                </a:lnTo>
                <a:lnTo>
                  <a:pt x="29654" y="19728"/>
                </a:lnTo>
                <a:lnTo>
                  <a:pt x="19747" y="9864"/>
                </a:lnTo>
                <a:lnTo>
                  <a:pt x="4986" y="4935"/>
                </a:lnTo>
                <a:lnTo>
                  <a:pt x="0" y="4935"/>
                </a:lnTo>
                <a:lnTo>
                  <a:pt x="0" y="0"/>
                </a:lnTo>
              </a:path>
            </a:pathLst>
          </a:custGeom>
          <a:ln w="49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6341954" y="7596348"/>
            <a:ext cx="138037" cy="29436"/>
          </a:xfrm>
          <a:custGeom>
            <a:avLst/>
            <a:gdLst/>
            <a:ahLst/>
            <a:cxnLst/>
            <a:rect l="l" t="t" r="r" b="b"/>
            <a:pathLst>
              <a:path w="138037" h="29436">
                <a:moveTo>
                  <a:pt x="0" y="0"/>
                </a:moveTo>
                <a:lnTo>
                  <a:pt x="0" y="9864"/>
                </a:lnTo>
                <a:lnTo>
                  <a:pt x="4986" y="9864"/>
                </a:lnTo>
                <a:lnTo>
                  <a:pt x="14761" y="14799"/>
                </a:lnTo>
                <a:lnTo>
                  <a:pt x="24668" y="14799"/>
                </a:lnTo>
                <a:lnTo>
                  <a:pt x="34443" y="19571"/>
                </a:lnTo>
                <a:lnTo>
                  <a:pt x="39429" y="19571"/>
                </a:lnTo>
                <a:lnTo>
                  <a:pt x="44350" y="24500"/>
                </a:lnTo>
                <a:lnTo>
                  <a:pt x="59111" y="24500"/>
                </a:lnTo>
                <a:lnTo>
                  <a:pt x="64098" y="29436"/>
                </a:lnTo>
                <a:lnTo>
                  <a:pt x="138037" y="29436"/>
                </a:lnTo>
                <a:lnTo>
                  <a:pt x="138037" y="19571"/>
                </a:lnTo>
                <a:lnTo>
                  <a:pt x="64098" y="19571"/>
                </a:lnTo>
                <a:lnTo>
                  <a:pt x="59111" y="14799"/>
                </a:lnTo>
                <a:lnTo>
                  <a:pt x="44350" y="14799"/>
                </a:lnTo>
                <a:lnTo>
                  <a:pt x="39429" y="9864"/>
                </a:lnTo>
                <a:lnTo>
                  <a:pt x="34443" y="9864"/>
                </a:lnTo>
                <a:lnTo>
                  <a:pt x="24668" y="4935"/>
                </a:lnTo>
                <a:lnTo>
                  <a:pt x="14761" y="4935"/>
                </a:lnTo>
                <a:lnTo>
                  <a:pt x="498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6450403" y="7601284"/>
            <a:ext cx="29588" cy="24500"/>
          </a:xfrm>
          <a:custGeom>
            <a:avLst/>
            <a:gdLst/>
            <a:ahLst/>
            <a:cxnLst/>
            <a:rect l="l" t="t" r="r" b="b"/>
            <a:pathLst>
              <a:path w="29588" h="24500">
                <a:moveTo>
                  <a:pt x="24668" y="14636"/>
                </a:moveTo>
                <a:lnTo>
                  <a:pt x="19682" y="9864"/>
                </a:lnTo>
                <a:lnTo>
                  <a:pt x="9906" y="0"/>
                </a:lnTo>
                <a:lnTo>
                  <a:pt x="0" y="0"/>
                </a:lnTo>
                <a:lnTo>
                  <a:pt x="0" y="9864"/>
                </a:lnTo>
                <a:lnTo>
                  <a:pt x="9906" y="9864"/>
                </a:lnTo>
                <a:lnTo>
                  <a:pt x="9906" y="14636"/>
                </a:lnTo>
                <a:lnTo>
                  <a:pt x="24668" y="24500"/>
                </a:lnTo>
                <a:lnTo>
                  <a:pt x="29588" y="24500"/>
                </a:lnTo>
                <a:lnTo>
                  <a:pt x="29588" y="14636"/>
                </a:lnTo>
                <a:lnTo>
                  <a:pt x="24668" y="146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6572038" y="7540747"/>
            <a:ext cx="44350" cy="34364"/>
          </a:xfrm>
          <a:custGeom>
            <a:avLst/>
            <a:gdLst/>
            <a:ahLst/>
            <a:cxnLst/>
            <a:rect l="l" t="t" r="r" b="b"/>
            <a:pathLst>
              <a:path w="44350" h="34364">
                <a:moveTo>
                  <a:pt x="9775" y="0"/>
                </a:moveTo>
                <a:lnTo>
                  <a:pt x="19682" y="4928"/>
                </a:lnTo>
                <a:lnTo>
                  <a:pt x="19682" y="14793"/>
                </a:lnTo>
                <a:lnTo>
                  <a:pt x="39429" y="24500"/>
                </a:lnTo>
                <a:lnTo>
                  <a:pt x="44350" y="24500"/>
                </a:lnTo>
                <a:lnTo>
                  <a:pt x="39429" y="29429"/>
                </a:lnTo>
                <a:lnTo>
                  <a:pt x="44350" y="34364"/>
                </a:lnTo>
                <a:lnTo>
                  <a:pt x="19682" y="34364"/>
                </a:lnTo>
                <a:lnTo>
                  <a:pt x="19682" y="29429"/>
                </a:lnTo>
                <a:lnTo>
                  <a:pt x="14761" y="29429"/>
                </a:lnTo>
                <a:lnTo>
                  <a:pt x="0" y="24500"/>
                </a:lnTo>
                <a:lnTo>
                  <a:pt x="0" y="19728"/>
                </a:lnTo>
              </a:path>
            </a:pathLst>
          </a:custGeom>
          <a:ln w="49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6450403" y="7473845"/>
            <a:ext cx="64032" cy="24500"/>
          </a:xfrm>
          <a:custGeom>
            <a:avLst/>
            <a:gdLst/>
            <a:ahLst/>
            <a:cxnLst/>
            <a:rect l="l" t="t" r="r" b="b"/>
            <a:pathLst>
              <a:path w="64032" h="24500">
                <a:moveTo>
                  <a:pt x="0" y="4928"/>
                </a:moveTo>
                <a:lnTo>
                  <a:pt x="0" y="9864"/>
                </a:lnTo>
                <a:lnTo>
                  <a:pt x="9906" y="9864"/>
                </a:lnTo>
                <a:lnTo>
                  <a:pt x="14695" y="14636"/>
                </a:lnTo>
                <a:lnTo>
                  <a:pt x="19682" y="14636"/>
                </a:lnTo>
                <a:lnTo>
                  <a:pt x="24668" y="19565"/>
                </a:lnTo>
                <a:lnTo>
                  <a:pt x="29588" y="19565"/>
                </a:lnTo>
                <a:lnTo>
                  <a:pt x="34443" y="24500"/>
                </a:lnTo>
                <a:lnTo>
                  <a:pt x="64032" y="24500"/>
                </a:lnTo>
                <a:lnTo>
                  <a:pt x="54257" y="19565"/>
                </a:lnTo>
                <a:lnTo>
                  <a:pt x="64032" y="24500"/>
                </a:lnTo>
                <a:lnTo>
                  <a:pt x="64032" y="9864"/>
                </a:lnTo>
                <a:lnTo>
                  <a:pt x="54257" y="9864"/>
                </a:lnTo>
                <a:lnTo>
                  <a:pt x="54257" y="14636"/>
                </a:lnTo>
                <a:lnTo>
                  <a:pt x="34443" y="14636"/>
                </a:lnTo>
                <a:lnTo>
                  <a:pt x="29588" y="9864"/>
                </a:lnTo>
                <a:lnTo>
                  <a:pt x="24668" y="9864"/>
                </a:lnTo>
                <a:lnTo>
                  <a:pt x="19682" y="4928"/>
                </a:lnTo>
                <a:lnTo>
                  <a:pt x="14695" y="4928"/>
                </a:lnTo>
                <a:lnTo>
                  <a:pt x="9906" y="0"/>
                </a:lnTo>
                <a:lnTo>
                  <a:pt x="4920" y="0"/>
                </a:lnTo>
                <a:lnTo>
                  <a:pt x="0" y="49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6272936" y="7493410"/>
            <a:ext cx="103462" cy="34364"/>
          </a:xfrm>
          <a:custGeom>
            <a:avLst/>
            <a:gdLst/>
            <a:ahLst/>
            <a:cxnLst/>
            <a:rect l="l" t="t" r="r" b="b"/>
            <a:pathLst>
              <a:path w="103462" h="34364">
                <a:moveTo>
                  <a:pt x="0" y="0"/>
                </a:moveTo>
                <a:lnTo>
                  <a:pt x="0" y="9864"/>
                </a:lnTo>
                <a:lnTo>
                  <a:pt x="14695" y="19571"/>
                </a:lnTo>
                <a:lnTo>
                  <a:pt x="34443" y="29436"/>
                </a:lnTo>
                <a:lnTo>
                  <a:pt x="64032" y="34364"/>
                </a:lnTo>
                <a:lnTo>
                  <a:pt x="103462" y="34364"/>
                </a:lnTo>
                <a:lnTo>
                  <a:pt x="103462" y="24500"/>
                </a:lnTo>
                <a:lnTo>
                  <a:pt x="64032" y="24500"/>
                </a:lnTo>
                <a:lnTo>
                  <a:pt x="34443" y="19571"/>
                </a:lnTo>
                <a:lnTo>
                  <a:pt x="14695" y="986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6670580" y="7060402"/>
            <a:ext cx="9906" cy="83366"/>
          </a:xfrm>
          <a:custGeom>
            <a:avLst/>
            <a:gdLst/>
            <a:ahLst/>
            <a:cxnLst/>
            <a:rect l="l" t="t" r="r" b="b"/>
            <a:pathLst>
              <a:path w="9906" h="83366">
                <a:moveTo>
                  <a:pt x="9906" y="0"/>
                </a:moveTo>
                <a:lnTo>
                  <a:pt x="9906" y="24546"/>
                </a:lnTo>
                <a:lnTo>
                  <a:pt x="4920" y="44065"/>
                </a:lnTo>
                <a:lnTo>
                  <a:pt x="4920" y="78470"/>
                </a:lnTo>
                <a:lnTo>
                  <a:pt x="0" y="83366"/>
                </a:lnTo>
                <a:lnTo>
                  <a:pt x="0" y="78470"/>
                </a:lnTo>
              </a:path>
            </a:pathLst>
          </a:custGeom>
          <a:ln w="49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6672220" y="7209097"/>
            <a:ext cx="24668" cy="117737"/>
          </a:xfrm>
          <a:custGeom>
            <a:avLst/>
            <a:gdLst/>
            <a:ahLst/>
            <a:cxnLst/>
            <a:rect l="l" t="t" r="r" b="b"/>
            <a:pathLst>
              <a:path w="24668" h="117737">
                <a:moveTo>
                  <a:pt x="14761" y="49001"/>
                </a:moveTo>
                <a:lnTo>
                  <a:pt x="4986" y="58865"/>
                </a:lnTo>
                <a:lnTo>
                  <a:pt x="0" y="68729"/>
                </a:lnTo>
                <a:lnTo>
                  <a:pt x="0" y="93237"/>
                </a:lnTo>
                <a:lnTo>
                  <a:pt x="9972" y="117737"/>
                </a:lnTo>
                <a:lnTo>
                  <a:pt x="19682" y="117737"/>
                </a:lnTo>
                <a:lnTo>
                  <a:pt x="9972" y="93237"/>
                </a:lnTo>
                <a:lnTo>
                  <a:pt x="9972" y="68729"/>
                </a:lnTo>
                <a:lnTo>
                  <a:pt x="14761" y="58865"/>
                </a:lnTo>
                <a:lnTo>
                  <a:pt x="24668" y="49001"/>
                </a:lnTo>
                <a:lnTo>
                  <a:pt x="14761" y="0"/>
                </a:lnTo>
                <a:lnTo>
                  <a:pt x="4986" y="0"/>
                </a:lnTo>
                <a:lnTo>
                  <a:pt x="14761" y="490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3959164" y="8535437"/>
            <a:ext cx="833015" cy="952237"/>
          </a:xfrm>
          <a:custGeom>
            <a:avLst/>
            <a:gdLst/>
            <a:ahLst/>
            <a:cxnLst/>
            <a:rect l="l" t="t" r="r" b="b"/>
            <a:pathLst>
              <a:path w="833015" h="952237">
                <a:moveTo>
                  <a:pt x="0" y="952237"/>
                </a:moveTo>
                <a:lnTo>
                  <a:pt x="833015" y="952237"/>
                </a:lnTo>
                <a:lnTo>
                  <a:pt x="833015" y="0"/>
                </a:lnTo>
                <a:lnTo>
                  <a:pt x="0" y="0"/>
                </a:lnTo>
                <a:lnTo>
                  <a:pt x="0" y="952237"/>
                </a:lnTo>
                <a:close/>
              </a:path>
            </a:pathLst>
          </a:custGeom>
          <a:ln w="49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4280717" y="8979402"/>
            <a:ext cx="384825" cy="345408"/>
          </a:xfrm>
          <a:custGeom>
            <a:avLst/>
            <a:gdLst/>
            <a:ahLst/>
            <a:cxnLst/>
            <a:rect l="l" t="t" r="r" b="b"/>
            <a:pathLst>
              <a:path w="384825" h="345408">
                <a:moveTo>
                  <a:pt x="29115" y="236885"/>
                </a:moveTo>
                <a:lnTo>
                  <a:pt x="19464" y="207314"/>
                </a:lnTo>
                <a:lnTo>
                  <a:pt x="14557" y="172792"/>
                </a:lnTo>
                <a:lnTo>
                  <a:pt x="0" y="172792"/>
                </a:lnTo>
                <a:lnTo>
                  <a:pt x="4906" y="207314"/>
                </a:lnTo>
                <a:lnTo>
                  <a:pt x="14557" y="236885"/>
                </a:lnTo>
                <a:lnTo>
                  <a:pt x="34021" y="276365"/>
                </a:lnTo>
                <a:lnTo>
                  <a:pt x="53486" y="296019"/>
                </a:lnTo>
                <a:lnTo>
                  <a:pt x="68205" y="305929"/>
                </a:lnTo>
                <a:lnTo>
                  <a:pt x="116941" y="330548"/>
                </a:lnTo>
                <a:lnTo>
                  <a:pt x="150962" y="340457"/>
                </a:lnTo>
                <a:lnTo>
                  <a:pt x="189891" y="345408"/>
                </a:lnTo>
                <a:lnTo>
                  <a:pt x="229007" y="340457"/>
                </a:lnTo>
                <a:lnTo>
                  <a:pt x="262971" y="330548"/>
                </a:lnTo>
                <a:lnTo>
                  <a:pt x="311713" y="310887"/>
                </a:lnTo>
                <a:lnTo>
                  <a:pt x="331222" y="296019"/>
                </a:lnTo>
                <a:lnTo>
                  <a:pt x="350667" y="271407"/>
                </a:lnTo>
                <a:lnTo>
                  <a:pt x="365251" y="246794"/>
                </a:lnTo>
                <a:lnTo>
                  <a:pt x="379964" y="207314"/>
                </a:lnTo>
                <a:lnTo>
                  <a:pt x="384825" y="172792"/>
                </a:lnTo>
                <a:lnTo>
                  <a:pt x="379964" y="138271"/>
                </a:lnTo>
                <a:lnTo>
                  <a:pt x="365251" y="98797"/>
                </a:lnTo>
                <a:lnTo>
                  <a:pt x="350667" y="74021"/>
                </a:lnTo>
                <a:lnTo>
                  <a:pt x="331222" y="49408"/>
                </a:lnTo>
                <a:lnTo>
                  <a:pt x="311713" y="34541"/>
                </a:lnTo>
                <a:lnTo>
                  <a:pt x="262971" y="14886"/>
                </a:lnTo>
                <a:lnTo>
                  <a:pt x="229007" y="4984"/>
                </a:lnTo>
                <a:lnTo>
                  <a:pt x="189891" y="0"/>
                </a:lnTo>
                <a:lnTo>
                  <a:pt x="150962" y="4984"/>
                </a:lnTo>
                <a:lnTo>
                  <a:pt x="116941" y="14886"/>
                </a:lnTo>
                <a:lnTo>
                  <a:pt x="68205" y="39499"/>
                </a:lnTo>
                <a:lnTo>
                  <a:pt x="53486" y="49408"/>
                </a:lnTo>
                <a:lnTo>
                  <a:pt x="34021" y="69069"/>
                </a:lnTo>
                <a:lnTo>
                  <a:pt x="14557" y="108543"/>
                </a:lnTo>
                <a:lnTo>
                  <a:pt x="4906" y="138271"/>
                </a:lnTo>
                <a:lnTo>
                  <a:pt x="19464" y="138271"/>
                </a:lnTo>
                <a:lnTo>
                  <a:pt x="29115" y="108543"/>
                </a:lnTo>
                <a:lnTo>
                  <a:pt x="43835" y="78979"/>
                </a:lnTo>
                <a:lnTo>
                  <a:pt x="63299" y="59318"/>
                </a:lnTo>
                <a:lnTo>
                  <a:pt x="77856" y="49408"/>
                </a:lnTo>
                <a:lnTo>
                  <a:pt x="116941" y="29773"/>
                </a:lnTo>
                <a:lnTo>
                  <a:pt x="150962" y="19871"/>
                </a:lnTo>
                <a:lnTo>
                  <a:pt x="189891" y="14886"/>
                </a:lnTo>
                <a:lnTo>
                  <a:pt x="229007" y="19871"/>
                </a:lnTo>
                <a:lnTo>
                  <a:pt x="262971" y="29773"/>
                </a:lnTo>
                <a:lnTo>
                  <a:pt x="301925" y="49408"/>
                </a:lnTo>
                <a:lnTo>
                  <a:pt x="321370" y="59318"/>
                </a:lnTo>
                <a:lnTo>
                  <a:pt x="341009" y="83930"/>
                </a:lnTo>
                <a:lnTo>
                  <a:pt x="355593" y="103749"/>
                </a:lnTo>
                <a:lnTo>
                  <a:pt x="365251" y="138271"/>
                </a:lnTo>
                <a:lnTo>
                  <a:pt x="370112" y="172792"/>
                </a:lnTo>
                <a:lnTo>
                  <a:pt x="365251" y="207314"/>
                </a:lnTo>
                <a:lnTo>
                  <a:pt x="355593" y="241843"/>
                </a:lnTo>
                <a:lnTo>
                  <a:pt x="341009" y="261497"/>
                </a:lnTo>
                <a:lnTo>
                  <a:pt x="321370" y="286274"/>
                </a:lnTo>
                <a:lnTo>
                  <a:pt x="301925" y="296019"/>
                </a:lnTo>
                <a:lnTo>
                  <a:pt x="262971" y="315838"/>
                </a:lnTo>
                <a:lnTo>
                  <a:pt x="229007" y="325747"/>
                </a:lnTo>
                <a:lnTo>
                  <a:pt x="189891" y="330548"/>
                </a:lnTo>
                <a:lnTo>
                  <a:pt x="150962" y="325747"/>
                </a:lnTo>
                <a:lnTo>
                  <a:pt x="116941" y="315838"/>
                </a:lnTo>
                <a:lnTo>
                  <a:pt x="77856" y="296019"/>
                </a:lnTo>
                <a:lnTo>
                  <a:pt x="63299" y="286274"/>
                </a:lnTo>
                <a:lnTo>
                  <a:pt x="43835" y="266455"/>
                </a:lnTo>
                <a:lnTo>
                  <a:pt x="29115" y="2368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4280717" y="9117673"/>
            <a:ext cx="19464" cy="34521"/>
          </a:xfrm>
          <a:custGeom>
            <a:avLst/>
            <a:gdLst/>
            <a:ahLst/>
            <a:cxnLst/>
            <a:rect l="l" t="t" r="r" b="b"/>
            <a:pathLst>
              <a:path w="19464" h="34521">
                <a:moveTo>
                  <a:pt x="0" y="34521"/>
                </a:moveTo>
                <a:lnTo>
                  <a:pt x="14557" y="34521"/>
                </a:lnTo>
                <a:lnTo>
                  <a:pt x="19464" y="0"/>
                </a:lnTo>
                <a:lnTo>
                  <a:pt x="4906" y="0"/>
                </a:lnTo>
                <a:lnTo>
                  <a:pt x="0" y="345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4324552" y="9004191"/>
            <a:ext cx="277535" cy="108530"/>
          </a:xfrm>
          <a:custGeom>
            <a:avLst/>
            <a:gdLst/>
            <a:ahLst/>
            <a:cxnLst/>
            <a:rect l="l" t="t" r="r" b="b"/>
            <a:pathLst>
              <a:path w="277535" h="108530">
                <a:moveTo>
                  <a:pt x="9651" y="69050"/>
                </a:moveTo>
                <a:lnTo>
                  <a:pt x="63299" y="98620"/>
                </a:lnTo>
                <a:lnTo>
                  <a:pt x="131498" y="108530"/>
                </a:lnTo>
                <a:lnTo>
                  <a:pt x="199691" y="98620"/>
                </a:lnTo>
                <a:lnTo>
                  <a:pt x="233720" y="88711"/>
                </a:lnTo>
                <a:lnTo>
                  <a:pt x="243507" y="83753"/>
                </a:lnTo>
                <a:lnTo>
                  <a:pt x="277535" y="59141"/>
                </a:lnTo>
                <a:lnTo>
                  <a:pt x="277535" y="44280"/>
                </a:lnTo>
                <a:lnTo>
                  <a:pt x="272804" y="29570"/>
                </a:lnTo>
                <a:lnTo>
                  <a:pt x="263016" y="9751"/>
                </a:lnTo>
                <a:lnTo>
                  <a:pt x="248433" y="9751"/>
                </a:lnTo>
                <a:lnTo>
                  <a:pt x="258090" y="29570"/>
                </a:lnTo>
                <a:lnTo>
                  <a:pt x="263016" y="44280"/>
                </a:lnTo>
                <a:lnTo>
                  <a:pt x="263016" y="54189"/>
                </a:lnTo>
                <a:lnTo>
                  <a:pt x="233720" y="74008"/>
                </a:lnTo>
                <a:lnTo>
                  <a:pt x="199691" y="83753"/>
                </a:lnTo>
                <a:lnTo>
                  <a:pt x="131498" y="93662"/>
                </a:lnTo>
                <a:lnTo>
                  <a:pt x="63299" y="83753"/>
                </a:lnTo>
                <a:lnTo>
                  <a:pt x="19464" y="59141"/>
                </a:lnTo>
                <a:lnTo>
                  <a:pt x="14557" y="54189"/>
                </a:lnTo>
                <a:lnTo>
                  <a:pt x="19464" y="44280"/>
                </a:lnTo>
                <a:lnTo>
                  <a:pt x="38928" y="29570"/>
                </a:lnTo>
                <a:lnTo>
                  <a:pt x="63299" y="9751"/>
                </a:lnTo>
                <a:lnTo>
                  <a:pt x="53486" y="0"/>
                </a:lnTo>
                <a:lnTo>
                  <a:pt x="29277" y="19661"/>
                </a:lnTo>
                <a:lnTo>
                  <a:pt x="4906" y="39479"/>
                </a:lnTo>
                <a:lnTo>
                  <a:pt x="0" y="54189"/>
                </a:lnTo>
                <a:lnTo>
                  <a:pt x="9651" y="69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4100476" y="8841353"/>
            <a:ext cx="116947" cy="503275"/>
          </a:xfrm>
          <a:custGeom>
            <a:avLst/>
            <a:gdLst/>
            <a:ahLst/>
            <a:cxnLst/>
            <a:rect l="l" t="t" r="r" b="b"/>
            <a:pathLst>
              <a:path w="116947" h="503275">
                <a:moveTo>
                  <a:pt x="24370" y="118439"/>
                </a:moveTo>
                <a:lnTo>
                  <a:pt x="29277" y="93780"/>
                </a:lnTo>
                <a:lnTo>
                  <a:pt x="38928" y="59088"/>
                </a:lnTo>
                <a:lnTo>
                  <a:pt x="53486" y="34495"/>
                </a:lnTo>
                <a:lnTo>
                  <a:pt x="68205" y="14821"/>
                </a:lnTo>
                <a:lnTo>
                  <a:pt x="48741" y="0"/>
                </a:lnTo>
                <a:lnTo>
                  <a:pt x="34021" y="19805"/>
                </a:lnTo>
                <a:lnTo>
                  <a:pt x="14557" y="54301"/>
                </a:lnTo>
                <a:lnTo>
                  <a:pt x="4906" y="73975"/>
                </a:lnTo>
                <a:lnTo>
                  <a:pt x="0" y="118439"/>
                </a:lnTo>
                <a:lnTo>
                  <a:pt x="4906" y="157919"/>
                </a:lnTo>
                <a:lnTo>
                  <a:pt x="9657" y="202317"/>
                </a:lnTo>
                <a:lnTo>
                  <a:pt x="29277" y="295980"/>
                </a:lnTo>
                <a:lnTo>
                  <a:pt x="43835" y="379891"/>
                </a:lnTo>
                <a:lnTo>
                  <a:pt x="48741" y="419364"/>
                </a:lnTo>
                <a:lnTo>
                  <a:pt x="53486" y="443977"/>
                </a:lnTo>
                <a:lnTo>
                  <a:pt x="77856" y="493366"/>
                </a:lnTo>
                <a:lnTo>
                  <a:pt x="77856" y="488414"/>
                </a:lnTo>
                <a:lnTo>
                  <a:pt x="102227" y="503275"/>
                </a:lnTo>
                <a:lnTo>
                  <a:pt x="116947" y="498324"/>
                </a:lnTo>
                <a:lnTo>
                  <a:pt x="107134" y="473547"/>
                </a:lnTo>
                <a:lnTo>
                  <a:pt x="97321" y="478505"/>
                </a:lnTo>
                <a:lnTo>
                  <a:pt x="97321" y="473547"/>
                </a:lnTo>
                <a:lnTo>
                  <a:pt x="87670" y="463795"/>
                </a:lnTo>
                <a:lnTo>
                  <a:pt x="77856" y="443977"/>
                </a:lnTo>
                <a:lnTo>
                  <a:pt x="73112" y="419364"/>
                </a:lnTo>
                <a:lnTo>
                  <a:pt x="68205" y="379891"/>
                </a:lnTo>
                <a:lnTo>
                  <a:pt x="53486" y="295980"/>
                </a:lnTo>
                <a:lnTo>
                  <a:pt x="34021" y="202317"/>
                </a:lnTo>
                <a:lnTo>
                  <a:pt x="29277" y="157919"/>
                </a:lnTo>
                <a:lnTo>
                  <a:pt x="24370" y="118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4197797" y="8841353"/>
            <a:ext cx="97476" cy="493366"/>
          </a:xfrm>
          <a:custGeom>
            <a:avLst/>
            <a:gdLst/>
            <a:ahLst/>
            <a:cxnLst/>
            <a:rect l="l" t="t" r="r" b="b"/>
            <a:pathLst>
              <a:path w="97476" h="493366">
                <a:moveTo>
                  <a:pt x="73112" y="59088"/>
                </a:moveTo>
                <a:lnTo>
                  <a:pt x="78012" y="83878"/>
                </a:lnTo>
                <a:lnTo>
                  <a:pt x="82919" y="118439"/>
                </a:lnTo>
                <a:lnTo>
                  <a:pt x="82919" y="157919"/>
                </a:lnTo>
                <a:lnTo>
                  <a:pt x="73112" y="202317"/>
                </a:lnTo>
                <a:lnTo>
                  <a:pt x="63454" y="251549"/>
                </a:lnTo>
                <a:lnTo>
                  <a:pt x="58548" y="295980"/>
                </a:lnTo>
                <a:lnTo>
                  <a:pt x="48741" y="379891"/>
                </a:lnTo>
                <a:lnTo>
                  <a:pt x="39084" y="419364"/>
                </a:lnTo>
                <a:lnTo>
                  <a:pt x="34183" y="448935"/>
                </a:lnTo>
                <a:lnTo>
                  <a:pt x="21603" y="474490"/>
                </a:lnTo>
                <a:lnTo>
                  <a:pt x="9813" y="478505"/>
                </a:lnTo>
                <a:lnTo>
                  <a:pt x="0" y="473547"/>
                </a:lnTo>
                <a:lnTo>
                  <a:pt x="0" y="488414"/>
                </a:lnTo>
                <a:lnTo>
                  <a:pt x="9813" y="493366"/>
                </a:lnTo>
                <a:lnTo>
                  <a:pt x="29277" y="488414"/>
                </a:lnTo>
                <a:lnTo>
                  <a:pt x="19626" y="478505"/>
                </a:lnTo>
                <a:lnTo>
                  <a:pt x="24370" y="473547"/>
                </a:lnTo>
                <a:lnTo>
                  <a:pt x="29277" y="488414"/>
                </a:lnTo>
                <a:lnTo>
                  <a:pt x="48741" y="448935"/>
                </a:lnTo>
                <a:lnTo>
                  <a:pt x="53648" y="419364"/>
                </a:lnTo>
                <a:lnTo>
                  <a:pt x="63454" y="379891"/>
                </a:lnTo>
                <a:lnTo>
                  <a:pt x="73112" y="295980"/>
                </a:lnTo>
                <a:lnTo>
                  <a:pt x="78012" y="251549"/>
                </a:lnTo>
                <a:lnTo>
                  <a:pt x="87825" y="202317"/>
                </a:lnTo>
                <a:lnTo>
                  <a:pt x="97476" y="157919"/>
                </a:lnTo>
                <a:lnTo>
                  <a:pt x="97476" y="118439"/>
                </a:lnTo>
                <a:lnTo>
                  <a:pt x="92570" y="83878"/>
                </a:lnTo>
                <a:lnTo>
                  <a:pt x="87825" y="49382"/>
                </a:lnTo>
                <a:lnTo>
                  <a:pt x="73112" y="24592"/>
                </a:lnTo>
                <a:lnTo>
                  <a:pt x="58548" y="4918"/>
                </a:lnTo>
                <a:lnTo>
                  <a:pt x="48741" y="14821"/>
                </a:lnTo>
                <a:lnTo>
                  <a:pt x="39084" y="0"/>
                </a:lnTo>
                <a:lnTo>
                  <a:pt x="73112" y="59088"/>
                </a:lnTo>
                <a:close/>
              </a:path>
              <a:path w="97476" h="493366">
                <a:moveTo>
                  <a:pt x="19626" y="478505"/>
                </a:moveTo>
                <a:lnTo>
                  <a:pt x="29277" y="488414"/>
                </a:lnTo>
                <a:lnTo>
                  <a:pt x="24370" y="473547"/>
                </a:lnTo>
                <a:lnTo>
                  <a:pt x="19626" y="4785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4153962" y="8826466"/>
            <a:ext cx="97483" cy="34692"/>
          </a:xfrm>
          <a:custGeom>
            <a:avLst/>
            <a:gdLst/>
            <a:ahLst/>
            <a:cxnLst/>
            <a:rect l="l" t="t" r="r" b="b"/>
            <a:pathLst>
              <a:path w="97483" h="34692">
                <a:moveTo>
                  <a:pt x="39090" y="19805"/>
                </a:moveTo>
                <a:lnTo>
                  <a:pt x="48741" y="14886"/>
                </a:lnTo>
                <a:lnTo>
                  <a:pt x="73112" y="19805"/>
                </a:lnTo>
                <a:lnTo>
                  <a:pt x="97483" y="29708"/>
                </a:lnTo>
                <a:lnTo>
                  <a:pt x="97483" y="14886"/>
                </a:lnTo>
                <a:lnTo>
                  <a:pt x="73112" y="4984"/>
                </a:lnTo>
                <a:lnTo>
                  <a:pt x="48741" y="0"/>
                </a:lnTo>
                <a:lnTo>
                  <a:pt x="19626" y="4984"/>
                </a:lnTo>
                <a:lnTo>
                  <a:pt x="0" y="19805"/>
                </a:lnTo>
                <a:lnTo>
                  <a:pt x="9813" y="34692"/>
                </a:lnTo>
                <a:lnTo>
                  <a:pt x="39090" y="198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4144311" y="8846272"/>
            <a:ext cx="121692" cy="49382"/>
          </a:xfrm>
          <a:custGeom>
            <a:avLst/>
            <a:gdLst/>
            <a:ahLst/>
            <a:cxnLst/>
            <a:rect l="l" t="t" r="r" b="b"/>
            <a:pathLst>
              <a:path w="121692" h="49382">
                <a:moveTo>
                  <a:pt x="14557" y="14886"/>
                </a:moveTo>
                <a:lnTo>
                  <a:pt x="19464" y="9902"/>
                </a:lnTo>
                <a:lnTo>
                  <a:pt x="9651" y="0"/>
                </a:lnTo>
                <a:lnTo>
                  <a:pt x="0" y="9902"/>
                </a:lnTo>
                <a:lnTo>
                  <a:pt x="0" y="19674"/>
                </a:lnTo>
                <a:lnTo>
                  <a:pt x="29277" y="39479"/>
                </a:lnTo>
                <a:lnTo>
                  <a:pt x="43835" y="44463"/>
                </a:lnTo>
                <a:lnTo>
                  <a:pt x="58392" y="49382"/>
                </a:lnTo>
                <a:lnTo>
                  <a:pt x="92570" y="39479"/>
                </a:lnTo>
                <a:lnTo>
                  <a:pt x="121692" y="19674"/>
                </a:lnTo>
                <a:lnTo>
                  <a:pt x="121692" y="9902"/>
                </a:lnTo>
                <a:lnTo>
                  <a:pt x="112034" y="0"/>
                </a:lnTo>
                <a:lnTo>
                  <a:pt x="102227" y="9902"/>
                </a:lnTo>
                <a:lnTo>
                  <a:pt x="107134" y="14886"/>
                </a:lnTo>
                <a:lnTo>
                  <a:pt x="87670" y="24658"/>
                </a:lnTo>
                <a:lnTo>
                  <a:pt x="58392" y="34561"/>
                </a:lnTo>
                <a:lnTo>
                  <a:pt x="43835" y="29577"/>
                </a:lnTo>
                <a:lnTo>
                  <a:pt x="34021" y="24658"/>
                </a:lnTo>
                <a:lnTo>
                  <a:pt x="14557" y="148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3959164" y="9176807"/>
            <a:ext cx="190053" cy="93820"/>
          </a:xfrm>
          <a:custGeom>
            <a:avLst/>
            <a:gdLst/>
            <a:ahLst/>
            <a:cxnLst/>
            <a:rect l="l" t="t" r="r" b="b"/>
            <a:pathLst>
              <a:path w="190053" h="93820">
                <a:moveTo>
                  <a:pt x="24370" y="93820"/>
                </a:moveTo>
                <a:lnTo>
                  <a:pt x="48741" y="88868"/>
                </a:lnTo>
                <a:lnTo>
                  <a:pt x="68205" y="69050"/>
                </a:lnTo>
                <a:lnTo>
                  <a:pt x="82763" y="44437"/>
                </a:lnTo>
                <a:lnTo>
                  <a:pt x="87670" y="39479"/>
                </a:lnTo>
                <a:lnTo>
                  <a:pt x="92576" y="39479"/>
                </a:lnTo>
                <a:lnTo>
                  <a:pt x="97483" y="34528"/>
                </a:lnTo>
                <a:lnTo>
                  <a:pt x="102383" y="34528"/>
                </a:lnTo>
                <a:lnTo>
                  <a:pt x="116947" y="29570"/>
                </a:lnTo>
                <a:lnTo>
                  <a:pt x="190053" y="14867"/>
                </a:lnTo>
                <a:lnTo>
                  <a:pt x="190053" y="0"/>
                </a:lnTo>
                <a:lnTo>
                  <a:pt x="116947" y="14867"/>
                </a:lnTo>
                <a:lnTo>
                  <a:pt x="102383" y="19818"/>
                </a:lnTo>
                <a:lnTo>
                  <a:pt x="92576" y="19818"/>
                </a:lnTo>
                <a:lnTo>
                  <a:pt x="87670" y="24619"/>
                </a:lnTo>
                <a:lnTo>
                  <a:pt x="82763" y="24619"/>
                </a:lnTo>
                <a:lnTo>
                  <a:pt x="58554" y="49389"/>
                </a:lnTo>
                <a:lnTo>
                  <a:pt x="43835" y="74001"/>
                </a:lnTo>
                <a:lnTo>
                  <a:pt x="24370" y="78959"/>
                </a:lnTo>
                <a:lnTo>
                  <a:pt x="0" y="69050"/>
                </a:lnTo>
                <a:lnTo>
                  <a:pt x="0" y="83910"/>
                </a:lnTo>
                <a:lnTo>
                  <a:pt x="24370" y="938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4261252" y="9142285"/>
            <a:ext cx="24370" cy="19661"/>
          </a:xfrm>
          <a:custGeom>
            <a:avLst/>
            <a:gdLst/>
            <a:ahLst/>
            <a:cxnLst/>
            <a:rect l="l" t="t" r="r" b="b"/>
            <a:pathLst>
              <a:path w="24370" h="19661">
                <a:moveTo>
                  <a:pt x="0" y="4957"/>
                </a:moveTo>
                <a:lnTo>
                  <a:pt x="0" y="19661"/>
                </a:lnTo>
                <a:lnTo>
                  <a:pt x="24370" y="14867"/>
                </a:lnTo>
                <a:lnTo>
                  <a:pt x="24370" y="0"/>
                </a:lnTo>
                <a:lnTo>
                  <a:pt x="0" y="49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4650829" y="9117673"/>
            <a:ext cx="146224" cy="64092"/>
          </a:xfrm>
          <a:custGeom>
            <a:avLst/>
            <a:gdLst/>
            <a:ahLst/>
            <a:cxnLst/>
            <a:rect l="l" t="t" r="r" b="b"/>
            <a:pathLst>
              <a:path w="146224" h="64092">
                <a:moveTo>
                  <a:pt x="136437" y="34521"/>
                </a:moveTo>
                <a:lnTo>
                  <a:pt x="126780" y="44273"/>
                </a:lnTo>
                <a:lnTo>
                  <a:pt x="112066" y="49225"/>
                </a:lnTo>
                <a:lnTo>
                  <a:pt x="102409" y="49225"/>
                </a:lnTo>
                <a:lnTo>
                  <a:pt x="87696" y="44273"/>
                </a:lnTo>
                <a:lnTo>
                  <a:pt x="63325" y="39479"/>
                </a:lnTo>
                <a:lnTo>
                  <a:pt x="34222" y="19661"/>
                </a:lnTo>
                <a:lnTo>
                  <a:pt x="9852" y="0"/>
                </a:lnTo>
                <a:lnTo>
                  <a:pt x="0" y="9751"/>
                </a:lnTo>
                <a:lnTo>
                  <a:pt x="48741" y="49225"/>
                </a:lnTo>
                <a:lnTo>
                  <a:pt x="43880" y="44273"/>
                </a:lnTo>
                <a:lnTo>
                  <a:pt x="87696" y="59134"/>
                </a:lnTo>
                <a:lnTo>
                  <a:pt x="102409" y="64092"/>
                </a:lnTo>
                <a:lnTo>
                  <a:pt x="112066" y="64092"/>
                </a:lnTo>
                <a:lnTo>
                  <a:pt x="131511" y="59134"/>
                </a:lnTo>
                <a:lnTo>
                  <a:pt x="146224" y="44273"/>
                </a:lnTo>
                <a:lnTo>
                  <a:pt x="136437" y="345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4051741" y="8530434"/>
            <a:ext cx="24370" cy="281342"/>
          </a:xfrm>
          <a:custGeom>
            <a:avLst/>
            <a:gdLst/>
            <a:ahLst/>
            <a:cxnLst/>
            <a:rect l="l" t="t" r="r" b="b"/>
            <a:pathLst>
              <a:path w="24370" h="281342">
                <a:moveTo>
                  <a:pt x="24370" y="157919"/>
                </a:moveTo>
                <a:lnTo>
                  <a:pt x="19464" y="83943"/>
                </a:lnTo>
                <a:lnTo>
                  <a:pt x="14557" y="0"/>
                </a:lnTo>
                <a:lnTo>
                  <a:pt x="0" y="0"/>
                </a:lnTo>
                <a:lnTo>
                  <a:pt x="4906" y="83943"/>
                </a:lnTo>
                <a:lnTo>
                  <a:pt x="9806" y="157919"/>
                </a:lnTo>
                <a:lnTo>
                  <a:pt x="9806" y="222057"/>
                </a:lnTo>
                <a:lnTo>
                  <a:pt x="0" y="281342"/>
                </a:lnTo>
                <a:lnTo>
                  <a:pt x="14557" y="281342"/>
                </a:lnTo>
                <a:lnTo>
                  <a:pt x="24370" y="222057"/>
                </a:lnTo>
                <a:lnTo>
                  <a:pt x="24370" y="1579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4046834" y="8806792"/>
            <a:ext cx="19464" cy="212108"/>
          </a:xfrm>
          <a:custGeom>
            <a:avLst/>
            <a:gdLst/>
            <a:ahLst/>
            <a:cxnLst/>
            <a:rect l="l" t="t" r="r" b="b"/>
            <a:pathLst>
              <a:path w="19464" h="212108">
                <a:moveTo>
                  <a:pt x="19464" y="74041"/>
                </a:moveTo>
                <a:lnTo>
                  <a:pt x="19464" y="0"/>
                </a:lnTo>
                <a:lnTo>
                  <a:pt x="4906" y="0"/>
                </a:lnTo>
                <a:lnTo>
                  <a:pt x="4906" y="74041"/>
                </a:lnTo>
                <a:lnTo>
                  <a:pt x="0" y="133129"/>
                </a:lnTo>
                <a:lnTo>
                  <a:pt x="0" y="177593"/>
                </a:lnTo>
                <a:lnTo>
                  <a:pt x="4906" y="212108"/>
                </a:lnTo>
                <a:lnTo>
                  <a:pt x="19464" y="212108"/>
                </a:lnTo>
                <a:lnTo>
                  <a:pt x="14713" y="177593"/>
                </a:lnTo>
                <a:lnTo>
                  <a:pt x="14713" y="133129"/>
                </a:lnTo>
                <a:lnTo>
                  <a:pt x="19464" y="740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4022464" y="9013943"/>
            <a:ext cx="43835" cy="207301"/>
          </a:xfrm>
          <a:custGeom>
            <a:avLst/>
            <a:gdLst/>
            <a:ahLst/>
            <a:cxnLst/>
            <a:rect l="l" t="t" r="r" b="b"/>
            <a:pathLst>
              <a:path w="43835" h="207301">
                <a:moveTo>
                  <a:pt x="39084" y="118432"/>
                </a:moveTo>
                <a:lnTo>
                  <a:pt x="43835" y="64256"/>
                </a:lnTo>
                <a:lnTo>
                  <a:pt x="43835" y="0"/>
                </a:lnTo>
                <a:lnTo>
                  <a:pt x="29277" y="0"/>
                </a:lnTo>
                <a:lnTo>
                  <a:pt x="29277" y="64256"/>
                </a:lnTo>
                <a:lnTo>
                  <a:pt x="24370" y="118432"/>
                </a:lnTo>
                <a:lnTo>
                  <a:pt x="14719" y="162864"/>
                </a:lnTo>
                <a:lnTo>
                  <a:pt x="0" y="207301"/>
                </a:lnTo>
                <a:lnTo>
                  <a:pt x="14719" y="207301"/>
                </a:lnTo>
                <a:lnTo>
                  <a:pt x="29277" y="162864"/>
                </a:lnTo>
                <a:lnTo>
                  <a:pt x="39084" y="118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4178333" y="8530434"/>
            <a:ext cx="29277" cy="305935"/>
          </a:xfrm>
          <a:custGeom>
            <a:avLst/>
            <a:gdLst/>
            <a:ahLst/>
            <a:cxnLst/>
            <a:rect l="l" t="t" r="r" b="b"/>
            <a:pathLst>
              <a:path w="29277" h="305935">
                <a:moveTo>
                  <a:pt x="24370" y="0"/>
                </a:moveTo>
                <a:lnTo>
                  <a:pt x="9813" y="0"/>
                </a:lnTo>
                <a:lnTo>
                  <a:pt x="14719" y="59350"/>
                </a:lnTo>
                <a:lnTo>
                  <a:pt x="9813" y="108536"/>
                </a:lnTo>
                <a:lnTo>
                  <a:pt x="4906" y="153000"/>
                </a:lnTo>
                <a:lnTo>
                  <a:pt x="9813" y="192480"/>
                </a:lnTo>
                <a:lnTo>
                  <a:pt x="9813" y="226976"/>
                </a:lnTo>
                <a:lnTo>
                  <a:pt x="4906" y="261537"/>
                </a:lnTo>
                <a:lnTo>
                  <a:pt x="0" y="286261"/>
                </a:lnTo>
                <a:lnTo>
                  <a:pt x="0" y="305935"/>
                </a:lnTo>
                <a:lnTo>
                  <a:pt x="14719" y="305935"/>
                </a:lnTo>
                <a:lnTo>
                  <a:pt x="14719" y="286261"/>
                </a:lnTo>
                <a:lnTo>
                  <a:pt x="19464" y="261537"/>
                </a:lnTo>
                <a:lnTo>
                  <a:pt x="24370" y="226976"/>
                </a:lnTo>
                <a:lnTo>
                  <a:pt x="24370" y="192480"/>
                </a:lnTo>
                <a:lnTo>
                  <a:pt x="19464" y="153000"/>
                </a:lnTo>
                <a:lnTo>
                  <a:pt x="24370" y="108536"/>
                </a:lnTo>
                <a:lnTo>
                  <a:pt x="29277" y="59350"/>
                </a:lnTo>
                <a:lnTo>
                  <a:pt x="243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4305087" y="8535418"/>
            <a:ext cx="68205" cy="478525"/>
          </a:xfrm>
          <a:custGeom>
            <a:avLst/>
            <a:gdLst/>
            <a:ahLst/>
            <a:cxnLst/>
            <a:rect l="l" t="t" r="r" b="b"/>
            <a:pathLst>
              <a:path w="68205" h="478525">
                <a:moveTo>
                  <a:pt x="24370" y="345415"/>
                </a:moveTo>
                <a:lnTo>
                  <a:pt x="19464" y="291048"/>
                </a:lnTo>
                <a:lnTo>
                  <a:pt x="14557" y="226976"/>
                </a:lnTo>
                <a:lnTo>
                  <a:pt x="14557" y="83943"/>
                </a:lnTo>
                <a:lnTo>
                  <a:pt x="19464" y="0"/>
                </a:lnTo>
                <a:lnTo>
                  <a:pt x="4744" y="0"/>
                </a:lnTo>
                <a:lnTo>
                  <a:pt x="0" y="83943"/>
                </a:lnTo>
                <a:lnTo>
                  <a:pt x="0" y="226976"/>
                </a:lnTo>
                <a:lnTo>
                  <a:pt x="4744" y="291048"/>
                </a:lnTo>
                <a:lnTo>
                  <a:pt x="9651" y="345415"/>
                </a:lnTo>
                <a:lnTo>
                  <a:pt x="24370" y="399716"/>
                </a:lnTo>
                <a:lnTo>
                  <a:pt x="34021" y="443983"/>
                </a:lnTo>
                <a:lnTo>
                  <a:pt x="53486" y="478525"/>
                </a:lnTo>
                <a:lnTo>
                  <a:pt x="68205" y="478525"/>
                </a:lnTo>
                <a:lnTo>
                  <a:pt x="48741" y="443983"/>
                </a:lnTo>
                <a:lnTo>
                  <a:pt x="38928" y="399716"/>
                </a:lnTo>
                <a:lnTo>
                  <a:pt x="24370" y="345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4494979" y="8530434"/>
            <a:ext cx="43848" cy="463854"/>
          </a:xfrm>
          <a:custGeom>
            <a:avLst/>
            <a:gdLst/>
            <a:ahLst/>
            <a:cxnLst/>
            <a:rect l="l" t="t" r="r" b="b"/>
            <a:pathLst>
              <a:path w="43848" h="463854">
                <a:moveTo>
                  <a:pt x="4906" y="49448"/>
                </a:moveTo>
                <a:lnTo>
                  <a:pt x="9819" y="103749"/>
                </a:lnTo>
                <a:lnTo>
                  <a:pt x="4906" y="172806"/>
                </a:lnTo>
                <a:lnTo>
                  <a:pt x="0" y="212285"/>
                </a:lnTo>
                <a:lnTo>
                  <a:pt x="0" y="301017"/>
                </a:lnTo>
                <a:lnTo>
                  <a:pt x="9819" y="355318"/>
                </a:lnTo>
                <a:lnTo>
                  <a:pt x="14745" y="404700"/>
                </a:lnTo>
                <a:lnTo>
                  <a:pt x="29264" y="463854"/>
                </a:lnTo>
                <a:lnTo>
                  <a:pt x="43848" y="463854"/>
                </a:lnTo>
                <a:lnTo>
                  <a:pt x="29264" y="404700"/>
                </a:lnTo>
                <a:lnTo>
                  <a:pt x="24338" y="355318"/>
                </a:lnTo>
                <a:lnTo>
                  <a:pt x="14745" y="301017"/>
                </a:lnTo>
                <a:lnTo>
                  <a:pt x="14745" y="212285"/>
                </a:lnTo>
                <a:lnTo>
                  <a:pt x="19477" y="172806"/>
                </a:lnTo>
                <a:lnTo>
                  <a:pt x="24338" y="103749"/>
                </a:lnTo>
                <a:lnTo>
                  <a:pt x="19477" y="49448"/>
                </a:lnTo>
                <a:lnTo>
                  <a:pt x="14745" y="0"/>
                </a:lnTo>
                <a:lnTo>
                  <a:pt x="0" y="0"/>
                </a:lnTo>
                <a:lnTo>
                  <a:pt x="4906" y="494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4665542" y="8530434"/>
            <a:ext cx="87696" cy="601942"/>
          </a:xfrm>
          <a:custGeom>
            <a:avLst/>
            <a:gdLst/>
            <a:ahLst/>
            <a:cxnLst/>
            <a:rect l="l" t="t" r="r" b="b"/>
            <a:pathLst>
              <a:path w="87696" h="601942">
                <a:moveTo>
                  <a:pt x="43880" y="69056"/>
                </a:moveTo>
                <a:lnTo>
                  <a:pt x="48612" y="103749"/>
                </a:lnTo>
                <a:lnTo>
                  <a:pt x="58399" y="192480"/>
                </a:lnTo>
                <a:lnTo>
                  <a:pt x="68056" y="241862"/>
                </a:lnTo>
                <a:lnTo>
                  <a:pt x="72982" y="291245"/>
                </a:lnTo>
                <a:lnTo>
                  <a:pt x="63325" y="409488"/>
                </a:lnTo>
                <a:lnTo>
                  <a:pt x="48612" y="468839"/>
                </a:lnTo>
                <a:lnTo>
                  <a:pt x="24241" y="532898"/>
                </a:lnTo>
                <a:lnTo>
                  <a:pt x="0" y="601942"/>
                </a:lnTo>
                <a:lnTo>
                  <a:pt x="14583" y="601942"/>
                </a:lnTo>
                <a:lnTo>
                  <a:pt x="38954" y="532898"/>
                </a:lnTo>
                <a:lnTo>
                  <a:pt x="63325" y="468839"/>
                </a:lnTo>
                <a:lnTo>
                  <a:pt x="77908" y="409488"/>
                </a:lnTo>
                <a:lnTo>
                  <a:pt x="87696" y="291245"/>
                </a:lnTo>
                <a:lnTo>
                  <a:pt x="82770" y="241862"/>
                </a:lnTo>
                <a:lnTo>
                  <a:pt x="72982" y="192480"/>
                </a:lnTo>
                <a:lnTo>
                  <a:pt x="63325" y="103749"/>
                </a:lnTo>
                <a:lnTo>
                  <a:pt x="58399" y="69056"/>
                </a:lnTo>
                <a:lnTo>
                  <a:pt x="53538" y="0"/>
                </a:lnTo>
                <a:lnTo>
                  <a:pt x="38954" y="0"/>
                </a:lnTo>
                <a:lnTo>
                  <a:pt x="43880" y="690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4002999" y="9364290"/>
            <a:ext cx="267910" cy="44431"/>
          </a:xfrm>
          <a:custGeom>
            <a:avLst/>
            <a:gdLst/>
            <a:ahLst/>
            <a:cxnLst/>
            <a:rect l="l" t="t" r="r" b="b"/>
            <a:pathLst>
              <a:path w="267910" h="44431">
                <a:moveTo>
                  <a:pt x="0" y="19818"/>
                </a:moveTo>
                <a:lnTo>
                  <a:pt x="0" y="34521"/>
                </a:lnTo>
                <a:lnTo>
                  <a:pt x="29277" y="24612"/>
                </a:lnTo>
                <a:lnTo>
                  <a:pt x="63299" y="19818"/>
                </a:lnTo>
                <a:lnTo>
                  <a:pt x="131498" y="14860"/>
                </a:lnTo>
                <a:lnTo>
                  <a:pt x="199704" y="24612"/>
                </a:lnTo>
                <a:lnTo>
                  <a:pt x="267910" y="44431"/>
                </a:lnTo>
                <a:lnTo>
                  <a:pt x="267910" y="29563"/>
                </a:lnTo>
                <a:lnTo>
                  <a:pt x="199704" y="9909"/>
                </a:lnTo>
                <a:lnTo>
                  <a:pt x="131498" y="0"/>
                </a:lnTo>
                <a:lnTo>
                  <a:pt x="63299" y="4951"/>
                </a:lnTo>
                <a:lnTo>
                  <a:pt x="29277" y="9909"/>
                </a:lnTo>
                <a:lnTo>
                  <a:pt x="0" y="198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4334203" y="9354381"/>
            <a:ext cx="365367" cy="39473"/>
          </a:xfrm>
          <a:custGeom>
            <a:avLst/>
            <a:gdLst/>
            <a:ahLst/>
            <a:cxnLst/>
            <a:rect l="l" t="t" r="r" b="b"/>
            <a:pathLst>
              <a:path w="365367" h="39473">
                <a:moveTo>
                  <a:pt x="0" y="4951"/>
                </a:moveTo>
                <a:lnTo>
                  <a:pt x="0" y="19818"/>
                </a:lnTo>
                <a:lnTo>
                  <a:pt x="68205" y="29727"/>
                </a:lnTo>
                <a:lnTo>
                  <a:pt x="131498" y="34521"/>
                </a:lnTo>
                <a:lnTo>
                  <a:pt x="185114" y="39473"/>
                </a:lnTo>
                <a:lnTo>
                  <a:pt x="277736" y="39473"/>
                </a:lnTo>
                <a:lnTo>
                  <a:pt x="316626" y="34521"/>
                </a:lnTo>
                <a:lnTo>
                  <a:pt x="345923" y="24769"/>
                </a:lnTo>
                <a:lnTo>
                  <a:pt x="365367" y="14860"/>
                </a:lnTo>
                <a:lnTo>
                  <a:pt x="365367" y="0"/>
                </a:lnTo>
                <a:lnTo>
                  <a:pt x="345923" y="9909"/>
                </a:lnTo>
                <a:lnTo>
                  <a:pt x="316626" y="19818"/>
                </a:lnTo>
                <a:lnTo>
                  <a:pt x="277736" y="24769"/>
                </a:lnTo>
                <a:lnTo>
                  <a:pt x="185114" y="24769"/>
                </a:lnTo>
                <a:lnTo>
                  <a:pt x="131498" y="19818"/>
                </a:lnTo>
                <a:lnTo>
                  <a:pt x="68205" y="14860"/>
                </a:lnTo>
                <a:lnTo>
                  <a:pt x="0" y="49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4665542" y="9181765"/>
            <a:ext cx="87696" cy="128184"/>
          </a:xfrm>
          <a:custGeom>
            <a:avLst/>
            <a:gdLst/>
            <a:ahLst/>
            <a:cxnLst/>
            <a:rect l="l" t="t" r="r" b="b"/>
            <a:pathLst>
              <a:path w="87696" h="128184">
                <a:moveTo>
                  <a:pt x="53538" y="103565"/>
                </a:moveTo>
                <a:lnTo>
                  <a:pt x="63325" y="98614"/>
                </a:lnTo>
                <a:lnTo>
                  <a:pt x="87696" y="74001"/>
                </a:lnTo>
                <a:lnTo>
                  <a:pt x="87696" y="54183"/>
                </a:lnTo>
                <a:lnTo>
                  <a:pt x="82770" y="34521"/>
                </a:lnTo>
                <a:lnTo>
                  <a:pt x="68056" y="19661"/>
                </a:lnTo>
                <a:lnTo>
                  <a:pt x="43880" y="0"/>
                </a:lnTo>
                <a:lnTo>
                  <a:pt x="34028" y="9909"/>
                </a:lnTo>
                <a:lnTo>
                  <a:pt x="58399" y="29570"/>
                </a:lnTo>
                <a:lnTo>
                  <a:pt x="68056" y="39479"/>
                </a:lnTo>
                <a:lnTo>
                  <a:pt x="72982" y="54183"/>
                </a:lnTo>
                <a:lnTo>
                  <a:pt x="72982" y="69043"/>
                </a:lnTo>
                <a:lnTo>
                  <a:pt x="68056" y="74001"/>
                </a:lnTo>
                <a:lnTo>
                  <a:pt x="19509" y="103565"/>
                </a:lnTo>
                <a:lnTo>
                  <a:pt x="0" y="113474"/>
                </a:lnTo>
                <a:lnTo>
                  <a:pt x="0" y="128184"/>
                </a:lnTo>
                <a:lnTo>
                  <a:pt x="53538" y="1035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4051741" y="9211336"/>
            <a:ext cx="82757" cy="59291"/>
          </a:xfrm>
          <a:custGeom>
            <a:avLst/>
            <a:gdLst/>
            <a:ahLst/>
            <a:cxnLst/>
            <a:rect l="l" t="t" r="r" b="b"/>
            <a:pathLst>
              <a:path w="82757" h="59291">
                <a:moveTo>
                  <a:pt x="82757" y="14860"/>
                </a:moveTo>
                <a:lnTo>
                  <a:pt x="73105" y="0"/>
                </a:lnTo>
                <a:lnTo>
                  <a:pt x="48735" y="19818"/>
                </a:lnTo>
                <a:lnTo>
                  <a:pt x="0" y="44431"/>
                </a:lnTo>
                <a:lnTo>
                  <a:pt x="0" y="59291"/>
                </a:lnTo>
                <a:lnTo>
                  <a:pt x="58392" y="29563"/>
                </a:lnTo>
                <a:lnTo>
                  <a:pt x="82757" y="14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4037183" y="9255767"/>
            <a:ext cx="19464" cy="24612"/>
          </a:xfrm>
          <a:custGeom>
            <a:avLst/>
            <a:gdLst/>
            <a:ahLst/>
            <a:cxnLst/>
            <a:rect l="l" t="t" r="r" b="b"/>
            <a:pathLst>
              <a:path w="19464" h="24612">
                <a:moveTo>
                  <a:pt x="19464" y="9909"/>
                </a:moveTo>
                <a:lnTo>
                  <a:pt x="14557" y="0"/>
                </a:lnTo>
                <a:lnTo>
                  <a:pt x="4744" y="4951"/>
                </a:lnTo>
                <a:lnTo>
                  <a:pt x="4744" y="14860"/>
                </a:lnTo>
                <a:lnTo>
                  <a:pt x="0" y="19654"/>
                </a:lnTo>
                <a:lnTo>
                  <a:pt x="0" y="24612"/>
                </a:lnTo>
                <a:lnTo>
                  <a:pt x="14557" y="24612"/>
                </a:lnTo>
                <a:lnTo>
                  <a:pt x="19464" y="19654"/>
                </a:lnTo>
                <a:lnTo>
                  <a:pt x="19464" y="99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4041928" y="9277902"/>
            <a:ext cx="14716" cy="0"/>
          </a:xfrm>
          <a:custGeom>
            <a:avLst/>
            <a:gdLst/>
            <a:ahLst/>
            <a:cxnLst/>
            <a:rect l="l" t="t" r="r" b="b"/>
            <a:pathLst>
              <a:path w="14716">
                <a:moveTo>
                  <a:pt x="0" y="0"/>
                </a:moveTo>
                <a:lnTo>
                  <a:pt x="14716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4139405" y="9443243"/>
            <a:ext cx="448163" cy="39479"/>
          </a:xfrm>
          <a:custGeom>
            <a:avLst/>
            <a:gdLst/>
            <a:ahLst/>
            <a:cxnLst/>
            <a:rect l="l" t="t" r="r" b="b"/>
            <a:pathLst>
              <a:path w="448163" h="39479">
                <a:moveTo>
                  <a:pt x="0" y="0"/>
                </a:moveTo>
                <a:lnTo>
                  <a:pt x="0" y="14867"/>
                </a:lnTo>
                <a:lnTo>
                  <a:pt x="78019" y="24612"/>
                </a:lnTo>
                <a:lnTo>
                  <a:pt x="146218" y="29570"/>
                </a:lnTo>
                <a:lnTo>
                  <a:pt x="204611" y="34521"/>
                </a:lnTo>
                <a:lnTo>
                  <a:pt x="258252" y="39479"/>
                </a:lnTo>
                <a:lnTo>
                  <a:pt x="331203" y="39479"/>
                </a:lnTo>
                <a:lnTo>
                  <a:pt x="375051" y="29570"/>
                </a:lnTo>
                <a:lnTo>
                  <a:pt x="418866" y="24612"/>
                </a:lnTo>
                <a:lnTo>
                  <a:pt x="448163" y="19661"/>
                </a:lnTo>
                <a:lnTo>
                  <a:pt x="448163" y="4957"/>
                </a:lnTo>
                <a:lnTo>
                  <a:pt x="418866" y="9909"/>
                </a:lnTo>
                <a:lnTo>
                  <a:pt x="375051" y="14867"/>
                </a:lnTo>
                <a:lnTo>
                  <a:pt x="331203" y="24612"/>
                </a:lnTo>
                <a:lnTo>
                  <a:pt x="258252" y="24612"/>
                </a:lnTo>
                <a:lnTo>
                  <a:pt x="204611" y="19661"/>
                </a:lnTo>
                <a:lnTo>
                  <a:pt x="146218" y="14867"/>
                </a:lnTo>
                <a:lnTo>
                  <a:pt x="78019" y="990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4636310" y="9384109"/>
            <a:ext cx="141298" cy="83747"/>
          </a:xfrm>
          <a:custGeom>
            <a:avLst/>
            <a:gdLst/>
            <a:ahLst/>
            <a:cxnLst/>
            <a:rect l="l" t="t" r="r" b="b"/>
            <a:pathLst>
              <a:path w="141298" h="83747">
                <a:moveTo>
                  <a:pt x="63260" y="83747"/>
                </a:moveTo>
                <a:lnTo>
                  <a:pt x="92557" y="78795"/>
                </a:lnTo>
                <a:lnTo>
                  <a:pt x="131511" y="59134"/>
                </a:lnTo>
                <a:lnTo>
                  <a:pt x="141298" y="44273"/>
                </a:lnTo>
                <a:lnTo>
                  <a:pt x="141298" y="0"/>
                </a:lnTo>
                <a:lnTo>
                  <a:pt x="126585" y="0"/>
                </a:lnTo>
                <a:lnTo>
                  <a:pt x="126585" y="44273"/>
                </a:lnTo>
                <a:lnTo>
                  <a:pt x="121659" y="49225"/>
                </a:lnTo>
                <a:lnTo>
                  <a:pt x="92557" y="64092"/>
                </a:lnTo>
                <a:lnTo>
                  <a:pt x="63260" y="69043"/>
                </a:lnTo>
                <a:lnTo>
                  <a:pt x="0" y="69043"/>
                </a:lnTo>
                <a:lnTo>
                  <a:pt x="0" y="83747"/>
                </a:lnTo>
                <a:lnTo>
                  <a:pt x="63260" y="837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4636310" y="9453153"/>
            <a:ext cx="14518" cy="19661"/>
          </a:xfrm>
          <a:custGeom>
            <a:avLst/>
            <a:gdLst/>
            <a:ahLst/>
            <a:cxnLst/>
            <a:rect l="l" t="t" r="r" b="b"/>
            <a:pathLst>
              <a:path w="14518" h="19661">
                <a:moveTo>
                  <a:pt x="4861" y="4957"/>
                </a:moveTo>
                <a:lnTo>
                  <a:pt x="0" y="4957"/>
                </a:lnTo>
                <a:lnTo>
                  <a:pt x="0" y="19661"/>
                </a:lnTo>
                <a:lnTo>
                  <a:pt x="4861" y="19661"/>
                </a:lnTo>
                <a:lnTo>
                  <a:pt x="14518" y="14703"/>
                </a:lnTo>
                <a:lnTo>
                  <a:pt x="14518" y="0"/>
                </a:lnTo>
                <a:lnTo>
                  <a:pt x="4861" y="49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4363480" y="9285331"/>
            <a:ext cx="121847" cy="49389"/>
          </a:xfrm>
          <a:custGeom>
            <a:avLst/>
            <a:gdLst/>
            <a:ahLst/>
            <a:cxnLst/>
            <a:rect l="l" t="t" r="r" b="b"/>
            <a:pathLst>
              <a:path w="121847" h="49389">
                <a:moveTo>
                  <a:pt x="9813" y="0"/>
                </a:moveTo>
                <a:lnTo>
                  <a:pt x="0" y="24619"/>
                </a:lnTo>
                <a:lnTo>
                  <a:pt x="34177" y="39479"/>
                </a:lnTo>
                <a:lnTo>
                  <a:pt x="63299" y="49389"/>
                </a:lnTo>
                <a:lnTo>
                  <a:pt x="121847" y="49389"/>
                </a:lnTo>
                <a:lnTo>
                  <a:pt x="121847" y="24619"/>
                </a:lnTo>
                <a:lnTo>
                  <a:pt x="73105" y="24619"/>
                </a:lnTo>
                <a:lnTo>
                  <a:pt x="43835" y="14867"/>
                </a:lnTo>
                <a:lnTo>
                  <a:pt x="981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4475515" y="9317462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258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4144311" y="9260718"/>
            <a:ext cx="73112" cy="83910"/>
          </a:xfrm>
          <a:custGeom>
            <a:avLst/>
            <a:gdLst/>
            <a:ahLst/>
            <a:cxnLst/>
            <a:rect l="l" t="t" r="r" b="b"/>
            <a:pathLst>
              <a:path w="73112" h="83910">
                <a:moveTo>
                  <a:pt x="48741" y="54183"/>
                </a:moveTo>
                <a:lnTo>
                  <a:pt x="38928" y="49231"/>
                </a:lnTo>
                <a:lnTo>
                  <a:pt x="29277" y="29570"/>
                </a:lnTo>
                <a:lnTo>
                  <a:pt x="24370" y="0"/>
                </a:lnTo>
                <a:lnTo>
                  <a:pt x="0" y="0"/>
                </a:lnTo>
                <a:lnTo>
                  <a:pt x="4906" y="29570"/>
                </a:lnTo>
                <a:lnTo>
                  <a:pt x="24370" y="69050"/>
                </a:lnTo>
                <a:lnTo>
                  <a:pt x="43835" y="78959"/>
                </a:lnTo>
                <a:lnTo>
                  <a:pt x="53486" y="83910"/>
                </a:lnTo>
                <a:lnTo>
                  <a:pt x="73112" y="64092"/>
                </a:lnTo>
                <a:lnTo>
                  <a:pt x="48741" y="541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4193053" y="9319859"/>
            <a:ext cx="24370" cy="24769"/>
          </a:xfrm>
          <a:custGeom>
            <a:avLst/>
            <a:gdLst/>
            <a:ahLst/>
            <a:cxnLst/>
            <a:rect l="l" t="t" r="r" b="b"/>
            <a:pathLst>
              <a:path w="24370" h="24769">
                <a:moveTo>
                  <a:pt x="4744" y="24769"/>
                </a:moveTo>
                <a:lnTo>
                  <a:pt x="24370" y="4951"/>
                </a:lnTo>
                <a:lnTo>
                  <a:pt x="19464" y="0"/>
                </a:lnTo>
                <a:lnTo>
                  <a:pt x="0" y="19818"/>
                </a:lnTo>
                <a:lnTo>
                  <a:pt x="4744" y="247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4305087" y="8821679"/>
            <a:ext cx="77856" cy="202173"/>
          </a:xfrm>
          <a:custGeom>
            <a:avLst/>
            <a:gdLst/>
            <a:ahLst/>
            <a:cxnLst/>
            <a:rect l="l" t="t" r="r" b="b"/>
            <a:pathLst>
              <a:path w="77856" h="202173">
                <a:moveTo>
                  <a:pt x="24370" y="0"/>
                </a:moveTo>
                <a:lnTo>
                  <a:pt x="0" y="0"/>
                </a:lnTo>
                <a:lnTo>
                  <a:pt x="9651" y="64072"/>
                </a:lnTo>
                <a:lnTo>
                  <a:pt x="24370" y="118242"/>
                </a:lnTo>
                <a:lnTo>
                  <a:pt x="38928" y="162706"/>
                </a:lnTo>
                <a:lnTo>
                  <a:pt x="43835" y="182512"/>
                </a:lnTo>
                <a:lnTo>
                  <a:pt x="48741" y="197221"/>
                </a:lnTo>
                <a:lnTo>
                  <a:pt x="53486" y="202173"/>
                </a:lnTo>
                <a:lnTo>
                  <a:pt x="77856" y="202173"/>
                </a:lnTo>
                <a:lnTo>
                  <a:pt x="77856" y="187496"/>
                </a:lnTo>
                <a:lnTo>
                  <a:pt x="72950" y="182512"/>
                </a:lnTo>
                <a:lnTo>
                  <a:pt x="68205" y="177593"/>
                </a:lnTo>
                <a:lnTo>
                  <a:pt x="63299" y="157722"/>
                </a:lnTo>
                <a:lnTo>
                  <a:pt x="48741" y="113455"/>
                </a:lnTo>
                <a:lnTo>
                  <a:pt x="34021" y="64072"/>
                </a:lnTo>
                <a:lnTo>
                  <a:pt x="243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4358574" y="9004191"/>
            <a:ext cx="29277" cy="24619"/>
          </a:xfrm>
          <a:custGeom>
            <a:avLst/>
            <a:gdLst/>
            <a:ahLst/>
            <a:cxnLst/>
            <a:rect l="l" t="t" r="r" b="b"/>
            <a:pathLst>
              <a:path w="29277" h="24619">
                <a:moveTo>
                  <a:pt x="4906" y="19661"/>
                </a:moveTo>
                <a:lnTo>
                  <a:pt x="29277" y="19661"/>
                </a:lnTo>
                <a:lnTo>
                  <a:pt x="29277" y="9751"/>
                </a:lnTo>
                <a:lnTo>
                  <a:pt x="19464" y="0"/>
                </a:lnTo>
                <a:lnTo>
                  <a:pt x="0" y="19661"/>
                </a:lnTo>
                <a:lnTo>
                  <a:pt x="4906" y="24619"/>
                </a:lnTo>
                <a:lnTo>
                  <a:pt x="4906" y="19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4023552" y="8999273"/>
            <a:ext cx="52559" cy="231881"/>
          </a:xfrm>
          <a:custGeom>
            <a:avLst/>
            <a:gdLst/>
            <a:ahLst/>
            <a:cxnLst/>
            <a:rect l="l" t="t" r="r" b="b"/>
            <a:pathLst>
              <a:path w="52559" h="231881">
                <a:moveTo>
                  <a:pt x="18375" y="231881"/>
                </a:moveTo>
                <a:lnTo>
                  <a:pt x="23282" y="226923"/>
                </a:lnTo>
                <a:lnTo>
                  <a:pt x="28188" y="207105"/>
                </a:lnTo>
                <a:lnTo>
                  <a:pt x="37995" y="187443"/>
                </a:lnTo>
                <a:lnTo>
                  <a:pt x="47653" y="123357"/>
                </a:lnTo>
                <a:lnTo>
                  <a:pt x="52559" y="64059"/>
                </a:lnTo>
                <a:lnTo>
                  <a:pt x="47653" y="0"/>
                </a:lnTo>
                <a:lnTo>
                  <a:pt x="23282" y="0"/>
                </a:lnTo>
                <a:lnTo>
                  <a:pt x="28188" y="64059"/>
                </a:lnTo>
                <a:lnTo>
                  <a:pt x="23282" y="123357"/>
                </a:lnTo>
                <a:lnTo>
                  <a:pt x="13631" y="187443"/>
                </a:lnTo>
                <a:lnTo>
                  <a:pt x="3817" y="207105"/>
                </a:lnTo>
                <a:lnTo>
                  <a:pt x="0" y="222526"/>
                </a:lnTo>
                <a:lnTo>
                  <a:pt x="18375" y="2318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4022464" y="9221245"/>
            <a:ext cx="1088" cy="4951"/>
          </a:xfrm>
          <a:custGeom>
            <a:avLst/>
            <a:gdLst/>
            <a:ahLst/>
            <a:cxnLst/>
            <a:rect l="l" t="t" r="r" b="b"/>
            <a:pathLst>
              <a:path w="1088" h="4951">
                <a:moveTo>
                  <a:pt x="1088" y="554"/>
                </a:moveTo>
                <a:lnTo>
                  <a:pt x="0" y="0"/>
                </a:lnTo>
                <a:lnTo>
                  <a:pt x="0" y="4951"/>
                </a:lnTo>
                <a:lnTo>
                  <a:pt x="1088" y="5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4022464" y="9206378"/>
            <a:ext cx="24370" cy="64249"/>
          </a:xfrm>
          <a:custGeom>
            <a:avLst/>
            <a:gdLst/>
            <a:ahLst/>
            <a:cxnLst/>
            <a:rect l="l" t="t" r="r" b="b"/>
            <a:pathLst>
              <a:path w="24370" h="64249">
                <a:moveTo>
                  <a:pt x="19464" y="24776"/>
                </a:moveTo>
                <a:lnTo>
                  <a:pt x="24370" y="19818"/>
                </a:lnTo>
                <a:lnTo>
                  <a:pt x="24370" y="9909"/>
                </a:lnTo>
                <a:lnTo>
                  <a:pt x="4906" y="0"/>
                </a:lnTo>
                <a:lnTo>
                  <a:pt x="0" y="9909"/>
                </a:lnTo>
                <a:lnTo>
                  <a:pt x="0" y="64249"/>
                </a:lnTo>
                <a:lnTo>
                  <a:pt x="19464" y="247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4665542" y="8930216"/>
            <a:ext cx="82770" cy="212069"/>
          </a:xfrm>
          <a:custGeom>
            <a:avLst/>
            <a:gdLst/>
            <a:ahLst/>
            <a:cxnLst/>
            <a:rect l="l" t="t" r="r" b="b"/>
            <a:pathLst>
              <a:path w="82770" h="212069">
                <a:moveTo>
                  <a:pt x="14583" y="167638"/>
                </a:moveTo>
                <a:lnTo>
                  <a:pt x="19509" y="162686"/>
                </a:lnTo>
                <a:lnTo>
                  <a:pt x="9657" y="182505"/>
                </a:lnTo>
                <a:lnTo>
                  <a:pt x="0" y="192414"/>
                </a:lnTo>
                <a:lnTo>
                  <a:pt x="19509" y="212069"/>
                </a:lnTo>
                <a:lnTo>
                  <a:pt x="29167" y="192414"/>
                </a:lnTo>
                <a:lnTo>
                  <a:pt x="38954" y="177547"/>
                </a:lnTo>
                <a:lnTo>
                  <a:pt x="43880" y="157729"/>
                </a:lnTo>
                <a:lnTo>
                  <a:pt x="48612" y="143025"/>
                </a:lnTo>
                <a:lnTo>
                  <a:pt x="63325" y="88685"/>
                </a:lnTo>
                <a:lnTo>
                  <a:pt x="82770" y="0"/>
                </a:lnTo>
                <a:lnTo>
                  <a:pt x="58399" y="0"/>
                </a:lnTo>
                <a:lnTo>
                  <a:pt x="38954" y="88685"/>
                </a:lnTo>
                <a:lnTo>
                  <a:pt x="34028" y="108503"/>
                </a:lnTo>
                <a:lnTo>
                  <a:pt x="19509" y="138074"/>
                </a:lnTo>
                <a:lnTo>
                  <a:pt x="14583" y="1676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4485328" y="8821679"/>
            <a:ext cx="48573" cy="162706"/>
          </a:xfrm>
          <a:custGeom>
            <a:avLst/>
            <a:gdLst/>
            <a:ahLst/>
            <a:cxnLst/>
            <a:rect l="l" t="t" r="r" b="b"/>
            <a:pathLst>
              <a:path w="48573" h="162706">
                <a:moveTo>
                  <a:pt x="24396" y="0"/>
                </a:moveTo>
                <a:lnTo>
                  <a:pt x="0" y="0"/>
                </a:lnTo>
                <a:lnTo>
                  <a:pt x="24396" y="162706"/>
                </a:lnTo>
                <a:lnTo>
                  <a:pt x="48573" y="162706"/>
                </a:lnTo>
                <a:lnTo>
                  <a:pt x="243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4460957" y="9240899"/>
            <a:ext cx="170427" cy="93820"/>
          </a:xfrm>
          <a:custGeom>
            <a:avLst/>
            <a:gdLst/>
            <a:ahLst/>
            <a:cxnLst/>
            <a:rect l="l" t="t" r="r" b="b"/>
            <a:pathLst>
              <a:path w="170427" h="93820">
                <a:moveTo>
                  <a:pt x="53499" y="83910"/>
                </a:moveTo>
                <a:lnTo>
                  <a:pt x="112027" y="64249"/>
                </a:lnTo>
                <a:lnTo>
                  <a:pt x="141130" y="49389"/>
                </a:lnTo>
                <a:lnTo>
                  <a:pt x="170427" y="14867"/>
                </a:lnTo>
                <a:lnTo>
                  <a:pt x="150982" y="0"/>
                </a:lnTo>
                <a:lnTo>
                  <a:pt x="121685" y="34521"/>
                </a:lnTo>
                <a:lnTo>
                  <a:pt x="112027" y="44431"/>
                </a:lnTo>
                <a:lnTo>
                  <a:pt x="53499" y="59298"/>
                </a:lnTo>
                <a:lnTo>
                  <a:pt x="0" y="69050"/>
                </a:lnTo>
                <a:lnTo>
                  <a:pt x="0" y="93820"/>
                </a:lnTo>
                <a:lnTo>
                  <a:pt x="53499" y="839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4275810" y="9147243"/>
            <a:ext cx="53648" cy="113474"/>
          </a:xfrm>
          <a:custGeom>
            <a:avLst/>
            <a:gdLst/>
            <a:ahLst/>
            <a:cxnLst/>
            <a:rect l="l" t="t" r="r" b="b"/>
            <a:pathLst>
              <a:path w="53648" h="113474">
                <a:moveTo>
                  <a:pt x="34021" y="113474"/>
                </a:moveTo>
                <a:lnTo>
                  <a:pt x="53648" y="98614"/>
                </a:lnTo>
                <a:lnTo>
                  <a:pt x="43835" y="83910"/>
                </a:lnTo>
                <a:lnTo>
                  <a:pt x="34021" y="64092"/>
                </a:lnTo>
                <a:lnTo>
                  <a:pt x="29277" y="39473"/>
                </a:lnTo>
                <a:lnTo>
                  <a:pt x="24370" y="0"/>
                </a:lnTo>
                <a:lnTo>
                  <a:pt x="0" y="0"/>
                </a:lnTo>
                <a:lnTo>
                  <a:pt x="4906" y="39473"/>
                </a:lnTo>
                <a:lnTo>
                  <a:pt x="9813" y="64092"/>
                </a:lnTo>
                <a:lnTo>
                  <a:pt x="34021" y="1134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4417122" y="9078199"/>
            <a:ext cx="116779" cy="44431"/>
          </a:xfrm>
          <a:custGeom>
            <a:avLst/>
            <a:gdLst/>
            <a:ahLst/>
            <a:cxnLst/>
            <a:rect l="l" t="t" r="r" b="b"/>
            <a:pathLst>
              <a:path w="116779" h="44431">
                <a:moveTo>
                  <a:pt x="9657" y="9745"/>
                </a:moveTo>
                <a:lnTo>
                  <a:pt x="0" y="34521"/>
                </a:lnTo>
                <a:lnTo>
                  <a:pt x="24370" y="44431"/>
                </a:lnTo>
                <a:lnTo>
                  <a:pt x="53486" y="44431"/>
                </a:lnTo>
                <a:lnTo>
                  <a:pt x="77856" y="39473"/>
                </a:lnTo>
                <a:lnTo>
                  <a:pt x="116779" y="19654"/>
                </a:lnTo>
                <a:lnTo>
                  <a:pt x="107121" y="0"/>
                </a:lnTo>
                <a:lnTo>
                  <a:pt x="77856" y="14703"/>
                </a:lnTo>
                <a:lnTo>
                  <a:pt x="53486" y="19654"/>
                </a:lnTo>
                <a:lnTo>
                  <a:pt x="34021" y="19654"/>
                </a:lnTo>
                <a:lnTo>
                  <a:pt x="9657" y="97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4353829" y="9068290"/>
            <a:ext cx="87663" cy="49382"/>
          </a:xfrm>
          <a:custGeom>
            <a:avLst/>
            <a:gdLst/>
            <a:ahLst/>
            <a:cxnLst/>
            <a:rect l="l" t="t" r="r" b="b"/>
            <a:pathLst>
              <a:path w="87663" h="49382">
                <a:moveTo>
                  <a:pt x="14557" y="0"/>
                </a:moveTo>
                <a:lnTo>
                  <a:pt x="0" y="19654"/>
                </a:lnTo>
                <a:lnTo>
                  <a:pt x="24208" y="39473"/>
                </a:lnTo>
                <a:lnTo>
                  <a:pt x="68043" y="49382"/>
                </a:lnTo>
                <a:lnTo>
                  <a:pt x="87663" y="44431"/>
                </a:lnTo>
                <a:lnTo>
                  <a:pt x="87663" y="19654"/>
                </a:lnTo>
                <a:lnTo>
                  <a:pt x="68043" y="24612"/>
                </a:lnTo>
                <a:lnTo>
                  <a:pt x="38922" y="14860"/>
                </a:lnTo>
                <a:lnTo>
                  <a:pt x="1455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4280717" y="9033762"/>
            <a:ext cx="68205" cy="148003"/>
          </a:xfrm>
          <a:custGeom>
            <a:avLst/>
            <a:gdLst/>
            <a:ahLst/>
            <a:cxnLst/>
            <a:rect l="l" t="t" r="r" b="b"/>
            <a:pathLst>
              <a:path w="68205" h="148003">
                <a:moveTo>
                  <a:pt x="24370" y="148003"/>
                </a:moveTo>
                <a:lnTo>
                  <a:pt x="24370" y="103572"/>
                </a:lnTo>
                <a:lnTo>
                  <a:pt x="34021" y="74001"/>
                </a:lnTo>
                <a:lnTo>
                  <a:pt x="48741" y="39479"/>
                </a:lnTo>
                <a:lnTo>
                  <a:pt x="68205" y="14709"/>
                </a:lnTo>
                <a:lnTo>
                  <a:pt x="48741" y="0"/>
                </a:lnTo>
                <a:lnTo>
                  <a:pt x="34021" y="14709"/>
                </a:lnTo>
                <a:lnTo>
                  <a:pt x="9651" y="74001"/>
                </a:lnTo>
                <a:lnTo>
                  <a:pt x="0" y="103572"/>
                </a:lnTo>
                <a:lnTo>
                  <a:pt x="0" y="148003"/>
                </a:lnTo>
                <a:lnTo>
                  <a:pt x="24370" y="1480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4280717" y="9166898"/>
            <a:ext cx="24370" cy="59298"/>
          </a:xfrm>
          <a:custGeom>
            <a:avLst/>
            <a:gdLst/>
            <a:ahLst/>
            <a:cxnLst/>
            <a:rect l="l" t="t" r="r" b="b"/>
            <a:pathLst>
              <a:path w="24370" h="59298">
                <a:moveTo>
                  <a:pt x="24370" y="14867"/>
                </a:moveTo>
                <a:lnTo>
                  <a:pt x="24370" y="9909"/>
                </a:lnTo>
                <a:lnTo>
                  <a:pt x="19464" y="0"/>
                </a:lnTo>
                <a:lnTo>
                  <a:pt x="0" y="9909"/>
                </a:lnTo>
                <a:lnTo>
                  <a:pt x="24370" y="59298"/>
                </a:lnTo>
                <a:lnTo>
                  <a:pt x="24370" y="148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4290368" y="9161946"/>
            <a:ext cx="97483" cy="157912"/>
          </a:xfrm>
          <a:custGeom>
            <a:avLst/>
            <a:gdLst/>
            <a:ahLst/>
            <a:cxnLst/>
            <a:rect l="l" t="t" r="r" b="b"/>
            <a:pathLst>
              <a:path w="97483" h="157912">
                <a:moveTo>
                  <a:pt x="24370" y="24769"/>
                </a:moveTo>
                <a:lnTo>
                  <a:pt x="29277" y="0"/>
                </a:lnTo>
                <a:lnTo>
                  <a:pt x="4906" y="0"/>
                </a:lnTo>
                <a:lnTo>
                  <a:pt x="0" y="24769"/>
                </a:lnTo>
                <a:lnTo>
                  <a:pt x="0" y="59298"/>
                </a:lnTo>
                <a:lnTo>
                  <a:pt x="4906" y="69207"/>
                </a:lnTo>
                <a:lnTo>
                  <a:pt x="39090" y="123384"/>
                </a:lnTo>
                <a:lnTo>
                  <a:pt x="63461" y="148003"/>
                </a:lnTo>
                <a:lnTo>
                  <a:pt x="87670" y="157912"/>
                </a:lnTo>
                <a:lnTo>
                  <a:pt x="97483" y="133293"/>
                </a:lnTo>
                <a:lnTo>
                  <a:pt x="82925" y="128342"/>
                </a:lnTo>
                <a:lnTo>
                  <a:pt x="48741" y="93820"/>
                </a:lnTo>
                <a:lnTo>
                  <a:pt x="29277" y="64249"/>
                </a:lnTo>
                <a:lnTo>
                  <a:pt x="24370" y="49389"/>
                </a:lnTo>
                <a:lnTo>
                  <a:pt x="24370" y="247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4295274" y="9068290"/>
            <a:ext cx="58554" cy="133136"/>
          </a:xfrm>
          <a:custGeom>
            <a:avLst/>
            <a:gdLst/>
            <a:ahLst/>
            <a:cxnLst/>
            <a:rect l="l" t="t" r="r" b="b"/>
            <a:pathLst>
              <a:path w="58554" h="133136">
                <a:moveTo>
                  <a:pt x="24370" y="133136"/>
                </a:moveTo>
                <a:lnTo>
                  <a:pt x="24370" y="128335"/>
                </a:lnTo>
                <a:lnTo>
                  <a:pt x="29277" y="113474"/>
                </a:lnTo>
                <a:lnTo>
                  <a:pt x="29277" y="83904"/>
                </a:lnTo>
                <a:lnTo>
                  <a:pt x="34183" y="59134"/>
                </a:lnTo>
                <a:lnTo>
                  <a:pt x="38928" y="49382"/>
                </a:lnTo>
                <a:lnTo>
                  <a:pt x="48741" y="29563"/>
                </a:lnTo>
                <a:lnTo>
                  <a:pt x="53648" y="24612"/>
                </a:lnTo>
                <a:lnTo>
                  <a:pt x="58554" y="24612"/>
                </a:lnTo>
                <a:lnTo>
                  <a:pt x="58554" y="0"/>
                </a:lnTo>
                <a:lnTo>
                  <a:pt x="53648" y="0"/>
                </a:lnTo>
                <a:lnTo>
                  <a:pt x="29277" y="9909"/>
                </a:lnTo>
                <a:lnTo>
                  <a:pt x="14557" y="49382"/>
                </a:lnTo>
                <a:lnTo>
                  <a:pt x="9813" y="59134"/>
                </a:lnTo>
                <a:lnTo>
                  <a:pt x="4906" y="83904"/>
                </a:lnTo>
                <a:lnTo>
                  <a:pt x="4906" y="103565"/>
                </a:lnTo>
                <a:lnTo>
                  <a:pt x="0" y="118426"/>
                </a:lnTo>
                <a:lnTo>
                  <a:pt x="0" y="133136"/>
                </a:lnTo>
                <a:lnTo>
                  <a:pt x="24370" y="1331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4300181" y="9196552"/>
            <a:ext cx="24369" cy="0"/>
          </a:xfrm>
          <a:custGeom>
            <a:avLst/>
            <a:gdLst/>
            <a:ahLst/>
            <a:cxnLst/>
            <a:rect l="l" t="t" r="r" b="b"/>
            <a:pathLst>
              <a:path w="24369">
                <a:moveTo>
                  <a:pt x="0" y="0"/>
                </a:moveTo>
                <a:lnTo>
                  <a:pt x="24369" y="0"/>
                </a:lnTo>
              </a:path>
            </a:pathLst>
          </a:custGeom>
          <a:ln w="11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4504798" y="8915329"/>
            <a:ext cx="38889" cy="69056"/>
          </a:xfrm>
          <a:custGeom>
            <a:avLst/>
            <a:gdLst/>
            <a:ahLst/>
            <a:cxnLst/>
            <a:rect l="l" t="t" r="r" b="b"/>
            <a:pathLst>
              <a:path w="38889" h="69056">
                <a:moveTo>
                  <a:pt x="24370" y="0"/>
                </a:moveTo>
                <a:lnTo>
                  <a:pt x="0" y="0"/>
                </a:lnTo>
                <a:lnTo>
                  <a:pt x="9657" y="29577"/>
                </a:lnTo>
                <a:lnTo>
                  <a:pt x="14518" y="44463"/>
                </a:lnTo>
                <a:lnTo>
                  <a:pt x="14518" y="69056"/>
                </a:lnTo>
                <a:lnTo>
                  <a:pt x="38889" y="69056"/>
                </a:lnTo>
                <a:lnTo>
                  <a:pt x="38889" y="44463"/>
                </a:lnTo>
                <a:lnTo>
                  <a:pt x="34028" y="29577"/>
                </a:lnTo>
                <a:lnTo>
                  <a:pt x="243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4319645" y="8910345"/>
            <a:ext cx="38928" cy="118465"/>
          </a:xfrm>
          <a:custGeom>
            <a:avLst/>
            <a:gdLst/>
            <a:ahLst/>
            <a:cxnLst/>
            <a:rect l="l" t="t" r="r" b="b"/>
            <a:pathLst>
              <a:path w="38928" h="118465">
                <a:moveTo>
                  <a:pt x="0" y="0"/>
                </a:moveTo>
                <a:lnTo>
                  <a:pt x="0" y="14886"/>
                </a:lnTo>
                <a:lnTo>
                  <a:pt x="9813" y="54366"/>
                </a:lnTo>
                <a:lnTo>
                  <a:pt x="9813" y="83943"/>
                </a:lnTo>
                <a:lnTo>
                  <a:pt x="14557" y="118465"/>
                </a:lnTo>
                <a:lnTo>
                  <a:pt x="38928" y="118465"/>
                </a:lnTo>
                <a:lnTo>
                  <a:pt x="34183" y="83943"/>
                </a:lnTo>
                <a:lnTo>
                  <a:pt x="34183" y="54366"/>
                </a:lnTo>
                <a:lnTo>
                  <a:pt x="24370" y="14886"/>
                </a:lnTo>
                <a:lnTo>
                  <a:pt x="243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4314739" y="8915358"/>
            <a:ext cx="24369" cy="0"/>
          </a:xfrm>
          <a:custGeom>
            <a:avLst/>
            <a:gdLst/>
            <a:ahLst/>
            <a:cxnLst/>
            <a:rect l="l" t="t" r="r" b="b"/>
            <a:pathLst>
              <a:path w="24369">
                <a:moveTo>
                  <a:pt x="0" y="0"/>
                </a:moveTo>
                <a:lnTo>
                  <a:pt x="24369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4309832" y="8831451"/>
            <a:ext cx="34183" cy="88862"/>
          </a:xfrm>
          <a:custGeom>
            <a:avLst/>
            <a:gdLst/>
            <a:ahLst/>
            <a:cxnLst/>
            <a:rect l="l" t="t" r="r" b="b"/>
            <a:pathLst>
              <a:path w="34183" h="88862">
                <a:moveTo>
                  <a:pt x="9813" y="88862"/>
                </a:moveTo>
                <a:lnTo>
                  <a:pt x="34183" y="88862"/>
                </a:lnTo>
                <a:lnTo>
                  <a:pt x="24370" y="0"/>
                </a:lnTo>
                <a:lnTo>
                  <a:pt x="0" y="0"/>
                </a:lnTo>
                <a:lnTo>
                  <a:pt x="9813" y="888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4300181" y="8693337"/>
            <a:ext cx="34021" cy="157919"/>
          </a:xfrm>
          <a:custGeom>
            <a:avLst/>
            <a:gdLst/>
            <a:ahLst/>
            <a:cxnLst/>
            <a:rect l="l" t="t" r="r" b="b"/>
            <a:pathLst>
              <a:path w="34021" h="157919">
                <a:moveTo>
                  <a:pt x="24370" y="0"/>
                </a:moveTo>
                <a:lnTo>
                  <a:pt x="0" y="0"/>
                </a:lnTo>
                <a:lnTo>
                  <a:pt x="9651" y="157919"/>
                </a:lnTo>
                <a:lnTo>
                  <a:pt x="34021" y="157919"/>
                </a:lnTo>
                <a:lnTo>
                  <a:pt x="243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4051741" y="8984386"/>
            <a:ext cx="34177" cy="212240"/>
          </a:xfrm>
          <a:custGeom>
            <a:avLst/>
            <a:gdLst/>
            <a:ahLst/>
            <a:cxnLst/>
            <a:rect l="l" t="t" r="r" b="b"/>
            <a:pathLst>
              <a:path w="34177" h="212240">
                <a:moveTo>
                  <a:pt x="24370" y="103559"/>
                </a:moveTo>
                <a:lnTo>
                  <a:pt x="24370" y="39466"/>
                </a:lnTo>
                <a:lnTo>
                  <a:pt x="29270" y="0"/>
                </a:lnTo>
                <a:lnTo>
                  <a:pt x="4906" y="0"/>
                </a:lnTo>
                <a:lnTo>
                  <a:pt x="0" y="39466"/>
                </a:lnTo>
                <a:lnTo>
                  <a:pt x="0" y="103559"/>
                </a:lnTo>
                <a:lnTo>
                  <a:pt x="4906" y="133286"/>
                </a:lnTo>
                <a:lnTo>
                  <a:pt x="4906" y="197379"/>
                </a:lnTo>
                <a:lnTo>
                  <a:pt x="9806" y="212240"/>
                </a:lnTo>
                <a:lnTo>
                  <a:pt x="34177" y="202330"/>
                </a:lnTo>
                <a:lnTo>
                  <a:pt x="29270" y="187470"/>
                </a:lnTo>
                <a:lnTo>
                  <a:pt x="29270" y="133286"/>
                </a:lnTo>
                <a:lnTo>
                  <a:pt x="24370" y="1035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4046834" y="8821679"/>
            <a:ext cx="34177" cy="172609"/>
          </a:xfrm>
          <a:custGeom>
            <a:avLst/>
            <a:gdLst/>
            <a:ahLst/>
            <a:cxnLst/>
            <a:rect l="l" t="t" r="r" b="b"/>
            <a:pathLst>
              <a:path w="34177" h="172609">
                <a:moveTo>
                  <a:pt x="9813" y="172609"/>
                </a:moveTo>
                <a:lnTo>
                  <a:pt x="34177" y="172609"/>
                </a:lnTo>
                <a:lnTo>
                  <a:pt x="24370" y="73975"/>
                </a:lnTo>
                <a:lnTo>
                  <a:pt x="24370" y="39479"/>
                </a:lnTo>
                <a:lnTo>
                  <a:pt x="29277" y="0"/>
                </a:lnTo>
                <a:lnTo>
                  <a:pt x="4906" y="0"/>
                </a:lnTo>
                <a:lnTo>
                  <a:pt x="0" y="39479"/>
                </a:lnTo>
                <a:lnTo>
                  <a:pt x="0" y="73975"/>
                </a:lnTo>
                <a:lnTo>
                  <a:pt x="9813" y="1726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4061548" y="9004191"/>
            <a:ext cx="38928" cy="197235"/>
          </a:xfrm>
          <a:custGeom>
            <a:avLst/>
            <a:gdLst/>
            <a:ahLst/>
            <a:cxnLst/>
            <a:rect l="l" t="t" r="r" b="b"/>
            <a:pathLst>
              <a:path w="38928" h="197235">
                <a:moveTo>
                  <a:pt x="14564" y="197235"/>
                </a:moveTo>
                <a:lnTo>
                  <a:pt x="38928" y="197235"/>
                </a:lnTo>
                <a:lnTo>
                  <a:pt x="38928" y="187483"/>
                </a:lnTo>
                <a:lnTo>
                  <a:pt x="34028" y="172615"/>
                </a:lnTo>
                <a:lnTo>
                  <a:pt x="34028" y="157755"/>
                </a:lnTo>
                <a:lnTo>
                  <a:pt x="29121" y="133142"/>
                </a:lnTo>
                <a:lnTo>
                  <a:pt x="29121" y="93662"/>
                </a:lnTo>
                <a:lnTo>
                  <a:pt x="24370" y="49231"/>
                </a:lnTo>
                <a:lnTo>
                  <a:pt x="24370" y="0"/>
                </a:lnTo>
                <a:lnTo>
                  <a:pt x="0" y="0"/>
                </a:lnTo>
                <a:lnTo>
                  <a:pt x="0" y="49231"/>
                </a:lnTo>
                <a:lnTo>
                  <a:pt x="4751" y="93662"/>
                </a:lnTo>
                <a:lnTo>
                  <a:pt x="4751" y="133142"/>
                </a:lnTo>
                <a:lnTo>
                  <a:pt x="9657" y="157755"/>
                </a:lnTo>
                <a:lnTo>
                  <a:pt x="9657" y="182525"/>
                </a:lnTo>
                <a:lnTo>
                  <a:pt x="14564" y="1972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4076112" y="9186716"/>
            <a:ext cx="29270" cy="49231"/>
          </a:xfrm>
          <a:custGeom>
            <a:avLst/>
            <a:gdLst/>
            <a:ahLst/>
            <a:cxnLst/>
            <a:rect l="l" t="t" r="r" b="b"/>
            <a:pathLst>
              <a:path w="29270" h="49231">
                <a:moveTo>
                  <a:pt x="4900" y="4957"/>
                </a:moveTo>
                <a:lnTo>
                  <a:pt x="0" y="14709"/>
                </a:lnTo>
                <a:lnTo>
                  <a:pt x="0" y="49231"/>
                </a:lnTo>
                <a:lnTo>
                  <a:pt x="29270" y="19661"/>
                </a:lnTo>
                <a:lnTo>
                  <a:pt x="9806" y="0"/>
                </a:lnTo>
                <a:lnTo>
                  <a:pt x="4900" y="49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4134498" y="8851256"/>
            <a:ext cx="68205" cy="54169"/>
          </a:xfrm>
          <a:custGeom>
            <a:avLst/>
            <a:gdLst/>
            <a:ahLst/>
            <a:cxnLst/>
            <a:rect l="l" t="t" r="r" b="b"/>
            <a:pathLst>
              <a:path w="68205" h="54169">
                <a:moveTo>
                  <a:pt x="0" y="19674"/>
                </a:moveTo>
                <a:lnTo>
                  <a:pt x="14719" y="29577"/>
                </a:lnTo>
                <a:lnTo>
                  <a:pt x="29277" y="44398"/>
                </a:lnTo>
                <a:lnTo>
                  <a:pt x="58554" y="54169"/>
                </a:lnTo>
                <a:lnTo>
                  <a:pt x="68205" y="29577"/>
                </a:lnTo>
                <a:lnTo>
                  <a:pt x="48741" y="24592"/>
                </a:lnTo>
                <a:lnTo>
                  <a:pt x="43835" y="19674"/>
                </a:lnTo>
                <a:lnTo>
                  <a:pt x="14719" y="0"/>
                </a:lnTo>
                <a:lnTo>
                  <a:pt x="0" y="196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4188146" y="8875849"/>
            <a:ext cx="24370" cy="34495"/>
          </a:xfrm>
          <a:custGeom>
            <a:avLst/>
            <a:gdLst/>
            <a:ahLst/>
            <a:cxnLst/>
            <a:rect l="l" t="t" r="r" b="b"/>
            <a:pathLst>
              <a:path w="24370" h="34495">
                <a:moveTo>
                  <a:pt x="0" y="4984"/>
                </a:moveTo>
                <a:lnTo>
                  <a:pt x="4906" y="29577"/>
                </a:lnTo>
                <a:lnTo>
                  <a:pt x="9651" y="34495"/>
                </a:lnTo>
                <a:lnTo>
                  <a:pt x="24370" y="19805"/>
                </a:lnTo>
                <a:lnTo>
                  <a:pt x="4906" y="0"/>
                </a:lnTo>
                <a:lnTo>
                  <a:pt x="0" y="49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4685052" y="9117673"/>
            <a:ext cx="92557" cy="64092"/>
          </a:xfrm>
          <a:custGeom>
            <a:avLst/>
            <a:gdLst/>
            <a:ahLst/>
            <a:cxnLst/>
            <a:rect l="l" t="t" r="r" b="b"/>
            <a:pathLst>
              <a:path w="92557" h="64092">
                <a:moveTo>
                  <a:pt x="68186" y="39479"/>
                </a:moveTo>
                <a:lnTo>
                  <a:pt x="58399" y="34521"/>
                </a:lnTo>
                <a:lnTo>
                  <a:pt x="53473" y="34521"/>
                </a:lnTo>
                <a:lnTo>
                  <a:pt x="19444" y="0"/>
                </a:lnTo>
                <a:lnTo>
                  <a:pt x="0" y="19661"/>
                </a:lnTo>
                <a:lnTo>
                  <a:pt x="19444" y="39479"/>
                </a:lnTo>
                <a:lnTo>
                  <a:pt x="43815" y="59134"/>
                </a:lnTo>
                <a:lnTo>
                  <a:pt x="68186" y="64092"/>
                </a:lnTo>
                <a:lnTo>
                  <a:pt x="92557" y="59134"/>
                </a:lnTo>
                <a:lnTo>
                  <a:pt x="92557" y="34521"/>
                </a:lnTo>
                <a:lnTo>
                  <a:pt x="68186" y="394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4709423" y="8643954"/>
            <a:ext cx="48547" cy="177724"/>
          </a:xfrm>
          <a:custGeom>
            <a:avLst/>
            <a:gdLst/>
            <a:ahLst/>
            <a:cxnLst/>
            <a:rect l="l" t="t" r="r" b="b"/>
            <a:pathLst>
              <a:path w="48547" h="177724">
                <a:moveTo>
                  <a:pt x="24176" y="0"/>
                </a:moveTo>
                <a:lnTo>
                  <a:pt x="0" y="0"/>
                </a:lnTo>
                <a:lnTo>
                  <a:pt x="4731" y="34495"/>
                </a:lnTo>
                <a:lnTo>
                  <a:pt x="9657" y="64269"/>
                </a:lnTo>
                <a:lnTo>
                  <a:pt x="19444" y="118439"/>
                </a:lnTo>
                <a:lnTo>
                  <a:pt x="24176" y="157919"/>
                </a:lnTo>
                <a:lnTo>
                  <a:pt x="24176" y="177724"/>
                </a:lnTo>
                <a:lnTo>
                  <a:pt x="48547" y="177724"/>
                </a:lnTo>
                <a:lnTo>
                  <a:pt x="48547" y="157919"/>
                </a:lnTo>
                <a:lnTo>
                  <a:pt x="43815" y="118439"/>
                </a:lnTo>
                <a:lnTo>
                  <a:pt x="34028" y="64269"/>
                </a:lnTo>
                <a:lnTo>
                  <a:pt x="29102" y="34495"/>
                </a:lnTo>
                <a:lnTo>
                  <a:pt x="241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4183240" y="8569913"/>
            <a:ext cx="29277" cy="172806"/>
          </a:xfrm>
          <a:custGeom>
            <a:avLst/>
            <a:gdLst/>
            <a:ahLst/>
            <a:cxnLst/>
            <a:rect l="l" t="t" r="r" b="b"/>
            <a:pathLst>
              <a:path w="29277" h="172806">
                <a:moveTo>
                  <a:pt x="29277" y="44463"/>
                </a:moveTo>
                <a:lnTo>
                  <a:pt x="29277" y="0"/>
                </a:lnTo>
                <a:lnTo>
                  <a:pt x="4906" y="0"/>
                </a:lnTo>
                <a:lnTo>
                  <a:pt x="4906" y="44463"/>
                </a:lnTo>
                <a:lnTo>
                  <a:pt x="0" y="83943"/>
                </a:lnTo>
                <a:lnTo>
                  <a:pt x="0" y="172806"/>
                </a:lnTo>
                <a:lnTo>
                  <a:pt x="24370" y="172806"/>
                </a:lnTo>
                <a:lnTo>
                  <a:pt x="24370" y="83943"/>
                </a:lnTo>
                <a:lnTo>
                  <a:pt x="29277" y="444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3954264" y="9231154"/>
            <a:ext cx="63454" cy="54176"/>
          </a:xfrm>
          <a:custGeom>
            <a:avLst/>
            <a:gdLst/>
            <a:ahLst/>
            <a:cxnLst/>
            <a:rect l="l" t="t" r="r" b="b"/>
            <a:pathLst>
              <a:path w="63454" h="54176">
                <a:moveTo>
                  <a:pt x="53641" y="9745"/>
                </a:moveTo>
                <a:lnTo>
                  <a:pt x="29270" y="19654"/>
                </a:lnTo>
                <a:lnTo>
                  <a:pt x="24364" y="19654"/>
                </a:lnTo>
                <a:lnTo>
                  <a:pt x="24364" y="0"/>
                </a:lnTo>
                <a:lnTo>
                  <a:pt x="0" y="0"/>
                </a:lnTo>
                <a:lnTo>
                  <a:pt x="0" y="19654"/>
                </a:lnTo>
                <a:lnTo>
                  <a:pt x="14713" y="54176"/>
                </a:lnTo>
                <a:lnTo>
                  <a:pt x="39084" y="44267"/>
                </a:lnTo>
                <a:lnTo>
                  <a:pt x="63454" y="34521"/>
                </a:lnTo>
                <a:lnTo>
                  <a:pt x="53641" y="97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4002999" y="9364290"/>
            <a:ext cx="97476" cy="39473"/>
          </a:xfrm>
          <a:custGeom>
            <a:avLst/>
            <a:gdLst/>
            <a:ahLst/>
            <a:cxnLst/>
            <a:rect l="l" t="t" r="r" b="b"/>
            <a:pathLst>
              <a:path w="97476" h="39473">
                <a:moveTo>
                  <a:pt x="0" y="14860"/>
                </a:moveTo>
                <a:lnTo>
                  <a:pt x="0" y="39473"/>
                </a:lnTo>
                <a:lnTo>
                  <a:pt x="14719" y="34521"/>
                </a:lnTo>
                <a:lnTo>
                  <a:pt x="38928" y="24612"/>
                </a:lnTo>
                <a:lnTo>
                  <a:pt x="97476" y="24612"/>
                </a:lnTo>
                <a:lnTo>
                  <a:pt x="97476" y="0"/>
                </a:lnTo>
                <a:lnTo>
                  <a:pt x="38928" y="0"/>
                </a:lnTo>
                <a:lnTo>
                  <a:pt x="14719" y="9909"/>
                </a:lnTo>
                <a:lnTo>
                  <a:pt x="0" y="14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4714154" y="9196626"/>
            <a:ext cx="48741" cy="83753"/>
          </a:xfrm>
          <a:custGeom>
            <a:avLst/>
            <a:gdLst/>
            <a:ahLst/>
            <a:cxnLst/>
            <a:rect l="l" t="t" r="r" b="b"/>
            <a:pathLst>
              <a:path w="48741" h="83753">
                <a:moveTo>
                  <a:pt x="29296" y="0"/>
                </a:moveTo>
                <a:lnTo>
                  <a:pt x="9787" y="19661"/>
                </a:lnTo>
                <a:lnTo>
                  <a:pt x="19444" y="29570"/>
                </a:lnTo>
                <a:lnTo>
                  <a:pt x="24370" y="39322"/>
                </a:lnTo>
                <a:lnTo>
                  <a:pt x="19444" y="44273"/>
                </a:lnTo>
                <a:lnTo>
                  <a:pt x="0" y="64092"/>
                </a:lnTo>
                <a:lnTo>
                  <a:pt x="19444" y="83753"/>
                </a:lnTo>
                <a:lnTo>
                  <a:pt x="29296" y="74001"/>
                </a:lnTo>
                <a:lnTo>
                  <a:pt x="48741" y="39322"/>
                </a:lnTo>
                <a:lnTo>
                  <a:pt x="43815" y="14709"/>
                </a:lnTo>
                <a:lnTo>
                  <a:pt x="292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4563198" y="9349423"/>
            <a:ext cx="136372" cy="44431"/>
          </a:xfrm>
          <a:custGeom>
            <a:avLst/>
            <a:gdLst/>
            <a:ahLst/>
            <a:cxnLst/>
            <a:rect l="l" t="t" r="r" b="b"/>
            <a:pathLst>
              <a:path w="136372" h="44431">
                <a:moveTo>
                  <a:pt x="136372" y="24776"/>
                </a:moveTo>
                <a:lnTo>
                  <a:pt x="126585" y="0"/>
                </a:lnTo>
                <a:lnTo>
                  <a:pt x="102344" y="9909"/>
                </a:lnTo>
                <a:lnTo>
                  <a:pt x="73112" y="19818"/>
                </a:lnTo>
                <a:lnTo>
                  <a:pt x="38889" y="19818"/>
                </a:lnTo>
                <a:lnTo>
                  <a:pt x="0" y="14867"/>
                </a:lnTo>
                <a:lnTo>
                  <a:pt x="0" y="39479"/>
                </a:lnTo>
                <a:lnTo>
                  <a:pt x="38889" y="44431"/>
                </a:lnTo>
                <a:lnTo>
                  <a:pt x="82770" y="44431"/>
                </a:lnTo>
                <a:lnTo>
                  <a:pt x="112002" y="34685"/>
                </a:lnTo>
                <a:lnTo>
                  <a:pt x="136372" y="247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4314739" y="9443243"/>
            <a:ext cx="175333" cy="34521"/>
          </a:xfrm>
          <a:custGeom>
            <a:avLst/>
            <a:gdLst/>
            <a:ahLst/>
            <a:cxnLst/>
            <a:rect l="l" t="t" r="r" b="b"/>
            <a:pathLst>
              <a:path w="175333" h="34521">
                <a:moveTo>
                  <a:pt x="9813" y="0"/>
                </a:moveTo>
                <a:lnTo>
                  <a:pt x="0" y="24612"/>
                </a:lnTo>
                <a:lnTo>
                  <a:pt x="29277" y="34521"/>
                </a:lnTo>
                <a:lnTo>
                  <a:pt x="121847" y="34521"/>
                </a:lnTo>
                <a:lnTo>
                  <a:pt x="175333" y="29570"/>
                </a:lnTo>
                <a:lnTo>
                  <a:pt x="175333" y="4957"/>
                </a:lnTo>
                <a:lnTo>
                  <a:pt x="121847" y="9909"/>
                </a:lnTo>
                <a:lnTo>
                  <a:pt x="39090" y="9909"/>
                </a:lnTo>
                <a:lnTo>
                  <a:pt x="981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4757970" y="9398812"/>
            <a:ext cx="29296" cy="24612"/>
          </a:xfrm>
          <a:custGeom>
            <a:avLst/>
            <a:gdLst/>
            <a:ahLst/>
            <a:cxnLst/>
            <a:rect l="l" t="t" r="r" b="b"/>
            <a:pathLst>
              <a:path w="29296" h="24612">
                <a:moveTo>
                  <a:pt x="24370" y="0"/>
                </a:moveTo>
                <a:lnTo>
                  <a:pt x="0" y="9909"/>
                </a:lnTo>
                <a:lnTo>
                  <a:pt x="4926" y="24612"/>
                </a:lnTo>
                <a:lnTo>
                  <a:pt x="29296" y="14860"/>
                </a:lnTo>
                <a:lnTo>
                  <a:pt x="243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4694709" y="9408721"/>
            <a:ext cx="97483" cy="64092"/>
          </a:xfrm>
          <a:custGeom>
            <a:avLst/>
            <a:gdLst/>
            <a:ahLst/>
            <a:cxnLst/>
            <a:rect l="l" t="t" r="r" b="b"/>
            <a:pathLst>
              <a:path w="97483" h="64092">
                <a:moveTo>
                  <a:pt x="29232" y="54183"/>
                </a:moveTo>
                <a:lnTo>
                  <a:pt x="48741" y="44431"/>
                </a:lnTo>
                <a:lnTo>
                  <a:pt x="73112" y="34521"/>
                </a:lnTo>
                <a:lnTo>
                  <a:pt x="82899" y="24612"/>
                </a:lnTo>
                <a:lnTo>
                  <a:pt x="92557" y="19661"/>
                </a:lnTo>
                <a:lnTo>
                  <a:pt x="97483" y="14703"/>
                </a:lnTo>
                <a:lnTo>
                  <a:pt x="92557" y="4951"/>
                </a:lnTo>
                <a:lnTo>
                  <a:pt x="73112" y="0"/>
                </a:lnTo>
                <a:lnTo>
                  <a:pt x="63260" y="9909"/>
                </a:lnTo>
                <a:lnTo>
                  <a:pt x="53602" y="14703"/>
                </a:lnTo>
                <a:lnTo>
                  <a:pt x="68186" y="9909"/>
                </a:lnTo>
                <a:lnTo>
                  <a:pt x="0" y="44431"/>
                </a:lnTo>
                <a:lnTo>
                  <a:pt x="19444" y="64092"/>
                </a:lnTo>
                <a:lnTo>
                  <a:pt x="29232" y="541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4694709" y="9448201"/>
            <a:ext cx="24370" cy="24612"/>
          </a:xfrm>
          <a:custGeom>
            <a:avLst/>
            <a:gdLst/>
            <a:ahLst/>
            <a:cxnLst/>
            <a:rect l="l" t="t" r="r" b="b"/>
            <a:pathLst>
              <a:path w="24370" h="24612">
                <a:moveTo>
                  <a:pt x="0" y="4951"/>
                </a:moveTo>
                <a:lnTo>
                  <a:pt x="19444" y="24612"/>
                </a:lnTo>
                <a:lnTo>
                  <a:pt x="24370" y="19654"/>
                </a:lnTo>
                <a:lnTo>
                  <a:pt x="4861" y="0"/>
                </a:lnTo>
                <a:lnTo>
                  <a:pt x="0" y="49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4314739" y="8994288"/>
            <a:ext cx="73112" cy="98614"/>
          </a:xfrm>
          <a:custGeom>
            <a:avLst/>
            <a:gdLst/>
            <a:ahLst/>
            <a:cxnLst/>
            <a:rect l="l" t="t" r="r" b="b"/>
            <a:pathLst>
              <a:path w="73112" h="98614">
                <a:moveTo>
                  <a:pt x="19464" y="29563"/>
                </a:moveTo>
                <a:lnTo>
                  <a:pt x="14719" y="29563"/>
                </a:lnTo>
                <a:lnTo>
                  <a:pt x="24370" y="59134"/>
                </a:lnTo>
                <a:lnTo>
                  <a:pt x="24370" y="54183"/>
                </a:lnTo>
                <a:lnTo>
                  <a:pt x="73112" y="0"/>
                </a:lnTo>
                <a:lnTo>
                  <a:pt x="19464" y="29563"/>
                </a:lnTo>
                <a:close/>
              </a:path>
              <a:path w="73112" h="98614">
                <a:moveTo>
                  <a:pt x="0" y="59134"/>
                </a:moveTo>
                <a:lnTo>
                  <a:pt x="14719" y="83910"/>
                </a:lnTo>
                <a:lnTo>
                  <a:pt x="34183" y="98614"/>
                </a:lnTo>
                <a:lnTo>
                  <a:pt x="48741" y="78953"/>
                </a:lnTo>
                <a:lnTo>
                  <a:pt x="34183" y="69043"/>
                </a:lnTo>
                <a:lnTo>
                  <a:pt x="25784" y="56324"/>
                </a:lnTo>
                <a:lnTo>
                  <a:pt x="29277" y="49382"/>
                </a:lnTo>
                <a:lnTo>
                  <a:pt x="43835" y="39473"/>
                </a:lnTo>
                <a:lnTo>
                  <a:pt x="82919" y="19654"/>
                </a:lnTo>
                <a:lnTo>
                  <a:pt x="73112" y="0"/>
                </a:lnTo>
                <a:lnTo>
                  <a:pt x="24370" y="54183"/>
                </a:lnTo>
                <a:lnTo>
                  <a:pt x="24370" y="59134"/>
                </a:lnTo>
                <a:lnTo>
                  <a:pt x="14719" y="29563"/>
                </a:lnTo>
                <a:lnTo>
                  <a:pt x="0" y="591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4319645" y="9240899"/>
            <a:ext cx="136405" cy="93820"/>
          </a:xfrm>
          <a:custGeom>
            <a:avLst/>
            <a:gdLst/>
            <a:ahLst/>
            <a:cxnLst/>
            <a:rect l="l" t="t" r="r" b="b"/>
            <a:pathLst>
              <a:path w="136405" h="93820">
                <a:moveTo>
                  <a:pt x="126598" y="64249"/>
                </a:moveTo>
                <a:lnTo>
                  <a:pt x="116941" y="59298"/>
                </a:lnTo>
                <a:lnTo>
                  <a:pt x="102227" y="54340"/>
                </a:lnTo>
                <a:lnTo>
                  <a:pt x="92570" y="54340"/>
                </a:lnTo>
                <a:lnTo>
                  <a:pt x="53648" y="39479"/>
                </a:lnTo>
                <a:lnTo>
                  <a:pt x="24370" y="9909"/>
                </a:lnTo>
                <a:lnTo>
                  <a:pt x="24370" y="0"/>
                </a:lnTo>
                <a:lnTo>
                  <a:pt x="0" y="0"/>
                </a:lnTo>
                <a:lnTo>
                  <a:pt x="0" y="9909"/>
                </a:lnTo>
                <a:lnTo>
                  <a:pt x="14557" y="39479"/>
                </a:lnTo>
                <a:lnTo>
                  <a:pt x="34183" y="59298"/>
                </a:lnTo>
                <a:lnTo>
                  <a:pt x="63299" y="69050"/>
                </a:lnTo>
                <a:lnTo>
                  <a:pt x="97476" y="78959"/>
                </a:lnTo>
                <a:lnTo>
                  <a:pt x="136405" y="93820"/>
                </a:lnTo>
                <a:lnTo>
                  <a:pt x="116941" y="83910"/>
                </a:lnTo>
                <a:lnTo>
                  <a:pt x="126598" y="642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4431680" y="9300198"/>
            <a:ext cx="53648" cy="24612"/>
          </a:xfrm>
          <a:custGeom>
            <a:avLst/>
            <a:gdLst/>
            <a:ahLst/>
            <a:cxnLst/>
            <a:rect l="l" t="t" r="r" b="b"/>
            <a:pathLst>
              <a:path w="53648" h="24612">
                <a:moveTo>
                  <a:pt x="14564" y="4951"/>
                </a:moveTo>
                <a:lnTo>
                  <a:pt x="9813" y="0"/>
                </a:lnTo>
                <a:lnTo>
                  <a:pt x="0" y="0"/>
                </a:lnTo>
                <a:lnTo>
                  <a:pt x="0" y="24612"/>
                </a:lnTo>
                <a:lnTo>
                  <a:pt x="53648" y="24612"/>
                </a:lnTo>
                <a:lnTo>
                  <a:pt x="14564" y="49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3978629" y="9260718"/>
            <a:ext cx="87670" cy="49231"/>
          </a:xfrm>
          <a:custGeom>
            <a:avLst/>
            <a:gdLst/>
            <a:ahLst/>
            <a:cxnLst/>
            <a:rect l="l" t="t" r="r" b="b"/>
            <a:pathLst>
              <a:path w="87670" h="49231">
                <a:moveTo>
                  <a:pt x="0" y="34521"/>
                </a:moveTo>
                <a:lnTo>
                  <a:pt x="0" y="44431"/>
                </a:lnTo>
                <a:lnTo>
                  <a:pt x="19464" y="49231"/>
                </a:lnTo>
                <a:lnTo>
                  <a:pt x="39090" y="44431"/>
                </a:lnTo>
                <a:lnTo>
                  <a:pt x="48741" y="39479"/>
                </a:lnTo>
                <a:lnTo>
                  <a:pt x="87670" y="0"/>
                </a:lnTo>
                <a:lnTo>
                  <a:pt x="78019" y="0"/>
                </a:lnTo>
                <a:lnTo>
                  <a:pt x="48741" y="29570"/>
                </a:lnTo>
                <a:lnTo>
                  <a:pt x="39090" y="34521"/>
                </a:lnTo>
                <a:lnTo>
                  <a:pt x="19464" y="39479"/>
                </a:lnTo>
                <a:lnTo>
                  <a:pt x="0" y="345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4909121" y="8535437"/>
            <a:ext cx="828089" cy="952237"/>
          </a:xfrm>
          <a:custGeom>
            <a:avLst/>
            <a:gdLst/>
            <a:ahLst/>
            <a:cxnLst/>
            <a:rect l="l" t="t" r="r" b="b"/>
            <a:pathLst>
              <a:path w="828089" h="952237">
                <a:moveTo>
                  <a:pt x="0" y="952237"/>
                </a:moveTo>
                <a:lnTo>
                  <a:pt x="828089" y="952237"/>
                </a:lnTo>
                <a:lnTo>
                  <a:pt x="828089" y="0"/>
                </a:lnTo>
                <a:lnTo>
                  <a:pt x="0" y="0"/>
                </a:lnTo>
                <a:lnTo>
                  <a:pt x="0" y="952237"/>
                </a:lnTo>
                <a:close/>
              </a:path>
            </a:pathLst>
          </a:custGeom>
          <a:ln w="49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5233719" y="8987665"/>
            <a:ext cx="375025" cy="335466"/>
          </a:xfrm>
          <a:custGeom>
            <a:avLst/>
            <a:gdLst/>
            <a:ahLst/>
            <a:cxnLst/>
            <a:rect l="l" t="t" r="r" b="b"/>
            <a:pathLst>
              <a:path w="375025" h="335466">
                <a:moveTo>
                  <a:pt x="0" y="167808"/>
                </a:moveTo>
                <a:lnTo>
                  <a:pt x="4926" y="133286"/>
                </a:lnTo>
                <a:lnTo>
                  <a:pt x="14713" y="103559"/>
                </a:lnTo>
                <a:lnTo>
                  <a:pt x="34222" y="73988"/>
                </a:lnTo>
                <a:lnTo>
                  <a:pt x="58593" y="49375"/>
                </a:lnTo>
                <a:lnTo>
                  <a:pt x="82964" y="29557"/>
                </a:lnTo>
                <a:lnTo>
                  <a:pt x="116992" y="14821"/>
                </a:lnTo>
                <a:lnTo>
                  <a:pt x="150956" y="4918"/>
                </a:lnTo>
                <a:lnTo>
                  <a:pt x="190040" y="0"/>
                </a:lnTo>
                <a:lnTo>
                  <a:pt x="228994" y="4918"/>
                </a:lnTo>
                <a:lnTo>
                  <a:pt x="263023" y="14821"/>
                </a:lnTo>
                <a:lnTo>
                  <a:pt x="292320" y="29557"/>
                </a:lnTo>
                <a:lnTo>
                  <a:pt x="321552" y="49375"/>
                </a:lnTo>
                <a:lnTo>
                  <a:pt x="345923" y="73988"/>
                </a:lnTo>
                <a:lnTo>
                  <a:pt x="360506" y="103559"/>
                </a:lnTo>
                <a:lnTo>
                  <a:pt x="370293" y="133286"/>
                </a:lnTo>
                <a:lnTo>
                  <a:pt x="375025" y="167808"/>
                </a:lnTo>
                <a:lnTo>
                  <a:pt x="370293" y="202330"/>
                </a:lnTo>
                <a:lnTo>
                  <a:pt x="360506" y="231901"/>
                </a:lnTo>
                <a:lnTo>
                  <a:pt x="345923" y="261465"/>
                </a:lnTo>
                <a:lnTo>
                  <a:pt x="321552" y="286241"/>
                </a:lnTo>
                <a:lnTo>
                  <a:pt x="292320" y="305902"/>
                </a:lnTo>
                <a:lnTo>
                  <a:pt x="263023" y="320763"/>
                </a:lnTo>
                <a:lnTo>
                  <a:pt x="228994" y="330515"/>
                </a:lnTo>
                <a:lnTo>
                  <a:pt x="190040" y="335466"/>
                </a:lnTo>
                <a:lnTo>
                  <a:pt x="150956" y="330515"/>
                </a:lnTo>
                <a:lnTo>
                  <a:pt x="116992" y="320763"/>
                </a:lnTo>
                <a:lnTo>
                  <a:pt x="82964" y="305902"/>
                </a:lnTo>
                <a:lnTo>
                  <a:pt x="58593" y="286241"/>
                </a:lnTo>
                <a:lnTo>
                  <a:pt x="34222" y="261465"/>
                </a:lnTo>
                <a:lnTo>
                  <a:pt x="14713" y="231901"/>
                </a:lnTo>
                <a:lnTo>
                  <a:pt x="4926" y="202330"/>
                </a:lnTo>
                <a:lnTo>
                  <a:pt x="0" y="167808"/>
                </a:lnTo>
              </a:path>
            </a:pathLst>
          </a:custGeom>
          <a:ln w="4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5282461" y="9012428"/>
            <a:ext cx="263023" cy="93656"/>
          </a:xfrm>
          <a:custGeom>
            <a:avLst/>
            <a:gdLst/>
            <a:ahLst/>
            <a:cxnLst/>
            <a:rect l="l" t="t" r="r" b="b"/>
            <a:pathLst>
              <a:path w="263023" h="93656">
                <a:moveTo>
                  <a:pt x="48741" y="0"/>
                </a:moveTo>
                <a:lnTo>
                  <a:pt x="24370" y="19661"/>
                </a:lnTo>
                <a:lnTo>
                  <a:pt x="9852" y="34521"/>
                </a:lnTo>
                <a:lnTo>
                  <a:pt x="0" y="49225"/>
                </a:lnTo>
                <a:lnTo>
                  <a:pt x="4926" y="59134"/>
                </a:lnTo>
                <a:lnTo>
                  <a:pt x="53667" y="83747"/>
                </a:lnTo>
                <a:lnTo>
                  <a:pt x="121854" y="93656"/>
                </a:lnTo>
                <a:lnTo>
                  <a:pt x="155882" y="88704"/>
                </a:lnTo>
                <a:lnTo>
                  <a:pt x="194836" y="83747"/>
                </a:lnTo>
                <a:lnTo>
                  <a:pt x="224068" y="74001"/>
                </a:lnTo>
                <a:lnTo>
                  <a:pt x="248439" y="64092"/>
                </a:lnTo>
                <a:lnTo>
                  <a:pt x="258097" y="54183"/>
                </a:lnTo>
                <a:lnTo>
                  <a:pt x="263023" y="39315"/>
                </a:lnTo>
                <a:lnTo>
                  <a:pt x="258097" y="24612"/>
                </a:lnTo>
                <a:lnTo>
                  <a:pt x="243578" y="4793"/>
                </a:lnTo>
              </a:path>
            </a:pathLst>
          </a:custGeom>
          <a:ln w="49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5068244" y="8854535"/>
            <a:ext cx="92362" cy="478505"/>
          </a:xfrm>
          <a:custGeom>
            <a:avLst/>
            <a:gdLst/>
            <a:ahLst/>
            <a:cxnLst/>
            <a:rect l="l" t="t" r="r" b="b"/>
            <a:pathLst>
              <a:path w="92362" h="478505">
                <a:moveTo>
                  <a:pt x="38889" y="0"/>
                </a:moveTo>
                <a:lnTo>
                  <a:pt x="24370" y="19608"/>
                </a:lnTo>
                <a:lnTo>
                  <a:pt x="9657" y="44398"/>
                </a:lnTo>
                <a:lnTo>
                  <a:pt x="4731" y="73975"/>
                </a:lnTo>
                <a:lnTo>
                  <a:pt x="0" y="108536"/>
                </a:lnTo>
                <a:lnTo>
                  <a:pt x="0" y="147950"/>
                </a:lnTo>
                <a:lnTo>
                  <a:pt x="4731" y="192414"/>
                </a:lnTo>
                <a:lnTo>
                  <a:pt x="24370" y="286071"/>
                </a:lnTo>
                <a:lnTo>
                  <a:pt x="38889" y="369982"/>
                </a:lnTo>
                <a:lnTo>
                  <a:pt x="43815" y="409461"/>
                </a:lnTo>
                <a:lnTo>
                  <a:pt x="48547" y="439032"/>
                </a:lnTo>
                <a:lnTo>
                  <a:pt x="58334" y="458687"/>
                </a:lnTo>
                <a:lnTo>
                  <a:pt x="68186" y="473554"/>
                </a:lnTo>
                <a:lnTo>
                  <a:pt x="77844" y="478505"/>
                </a:lnTo>
                <a:lnTo>
                  <a:pt x="92362" y="473554"/>
                </a:lnTo>
              </a:path>
            </a:pathLst>
          </a:custGeom>
          <a:ln w="49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5146088" y="8854535"/>
            <a:ext cx="92557" cy="478505"/>
          </a:xfrm>
          <a:custGeom>
            <a:avLst/>
            <a:gdLst/>
            <a:ahLst/>
            <a:cxnLst/>
            <a:rect l="l" t="t" r="r" b="b"/>
            <a:pathLst>
              <a:path w="92557" h="478505">
                <a:moveTo>
                  <a:pt x="53602" y="0"/>
                </a:moveTo>
                <a:lnTo>
                  <a:pt x="68186" y="19608"/>
                </a:lnTo>
                <a:lnTo>
                  <a:pt x="82770" y="44398"/>
                </a:lnTo>
                <a:lnTo>
                  <a:pt x="87631" y="73975"/>
                </a:lnTo>
                <a:lnTo>
                  <a:pt x="92557" y="108536"/>
                </a:lnTo>
                <a:lnTo>
                  <a:pt x="92557" y="147950"/>
                </a:lnTo>
                <a:lnTo>
                  <a:pt x="87631" y="192414"/>
                </a:lnTo>
                <a:lnTo>
                  <a:pt x="68186" y="286071"/>
                </a:lnTo>
                <a:lnTo>
                  <a:pt x="58528" y="369982"/>
                </a:lnTo>
                <a:lnTo>
                  <a:pt x="48741" y="409461"/>
                </a:lnTo>
                <a:lnTo>
                  <a:pt x="43815" y="439032"/>
                </a:lnTo>
                <a:lnTo>
                  <a:pt x="34158" y="458687"/>
                </a:lnTo>
                <a:lnTo>
                  <a:pt x="24370" y="473554"/>
                </a:lnTo>
                <a:lnTo>
                  <a:pt x="14518" y="478505"/>
                </a:lnTo>
                <a:lnTo>
                  <a:pt x="0" y="473554"/>
                </a:lnTo>
              </a:path>
            </a:pathLst>
          </a:custGeom>
          <a:ln w="49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5107134" y="8834730"/>
            <a:ext cx="92557" cy="19805"/>
          </a:xfrm>
          <a:custGeom>
            <a:avLst/>
            <a:gdLst/>
            <a:ahLst/>
            <a:cxnLst/>
            <a:rect l="l" t="t" r="r" b="b"/>
            <a:pathLst>
              <a:path w="92557" h="19805">
                <a:moveTo>
                  <a:pt x="0" y="19805"/>
                </a:moveTo>
                <a:lnTo>
                  <a:pt x="24370" y="4918"/>
                </a:lnTo>
                <a:lnTo>
                  <a:pt x="43815" y="0"/>
                </a:lnTo>
                <a:lnTo>
                  <a:pt x="68186" y="4918"/>
                </a:lnTo>
                <a:lnTo>
                  <a:pt x="92557" y="14821"/>
                </a:lnTo>
              </a:path>
            </a:pathLst>
          </a:custGeom>
          <a:ln w="49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5102208" y="8854535"/>
            <a:ext cx="102409" cy="34495"/>
          </a:xfrm>
          <a:custGeom>
            <a:avLst/>
            <a:gdLst/>
            <a:ahLst/>
            <a:cxnLst/>
            <a:rect l="l" t="t" r="r" b="b"/>
            <a:pathLst>
              <a:path w="102409" h="34495">
                <a:moveTo>
                  <a:pt x="4926" y="0"/>
                </a:moveTo>
                <a:lnTo>
                  <a:pt x="0" y="4918"/>
                </a:lnTo>
                <a:lnTo>
                  <a:pt x="0" y="14690"/>
                </a:lnTo>
                <a:lnTo>
                  <a:pt x="14583" y="24592"/>
                </a:lnTo>
                <a:lnTo>
                  <a:pt x="53667" y="34495"/>
                </a:lnTo>
                <a:lnTo>
                  <a:pt x="68251" y="29577"/>
                </a:lnTo>
                <a:lnTo>
                  <a:pt x="92622" y="24592"/>
                </a:lnTo>
                <a:lnTo>
                  <a:pt x="102409" y="14690"/>
                </a:lnTo>
                <a:lnTo>
                  <a:pt x="102409" y="4918"/>
                </a:lnTo>
                <a:lnTo>
                  <a:pt x="97483" y="0"/>
                </a:lnTo>
              </a:path>
            </a:pathLst>
          </a:custGeom>
          <a:ln w="49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4907436" y="9189995"/>
            <a:ext cx="194772" cy="78953"/>
          </a:xfrm>
          <a:custGeom>
            <a:avLst/>
            <a:gdLst/>
            <a:ahLst/>
            <a:cxnLst/>
            <a:rect l="l" t="t" r="r" b="b"/>
            <a:pathLst>
              <a:path w="194772" h="78953">
                <a:moveTo>
                  <a:pt x="194772" y="0"/>
                </a:moveTo>
                <a:lnTo>
                  <a:pt x="165540" y="4957"/>
                </a:lnTo>
                <a:lnTo>
                  <a:pt x="141298" y="9909"/>
                </a:lnTo>
                <a:lnTo>
                  <a:pt x="121724" y="14703"/>
                </a:lnTo>
                <a:lnTo>
                  <a:pt x="107140" y="19661"/>
                </a:lnTo>
                <a:lnTo>
                  <a:pt x="97353" y="19661"/>
                </a:lnTo>
                <a:lnTo>
                  <a:pt x="77844" y="29570"/>
                </a:lnTo>
                <a:lnTo>
                  <a:pt x="63325" y="54183"/>
                </a:lnTo>
                <a:lnTo>
                  <a:pt x="43815" y="74001"/>
                </a:lnTo>
                <a:lnTo>
                  <a:pt x="24370" y="78953"/>
                </a:lnTo>
                <a:lnTo>
                  <a:pt x="14583" y="74001"/>
                </a:lnTo>
                <a:lnTo>
                  <a:pt x="0" y="69043"/>
                </a:lnTo>
              </a:path>
            </a:pathLst>
          </a:custGeom>
          <a:ln w="49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5214274" y="9150516"/>
            <a:ext cx="14583" cy="4957"/>
          </a:xfrm>
          <a:custGeom>
            <a:avLst/>
            <a:gdLst/>
            <a:ahLst/>
            <a:cxnLst/>
            <a:rect l="l" t="t" r="r" b="b"/>
            <a:pathLst>
              <a:path w="14583" h="4957">
                <a:moveTo>
                  <a:pt x="0" y="4957"/>
                </a:moveTo>
                <a:lnTo>
                  <a:pt x="14583" y="0"/>
                </a:lnTo>
              </a:path>
            </a:pathLst>
          </a:custGeom>
          <a:ln w="49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5608745" y="9125903"/>
            <a:ext cx="131706" cy="49231"/>
          </a:xfrm>
          <a:custGeom>
            <a:avLst/>
            <a:gdLst/>
            <a:ahLst/>
            <a:cxnLst/>
            <a:rect l="l" t="t" r="r" b="b"/>
            <a:pathLst>
              <a:path w="131706" h="49231">
                <a:moveTo>
                  <a:pt x="0" y="0"/>
                </a:moveTo>
                <a:lnTo>
                  <a:pt x="24370" y="19661"/>
                </a:lnTo>
                <a:lnTo>
                  <a:pt x="48741" y="34521"/>
                </a:lnTo>
                <a:lnTo>
                  <a:pt x="92622" y="49231"/>
                </a:lnTo>
                <a:lnTo>
                  <a:pt x="107335" y="49231"/>
                </a:lnTo>
                <a:lnTo>
                  <a:pt x="121854" y="44273"/>
                </a:lnTo>
                <a:lnTo>
                  <a:pt x="131706" y="34521"/>
                </a:lnTo>
              </a:path>
            </a:pathLst>
          </a:custGeom>
          <a:ln w="49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5009650" y="8533713"/>
            <a:ext cx="14713" cy="281342"/>
          </a:xfrm>
          <a:custGeom>
            <a:avLst/>
            <a:gdLst/>
            <a:ahLst/>
            <a:cxnLst/>
            <a:rect l="l" t="t" r="r" b="b"/>
            <a:pathLst>
              <a:path w="14713" h="281342">
                <a:moveTo>
                  <a:pt x="0" y="0"/>
                </a:moveTo>
                <a:lnTo>
                  <a:pt x="4926" y="44463"/>
                </a:lnTo>
                <a:lnTo>
                  <a:pt x="9852" y="83943"/>
                </a:lnTo>
                <a:lnTo>
                  <a:pt x="14713" y="157919"/>
                </a:lnTo>
                <a:lnTo>
                  <a:pt x="9852" y="222057"/>
                </a:lnTo>
                <a:lnTo>
                  <a:pt x="4926" y="281342"/>
                </a:lnTo>
              </a:path>
            </a:pathLst>
          </a:custGeom>
          <a:ln w="49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5009650" y="8810071"/>
            <a:ext cx="4926" cy="212102"/>
          </a:xfrm>
          <a:custGeom>
            <a:avLst/>
            <a:gdLst/>
            <a:ahLst/>
            <a:cxnLst/>
            <a:rect l="l" t="t" r="r" b="b"/>
            <a:pathLst>
              <a:path w="4926" h="212102">
                <a:moveTo>
                  <a:pt x="4926" y="0"/>
                </a:moveTo>
                <a:lnTo>
                  <a:pt x="0" y="39479"/>
                </a:lnTo>
                <a:lnTo>
                  <a:pt x="0" y="212102"/>
                </a:lnTo>
              </a:path>
            </a:pathLst>
          </a:custGeom>
          <a:ln w="49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4985280" y="9017222"/>
            <a:ext cx="24370" cy="207295"/>
          </a:xfrm>
          <a:custGeom>
            <a:avLst/>
            <a:gdLst/>
            <a:ahLst/>
            <a:cxnLst/>
            <a:rect l="l" t="t" r="r" b="b"/>
            <a:pathLst>
              <a:path w="24370" h="207295">
                <a:moveTo>
                  <a:pt x="24370" y="0"/>
                </a:moveTo>
                <a:lnTo>
                  <a:pt x="24370" y="64249"/>
                </a:lnTo>
                <a:lnTo>
                  <a:pt x="19509" y="118432"/>
                </a:lnTo>
                <a:lnTo>
                  <a:pt x="0" y="207295"/>
                </a:lnTo>
              </a:path>
            </a:pathLst>
          </a:custGeom>
          <a:ln w="49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5141162" y="8533713"/>
            <a:ext cx="9787" cy="305935"/>
          </a:xfrm>
          <a:custGeom>
            <a:avLst/>
            <a:gdLst/>
            <a:ahLst/>
            <a:cxnLst/>
            <a:rect l="l" t="t" r="r" b="b"/>
            <a:pathLst>
              <a:path w="9787" h="305935">
                <a:moveTo>
                  <a:pt x="4926" y="0"/>
                </a:moveTo>
                <a:lnTo>
                  <a:pt x="9787" y="59350"/>
                </a:lnTo>
                <a:lnTo>
                  <a:pt x="9787" y="108536"/>
                </a:lnTo>
                <a:lnTo>
                  <a:pt x="4926" y="153000"/>
                </a:lnTo>
                <a:lnTo>
                  <a:pt x="4926" y="261537"/>
                </a:lnTo>
                <a:lnTo>
                  <a:pt x="0" y="286261"/>
                </a:lnTo>
                <a:lnTo>
                  <a:pt x="0" y="305935"/>
                </a:lnTo>
              </a:path>
            </a:pathLst>
          </a:custGeom>
          <a:ln w="49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5448131" y="8533713"/>
            <a:ext cx="29167" cy="463854"/>
          </a:xfrm>
          <a:custGeom>
            <a:avLst/>
            <a:gdLst/>
            <a:ahLst/>
            <a:cxnLst/>
            <a:rect l="l" t="t" r="r" b="b"/>
            <a:pathLst>
              <a:path w="29167" h="463854">
                <a:moveTo>
                  <a:pt x="29167" y="463854"/>
                </a:moveTo>
                <a:lnTo>
                  <a:pt x="19509" y="404700"/>
                </a:lnTo>
                <a:lnTo>
                  <a:pt x="9657" y="355318"/>
                </a:lnTo>
                <a:lnTo>
                  <a:pt x="4796" y="301017"/>
                </a:lnTo>
                <a:lnTo>
                  <a:pt x="0" y="256553"/>
                </a:lnTo>
                <a:lnTo>
                  <a:pt x="0" y="212285"/>
                </a:lnTo>
                <a:lnTo>
                  <a:pt x="4796" y="172806"/>
                </a:lnTo>
                <a:lnTo>
                  <a:pt x="9657" y="103749"/>
                </a:lnTo>
                <a:lnTo>
                  <a:pt x="4796" y="49448"/>
                </a:lnTo>
                <a:lnTo>
                  <a:pt x="0" y="0"/>
                </a:lnTo>
              </a:path>
            </a:pathLst>
          </a:custGeom>
          <a:ln w="49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5623523" y="8533713"/>
            <a:ext cx="68186" cy="601942"/>
          </a:xfrm>
          <a:custGeom>
            <a:avLst/>
            <a:gdLst/>
            <a:ahLst/>
            <a:cxnLst/>
            <a:rect l="l" t="t" r="r" b="b"/>
            <a:pathLst>
              <a:path w="68186" h="601942">
                <a:moveTo>
                  <a:pt x="0" y="601942"/>
                </a:moveTo>
                <a:lnTo>
                  <a:pt x="24370" y="532898"/>
                </a:lnTo>
                <a:lnTo>
                  <a:pt x="43815" y="468773"/>
                </a:lnTo>
                <a:lnTo>
                  <a:pt x="58334" y="409488"/>
                </a:lnTo>
                <a:lnTo>
                  <a:pt x="68186" y="350399"/>
                </a:lnTo>
                <a:lnTo>
                  <a:pt x="68186" y="291245"/>
                </a:lnTo>
                <a:lnTo>
                  <a:pt x="63260" y="241862"/>
                </a:lnTo>
                <a:lnTo>
                  <a:pt x="53473" y="192480"/>
                </a:lnTo>
                <a:lnTo>
                  <a:pt x="48676" y="148016"/>
                </a:lnTo>
                <a:lnTo>
                  <a:pt x="43815" y="69056"/>
                </a:lnTo>
                <a:lnTo>
                  <a:pt x="33963" y="0"/>
                </a:lnTo>
              </a:path>
            </a:pathLst>
          </a:custGeom>
          <a:ln w="49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5292313" y="8528794"/>
            <a:ext cx="43815" cy="503295"/>
          </a:xfrm>
          <a:custGeom>
            <a:avLst/>
            <a:gdLst/>
            <a:ahLst/>
            <a:cxnLst/>
            <a:rect l="l" t="t" r="r" b="b"/>
            <a:pathLst>
              <a:path w="43815" h="503295">
                <a:moveTo>
                  <a:pt x="4731" y="503295"/>
                </a:moveTo>
                <a:lnTo>
                  <a:pt x="0" y="463789"/>
                </a:lnTo>
                <a:lnTo>
                  <a:pt x="0" y="419390"/>
                </a:lnTo>
                <a:lnTo>
                  <a:pt x="4731" y="379911"/>
                </a:lnTo>
                <a:lnTo>
                  <a:pt x="4731" y="320756"/>
                </a:lnTo>
                <a:lnTo>
                  <a:pt x="9657" y="291179"/>
                </a:lnTo>
                <a:lnTo>
                  <a:pt x="14518" y="231894"/>
                </a:lnTo>
                <a:lnTo>
                  <a:pt x="19444" y="167821"/>
                </a:lnTo>
                <a:lnTo>
                  <a:pt x="29102" y="103749"/>
                </a:lnTo>
                <a:lnTo>
                  <a:pt x="34028" y="49382"/>
                </a:lnTo>
                <a:lnTo>
                  <a:pt x="38889" y="24789"/>
                </a:lnTo>
                <a:lnTo>
                  <a:pt x="38889" y="9902"/>
                </a:lnTo>
                <a:lnTo>
                  <a:pt x="43815" y="0"/>
                </a:lnTo>
              </a:path>
            </a:pathLst>
          </a:custGeom>
          <a:ln w="49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888167" y="8535437"/>
            <a:ext cx="832820" cy="952237"/>
          </a:xfrm>
          <a:custGeom>
            <a:avLst/>
            <a:gdLst/>
            <a:ahLst/>
            <a:cxnLst/>
            <a:rect l="l" t="t" r="r" b="b"/>
            <a:pathLst>
              <a:path w="832820" h="952237">
                <a:moveTo>
                  <a:pt x="0" y="952237"/>
                </a:moveTo>
                <a:lnTo>
                  <a:pt x="832820" y="952237"/>
                </a:lnTo>
                <a:lnTo>
                  <a:pt x="832820" y="0"/>
                </a:lnTo>
                <a:lnTo>
                  <a:pt x="0" y="0"/>
                </a:lnTo>
                <a:lnTo>
                  <a:pt x="0" y="952237"/>
                </a:lnTo>
                <a:close/>
              </a:path>
            </a:pathLst>
          </a:custGeom>
          <a:ln w="49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091105" y="8834730"/>
            <a:ext cx="92557" cy="19805"/>
          </a:xfrm>
          <a:custGeom>
            <a:avLst/>
            <a:gdLst/>
            <a:ahLst/>
            <a:cxnLst/>
            <a:rect l="l" t="t" r="r" b="b"/>
            <a:pathLst>
              <a:path w="92557" h="19805">
                <a:moveTo>
                  <a:pt x="0" y="19805"/>
                </a:moveTo>
                <a:lnTo>
                  <a:pt x="24370" y="4918"/>
                </a:lnTo>
                <a:lnTo>
                  <a:pt x="43815" y="0"/>
                </a:lnTo>
                <a:lnTo>
                  <a:pt x="68186" y="4918"/>
                </a:lnTo>
                <a:lnTo>
                  <a:pt x="92557" y="14821"/>
                </a:lnTo>
              </a:path>
            </a:pathLst>
          </a:custGeom>
          <a:ln w="49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068420" y="9189197"/>
            <a:ext cx="14558" cy="0"/>
          </a:xfrm>
          <a:custGeom>
            <a:avLst/>
            <a:gdLst/>
            <a:ahLst/>
            <a:cxnLst/>
            <a:rect l="l" t="t" r="r" b="b"/>
            <a:pathLst>
              <a:path w="14558">
                <a:moveTo>
                  <a:pt x="0" y="0"/>
                </a:moveTo>
                <a:lnTo>
                  <a:pt x="14558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044049" y="9194148"/>
            <a:ext cx="24369" cy="0"/>
          </a:xfrm>
          <a:custGeom>
            <a:avLst/>
            <a:gdLst/>
            <a:ahLst/>
            <a:cxnLst/>
            <a:rect l="l" t="t" r="r" b="b"/>
            <a:pathLst>
              <a:path w="24369">
                <a:moveTo>
                  <a:pt x="0" y="0"/>
                </a:moveTo>
                <a:lnTo>
                  <a:pt x="24369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019678" y="9199029"/>
            <a:ext cx="24369" cy="0"/>
          </a:xfrm>
          <a:custGeom>
            <a:avLst/>
            <a:gdLst/>
            <a:ahLst/>
            <a:cxnLst/>
            <a:rect l="l" t="t" r="r" b="b"/>
            <a:pathLst>
              <a:path w="24369">
                <a:moveTo>
                  <a:pt x="0" y="0"/>
                </a:moveTo>
                <a:lnTo>
                  <a:pt x="24369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004965" y="9203900"/>
            <a:ext cx="14716" cy="0"/>
          </a:xfrm>
          <a:custGeom>
            <a:avLst/>
            <a:gdLst/>
            <a:ahLst/>
            <a:cxnLst/>
            <a:rect l="l" t="t" r="r" b="b"/>
            <a:pathLst>
              <a:path w="14716">
                <a:moveTo>
                  <a:pt x="0" y="0"/>
                </a:moveTo>
                <a:lnTo>
                  <a:pt x="14716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961085" y="9228677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956353" y="9236025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11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951427" y="9243380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951427" y="9243380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946566" y="9248331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941640" y="9253289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936908" y="9258241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931982" y="9263199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927056" y="9263199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912537" y="9268150"/>
            <a:ext cx="14558" cy="0"/>
          </a:xfrm>
          <a:custGeom>
            <a:avLst/>
            <a:gdLst/>
            <a:ahLst/>
            <a:cxnLst/>
            <a:rect l="l" t="t" r="r" b="b"/>
            <a:pathLst>
              <a:path w="14558">
                <a:moveTo>
                  <a:pt x="0" y="0"/>
                </a:moveTo>
                <a:lnTo>
                  <a:pt x="14558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907611" y="9268150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897824" y="9263199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893093" y="9258241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193320" y="9150516"/>
            <a:ext cx="19444" cy="4957"/>
          </a:xfrm>
          <a:custGeom>
            <a:avLst/>
            <a:gdLst/>
            <a:ahLst/>
            <a:cxnLst/>
            <a:rect l="l" t="t" r="r" b="b"/>
            <a:pathLst>
              <a:path w="19444" h="4957">
                <a:moveTo>
                  <a:pt x="0" y="4957"/>
                </a:moveTo>
                <a:lnTo>
                  <a:pt x="19444" y="0"/>
                </a:lnTo>
              </a:path>
            </a:pathLst>
          </a:custGeom>
          <a:ln w="49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584744" y="9125027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589476" y="9129899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594402" y="9134857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6604189" y="9139808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608985" y="9144766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608985" y="9144766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613847" y="9149717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623699" y="9154675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633291" y="9159549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633291" y="9159549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643143" y="9164420"/>
            <a:ext cx="14558" cy="0"/>
          </a:xfrm>
          <a:custGeom>
            <a:avLst/>
            <a:gdLst/>
            <a:ahLst/>
            <a:cxnLst/>
            <a:rect l="l" t="t" r="r" b="b"/>
            <a:pathLst>
              <a:path w="14558">
                <a:moveTo>
                  <a:pt x="0" y="0"/>
                </a:moveTo>
                <a:lnTo>
                  <a:pt x="14558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691885" y="9174330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691885" y="9174330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701543" y="9169378"/>
            <a:ext cx="14716" cy="0"/>
          </a:xfrm>
          <a:custGeom>
            <a:avLst/>
            <a:gdLst/>
            <a:ahLst/>
            <a:cxnLst/>
            <a:rect l="l" t="t" r="r" b="b"/>
            <a:pathLst>
              <a:path w="14716">
                <a:moveTo>
                  <a:pt x="0" y="0"/>
                </a:moveTo>
                <a:lnTo>
                  <a:pt x="14716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711330" y="9169378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716256" y="9164420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720987" y="9159549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990381" y="8529831"/>
            <a:ext cx="4905" cy="45701"/>
          </a:xfrm>
          <a:custGeom>
            <a:avLst/>
            <a:gdLst/>
            <a:ahLst/>
            <a:cxnLst/>
            <a:rect l="l" t="t" r="r" b="b"/>
            <a:pathLst>
              <a:path w="4905" h="45701">
                <a:moveTo>
                  <a:pt x="0" y="45701"/>
                </a:moveTo>
                <a:lnTo>
                  <a:pt x="4905" y="45701"/>
                </a:lnTo>
                <a:lnTo>
                  <a:pt x="4905" y="0"/>
                </a:lnTo>
                <a:lnTo>
                  <a:pt x="0" y="0"/>
                </a:lnTo>
                <a:lnTo>
                  <a:pt x="0" y="457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995307" y="8574265"/>
            <a:ext cx="4905" cy="40747"/>
          </a:xfrm>
          <a:custGeom>
            <a:avLst/>
            <a:gdLst/>
            <a:ahLst/>
            <a:cxnLst/>
            <a:rect l="l" t="t" r="r" b="b"/>
            <a:pathLst>
              <a:path w="4905" h="40747">
                <a:moveTo>
                  <a:pt x="0" y="40747"/>
                </a:moveTo>
                <a:lnTo>
                  <a:pt x="4905" y="40747"/>
                </a:lnTo>
                <a:lnTo>
                  <a:pt x="4905" y="0"/>
                </a:lnTo>
                <a:lnTo>
                  <a:pt x="0" y="0"/>
                </a:lnTo>
                <a:lnTo>
                  <a:pt x="0" y="407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995307" y="8613772"/>
            <a:ext cx="4905" cy="6224"/>
          </a:xfrm>
          <a:custGeom>
            <a:avLst/>
            <a:gdLst/>
            <a:ahLst/>
            <a:cxnLst/>
            <a:rect l="l" t="t" r="r" b="b"/>
            <a:pathLst>
              <a:path w="4905" h="6224">
                <a:moveTo>
                  <a:pt x="0" y="6224"/>
                </a:moveTo>
                <a:lnTo>
                  <a:pt x="4905" y="6224"/>
                </a:lnTo>
                <a:lnTo>
                  <a:pt x="4905" y="0"/>
                </a:lnTo>
                <a:lnTo>
                  <a:pt x="0" y="0"/>
                </a:lnTo>
                <a:lnTo>
                  <a:pt x="0" y="62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995307" y="8651380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6000169" y="8653225"/>
            <a:ext cx="4747" cy="40747"/>
          </a:xfrm>
          <a:custGeom>
            <a:avLst/>
            <a:gdLst/>
            <a:ahLst/>
            <a:cxnLst/>
            <a:rect l="l" t="t" r="r" b="b"/>
            <a:pathLst>
              <a:path w="4747" h="40747">
                <a:moveTo>
                  <a:pt x="0" y="40747"/>
                </a:moveTo>
                <a:lnTo>
                  <a:pt x="4747" y="40747"/>
                </a:lnTo>
                <a:lnTo>
                  <a:pt x="4747" y="0"/>
                </a:lnTo>
                <a:lnTo>
                  <a:pt x="0" y="0"/>
                </a:lnTo>
                <a:lnTo>
                  <a:pt x="0" y="407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6000169" y="8687750"/>
            <a:ext cx="4747" cy="45701"/>
          </a:xfrm>
          <a:custGeom>
            <a:avLst/>
            <a:gdLst/>
            <a:ahLst/>
            <a:cxnLst/>
            <a:rect l="l" t="t" r="r" b="b"/>
            <a:pathLst>
              <a:path w="4747" h="45701">
                <a:moveTo>
                  <a:pt x="0" y="45701"/>
                </a:moveTo>
                <a:lnTo>
                  <a:pt x="4747" y="45701"/>
                </a:lnTo>
                <a:lnTo>
                  <a:pt x="4747" y="0"/>
                </a:lnTo>
                <a:lnTo>
                  <a:pt x="0" y="0"/>
                </a:lnTo>
                <a:lnTo>
                  <a:pt x="0" y="457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6000169" y="8764835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990381" y="8806786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210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991980" y="8779653"/>
            <a:ext cx="0" cy="108581"/>
          </a:xfrm>
          <a:custGeom>
            <a:avLst/>
            <a:gdLst/>
            <a:ahLst/>
            <a:cxnLst/>
            <a:rect l="l" t="t" r="r" b="b"/>
            <a:pathLst>
              <a:path h="108581">
                <a:moveTo>
                  <a:pt x="0" y="0"/>
                </a:moveTo>
                <a:lnTo>
                  <a:pt x="0" y="108581"/>
                </a:lnTo>
              </a:path>
            </a:pathLst>
          </a:custGeom>
          <a:ln w="6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985455" y="8919658"/>
            <a:ext cx="4905" cy="25883"/>
          </a:xfrm>
          <a:custGeom>
            <a:avLst/>
            <a:gdLst/>
            <a:ahLst/>
            <a:cxnLst/>
            <a:rect l="l" t="t" r="r" b="b"/>
            <a:pathLst>
              <a:path w="4905" h="25883">
                <a:moveTo>
                  <a:pt x="0" y="25883"/>
                </a:moveTo>
                <a:lnTo>
                  <a:pt x="4905" y="25883"/>
                </a:lnTo>
                <a:lnTo>
                  <a:pt x="4905" y="0"/>
                </a:lnTo>
                <a:lnTo>
                  <a:pt x="0" y="0"/>
                </a:lnTo>
                <a:lnTo>
                  <a:pt x="0" y="258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985455" y="8939282"/>
            <a:ext cx="4905" cy="50657"/>
          </a:xfrm>
          <a:custGeom>
            <a:avLst/>
            <a:gdLst/>
            <a:ahLst/>
            <a:cxnLst/>
            <a:rect l="l" t="t" r="r" b="b"/>
            <a:pathLst>
              <a:path w="4905" h="50657">
                <a:moveTo>
                  <a:pt x="0" y="50657"/>
                </a:moveTo>
                <a:lnTo>
                  <a:pt x="4905" y="50657"/>
                </a:lnTo>
                <a:lnTo>
                  <a:pt x="4905" y="0"/>
                </a:lnTo>
                <a:lnTo>
                  <a:pt x="0" y="0"/>
                </a:lnTo>
                <a:lnTo>
                  <a:pt x="0" y="506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985455" y="9132379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985455" y="9139811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61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980724" y="9157068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20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975798" y="9166266"/>
            <a:ext cx="4905" cy="16133"/>
          </a:xfrm>
          <a:custGeom>
            <a:avLst/>
            <a:gdLst/>
            <a:ahLst/>
            <a:cxnLst/>
            <a:rect l="l" t="t" r="r" b="b"/>
            <a:pathLst>
              <a:path w="4905" h="16133">
                <a:moveTo>
                  <a:pt x="0" y="16133"/>
                </a:moveTo>
                <a:lnTo>
                  <a:pt x="4905" y="16133"/>
                </a:lnTo>
                <a:lnTo>
                  <a:pt x="4905" y="0"/>
                </a:lnTo>
                <a:lnTo>
                  <a:pt x="0" y="0"/>
                </a:lnTo>
                <a:lnTo>
                  <a:pt x="0" y="161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975798" y="9181762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970937" y="9194074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59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966011" y="9206381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126754" y="8529844"/>
            <a:ext cx="4905" cy="30997"/>
          </a:xfrm>
          <a:custGeom>
            <a:avLst/>
            <a:gdLst/>
            <a:ahLst/>
            <a:cxnLst/>
            <a:rect l="l" t="t" r="r" b="b"/>
            <a:pathLst>
              <a:path w="4905" h="30997">
                <a:moveTo>
                  <a:pt x="0" y="30997"/>
                </a:moveTo>
                <a:lnTo>
                  <a:pt x="4905" y="30997"/>
                </a:lnTo>
                <a:lnTo>
                  <a:pt x="4905" y="0"/>
                </a:lnTo>
                <a:lnTo>
                  <a:pt x="0" y="0"/>
                </a:lnTo>
                <a:lnTo>
                  <a:pt x="0" y="309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131680" y="8559545"/>
            <a:ext cx="4905" cy="35792"/>
          </a:xfrm>
          <a:custGeom>
            <a:avLst/>
            <a:gdLst/>
            <a:ahLst/>
            <a:cxnLst/>
            <a:rect l="l" t="t" r="r" b="b"/>
            <a:pathLst>
              <a:path w="4905" h="35792">
                <a:moveTo>
                  <a:pt x="0" y="35792"/>
                </a:moveTo>
                <a:lnTo>
                  <a:pt x="4905" y="35792"/>
                </a:lnTo>
                <a:lnTo>
                  <a:pt x="4905" y="0"/>
                </a:lnTo>
                <a:lnTo>
                  <a:pt x="0" y="0"/>
                </a:lnTo>
                <a:lnTo>
                  <a:pt x="0" y="357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131680" y="8589129"/>
            <a:ext cx="4905" cy="25883"/>
          </a:xfrm>
          <a:custGeom>
            <a:avLst/>
            <a:gdLst/>
            <a:ahLst/>
            <a:cxnLst/>
            <a:rect l="l" t="t" r="r" b="b"/>
            <a:pathLst>
              <a:path w="4905" h="25883">
                <a:moveTo>
                  <a:pt x="0" y="25883"/>
                </a:moveTo>
                <a:lnTo>
                  <a:pt x="4905" y="25883"/>
                </a:lnTo>
                <a:lnTo>
                  <a:pt x="4905" y="0"/>
                </a:lnTo>
                <a:lnTo>
                  <a:pt x="0" y="0"/>
                </a:lnTo>
                <a:lnTo>
                  <a:pt x="0" y="258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126754" y="8653851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210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126754" y="8702584"/>
            <a:ext cx="4905" cy="25883"/>
          </a:xfrm>
          <a:custGeom>
            <a:avLst/>
            <a:gdLst/>
            <a:ahLst/>
            <a:cxnLst/>
            <a:rect l="l" t="t" r="r" b="b"/>
            <a:pathLst>
              <a:path w="4905" h="25883">
                <a:moveTo>
                  <a:pt x="0" y="25883"/>
                </a:moveTo>
                <a:lnTo>
                  <a:pt x="4905" y="25883"/>
                </a:lnTo>
                <a:lnTo>
                  <a:pt x="4905" y="0"/>
                </a:lnTo>
                <a:lnTo>
                  <a:pt x="0" y="0"/>
                </a:lnTo>
                <a:lnTo>
                  <a:pt x="0" y="258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126754" y="8722243"/>
            <a:ext cx="4905" cy="6224"/>
          </a:xfrm>
          <a:custGeom>
            <a:avLst/>
            <a:gdLst/>
            <a:ahLst/>
            <a:cxnLst/>
            <a:rect l="l" t="t" r="r" b="b"/>
            <a:pathLst>
              <a:path w="4905" h="6224">
                <a:moveTo>
                  <a:pt x="0" y="6224"/>
                </a:moveTo>
                <a:lnTo>
                  <a:pt x="4905" y="6224"/>
                </a:lnTo>
                <a:lnTo>
                  <a:pt x="4905" y="0"/>
                </a:lnTo>
                <a:lnTo>
                  <a:pt x="0" y="0"/>
                </a:lnTo>
                <a:lnTo>
                  <a:pt x="0" y="62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248608" y="8534814"/>
            <a:ext cx="4747" cy="45702"/>
          </a:xfrm>
          <a:custGeom>
            <a:avLst/>
            <a:gdLst/>
            <a:ahLst/>
            <a:cxnLst/>
            <a:rect l="l" t="t" r="r" b="b"/>
            <a:pathLst>
              <a:path w="4747" h="45702">
                <a:moveTo>
                  <a:pt x="0" y="45702"/>
                </a:moveTo>
                <a:lnTo>
                  <a:pt x="4747" y="45702"/>
                </a:lnTo>
                <a:lnTo>
                  <a:pt x="4747" y="0"/>
                </a:lnTo>
                <a:lnTo>
                  <a:pt x="0" y="0"/>
                </a:lnTo>
                <a:lnTo>
                  <a:pt x="0" y="457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243747" y="8579249"/>
            <a:ext cx="4905" cy="40747"/>
          </a:xfrm>
          <a:custGeom>
            <a:avLst/>
            <a:gdLst/>
            <a:ahLst/>
            <a:cxnLst/>
            <a:rect l="l" t="t" r="r" b="b"/>
            <a:pathLst>
              <a:path w="4905" h="40747">
                <a:moveTo>
                  <a:pt x="0" y="40747"/>
                </a:moveTo>
                <a:lnTo>
                  <a:pt x="4905" y="40747"/>
                </a:lnTo>
                <a:lnTo>
                  <a:pt x="4905" y="0"/>
                </a:lnTo>
                <a:lnTo>
                  <a:pt x="0" y="0"/>
                </a:lnTo>
                <a:lnTo>
                  <a:pt x="0" y="407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248234" y="8619350"/>
            <a:ext cx="0" cy="138022"/>
          </a:xfrm>
          <a:custGeom>
            <a:avLst/>
            <a:gdLst/>
            <a:ahLst/>
            <a:cxnLst/>
            <a:rect l="l" t="t" r="r" b="b"/>
            <a:pathLst>
              <a:path h="138022">
                <a:moveTo>
                  <a:pt x="0" y="0"/>
                </a:moveTo>
                <a:lnTo>
                  <a:pt x="0" y="138022"/>
                </a:lnTo>
              </a:path>
            </a:pathLst>
          </a:custGeom>
          <a:ln w="6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243747" y="8766687"/>
            <a:ext cx="4905" cy="30837"/>
          </a:xfrm>
          <a:custGeom>
            <a:avLst/>
            <a:gdLst/>
            <a:ahLst/>
            <a:cxnLst/>
            <a:rect l="l" t="t" r="r" b="b"/>
            <a:pathLst>
              <a:path w="4905" h="30837">
                <a:moveTo>
                  <a:pt x="0" y="30837"/>
                </a:moveTo>
                <a:lnTo>
                  <a:pt x="4905" y="30837"/>
                </a:lnTo>
                <a:lnTo>
                  <a:pt x="4905" y="0"/>
                </a:lnTo>
                <a:lnTo>
                  <a:pt x="0" y="0"/>
                </a:lnTo>
                <a:lnTo>
                  <a:pt x="0" y="308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248608" y="8796293"/>
            <a:ext cx="4747" cy="35792"/>
          </a:xfrm>
          <a:custGeom>
            <a:avLst/>
            <a:gdLst/>
            <a:ahLst/>
            <a:cxnLst/>
            <a:rect l="l" t="t" r="r" b="b"/>
            <a:pathLst>
              <a:path w="4747" h="35792">
                <a:moveTo>
                  <a:pt x="0" y="35792"/>
                </a:moveTo>
                <a:lnTo>
                  <a:pt x="4747" y="35792"/>
                </a:lnTo>
                <a:lnTo>
                  <a:pt x="4747" y="0"/>
                </a:lnTo>
                <a:lnTo>
                  <a:pt x="0" y="0"/>
                </a:lnTo>
                <a:lnTo>
                  <a:pt x="0" y="357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248608" y="8825848"/>
            <a:ext cx="4747" cy="26043"/>
          </a:xfrm>
          <a:custGeom>
            <a:avLst/>
            <a:gdLst/>
            <a:ahLst/>
            <a:cxnLst/>
            <a:rect l="l" t="t" r="r" b="b"/>
            <a:pathLst>
              <a:path w="4747" h="26043">
                <a:moveTo>
                  <a:pt x="0" y="26043"/>
                </a:moveTo>
                <a:lnTo>
                  <a:pt x="4747" y="26043"/>
                </a:lnTo>
                <a:lnTo>
                  <a:pt x="4747" y="0"/>
                </a:lnTo>
                <a:lnTo>
                  <a:pt x="0" y="0"/>
                </a:lnTo>
                <a:lnTo>
                  <a:pt x="0" y="260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253405" y="8883274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253405" y="8885781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258266" y="8900515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20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263192" y="8920306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210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268118" y="8935047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11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268118" y="8942472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159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272850" y="8957279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61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287563" y="8999237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292489" y="9009068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11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297220" y="9016424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457964" y="8994318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453103" y="8979475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20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448306" y="8959786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210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443445" y="8934486"/>
            <a:ext cx="4905" cy="15973"/>
          </a:xfrm>
          <a:custGeom>
            <a:avLst/>
            <a:gdLst/>
            <a:ahLst/>
            <a:cxnLst/>
            <a:rect l="l" t="t" r="r" b="b"/>
            <a:pathLst>
              <a:path w="4905" h="15973">
                <a:moveTo>
                  <a:pt x="0" y="15973"/>
                </a:moveTo>
                <a:lnTo>
                  <a:pt x="4905" y="15973"/>
                </a:lnTo>
                <a:lnTo>
                  <a:pt x="4905" y="0"/>
                </a:lnTo>
                <a:lnTo>
                  <a:pt x="0" y="0"/>
                </a:lnTo>
                <a:lnTo>
                  <a:pt x="0" y="159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443445" y="8914673"/>
            <a:ext cx="4905" cy="25883"/>
          </a:xfrm>
          <a:custGeom>
            <a:avLst/>
            <a:gdLst/>
            <a:ahLst/>
            <a:cxnLst/>
            <a:rect l="l" t="t" r="r" b="b"/>
            <a:pathLst>
              <a:path w="4905" h="25883">
                <a:moveTo>
                  <a:pt x="0" y="25883"/>
                </a:moveTo>
                <a:lnTo>
                  <a:pt x="4905" y="25883"/>
                </a:lnTo>
                <a:lnTo>
                  <a:pt x="4905" y="0"/>
                </a:lnTo>
                <a:lnTo>
                  <a:pt x="0" y="0"/>
                </a:lnTo>
                <a:lnTo>
                  <a:pt x="0" y="258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438519" y="8880797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433593" y="8845646"/>
            <a:ext cx="4905" cy="30837"/>
          </a:xfrm>
          <a:custGeom>
            <a:avLst/>
            <a:gdLst/>
            <a:ahLst/>
            <a:cxnLst/>
            <a:rect l="l" t="t" r="r" b="b"/>
            <a:pathLst>
              <a:path w="4905" h="30837">
                <a:moveTo>
                  <a:pt x="0" y="30837"/>
                </a:moveTo>
                <a:lnTo>
                  <a:pt x="4905" y="30837"/>
                </a:lnTo>
                <a:lnTo>
                  <a:pt x="4905" y="0"/>
                </a:lnTo>
                <a:lnTo>
                  <a:pt x="0" y="0"/>
                </a:lnTo>
                <a:lnTo>
                  <a:pt x="0" y="308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428862" y="8830773"/>
            <a:ext cx="4747" cy="16133"/>
          </a:xfrm>
          <a:custGeom>
            <a:avLst/>
            <a:gdLst/>
            <a:ahLst/>
            <a:cxnLst/>
            <a:rect l="l" t="t" r="r" b="b"/>
            <a:pathLst>
              <a:path w="4747" h="16133">
                <a:moveTo>
                  <a:pt x="0" y="16133"/>
                </a:moveTo>
                <a:lnTo>
                  <a:pt x="4747" y="16133"/>
                </a:lnTo>
                <a:lnTo>
                  <a:pt x="4747" y="0"/>
                </a:lnTo>
                <a:lnTo>
                  <a:pt x="0" y="0"/>
                </a:lnTo>
                <a:lnTo>
                  <a:pt x="0" y="161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428862" y="8801212"/>
            <a:ext cx="4747" cy="35792"/>
          </a:xfrm>
          <a:custGeom>
            <a:avLst/>
            <a:gdLst/>
            <a:ahLst/>
            <a:cxnLst/>
            <a:rect l="l" t="t" r="r" b="b"/>
            <a:pathLst>
              <a:path w="4747" h="35792">
                <a:moveTo>
                  <a:pt x="0" y="35792"/>
                </a:moveTo>
                <a:lnTo>
                  <a:pt x="4747" y="35792"/>
                </a:lnTo>
                <a:lnTo>
                  <a:pt x="4747" y="0"/>
                </a:lnTo>
                <a:lnTo>
                  <a:pt x="0" y="0"/>
                </a:lnTo>
                <a:lnTo>
                  <a:pt x="0" y="357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428862" y="8742094"/>
            <a:ext cx="4747" cy="30837"/>
          </a:xfrm>
          <a:custGeom>
            <a:avLst/>
            <a:gdLst/>
            <a:ahLst/>
            <a:cxnLst/>
            <a:rect l="l" t="t" r="r" b="b"/>
            <a:pathLst>
              <a:path w="4747" h="30837">
                <a:moveTo>
                  <a:pt x="0" y="30837"/>
                </a:moveTo>
                <a:lnTo>
                  <a:pt x="4747" y="30837"/>
                </a:lnTo>
                <a:lnTo>
                  <a:pt x="4747" y="0"/>
                </a:lnTo>
                <a:lnTo>
                  <a:pt x="0" y="0"/>
                </a:lnTo>
                <a:lnTo>
                  <a:pt x="0" y="308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428862" y="8727250"/>
            <a:ext cx="4747" cy="21088"/>
          </a:xfrm>
          <a:custGeom>
            <a:avLst/>
            <a:gdLst/>
            <a:ahLst/>
            <a:cxnLst/>
            <a:rect l="l" t="t" r="r" b="b"/>
            <a:pathLst>
              <a:path w="4747" h="21088">
                <a:moveTo>
                  <a:pt x="0" y="21088"/>
                </a:moveTo>
                <a:lnTo>
                  <a:pt x="4747" y="21088"/>
                </a:lnTo>
                <a:lnTo>
                  <a:pt x="4747" y="0"/>
                </a:lnTo>
                <a:lnTo>
                  <a:pt x="0" y="0"/>
                </a:lnTo>
                <a:lnTo>
                  <a:pt x="0" y="210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433593" y="8715526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258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6433593" y="8698315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210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438519" y="8633527"/>
            <a:ext cx="4905" cy="25883"/>
          </a:xfrm>
          <a:custGeom>
            <a:avLst/>
            <a:gdLst/>
            <a:ahLst/>
            <a:cxnLst/>
            <a:rect l="l" t="t" r="r" b="b"/>
            <a:pathLst>
              <a:path w="4905" h="25883">
                <a:moveTo>
                  <a:pt x="0" y="25883"/>
                </a:moveTo>
                <a:lnTo>
                  <a:pt x="4905" y="25883"/>
                </a:lnTo>
                <a:lnTo>
                  <a:pt x="4905" y="0"/>
                </a:lnTo>
                <a:lnTo>
                  <a:pt x="0" y="0"/>
                </a:lnTo>
                <a:lnTo>
                  <a:pt x="0" y="258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6438519" y="8608767"/>
            <a:ext cx="4905" cy="30837"/>
          </a:xfrm>
          <a:custGeom>
            <a:avLst/>
            <a:gdLst/>
            <a:ahLst/>
            <a:cxnLst/>
            <a:rect l="l" t="t" r="r" b="b"/>
            <a:pathLst>
              <a:path w="4905" h="30837">
                <a:moveTo>
                  <a:pt x="0" y="30837"/>
                </a:moveTo>
                <a:lnTo>
                  <a:pt x="4905" y="30837"/>
                </a:lnTo>
                <a:lnTo>
                  <a:pt x="4905" y="0"/>
                </a:lnTo>
                <a:lnTo>
                  <a:pt x="0" y="0"/>
                </a:lnTo>
                <a:lnTo>
                  <a:pt x="0" y="308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433593" y="8579190"/>
            <a:ext cx="4905" cy="30837"/>
          </a:xfrm>
          <a:custGeom>
            <a:avLst/>
            <a:gdLst/>
            <a:ahLst/>
            <a:cxnLst/>
            <a:rect l="l" t="t" r="r" b="b"/>
            <a:pathLst>
              <a:path w="4905" h="30837">
                <a:moveTo>
                  <a:pt x="0" y="30837"/>
                </a:moveTo>
                <a:lnTo>
                  <a:pt x="4905" y="30837"/>
                </a:lnTo>
                <a:lnTo>
                  <a:pt x="4905" y="0"/>
                </a:lnTo>
                <a:lnTo>
                  <a:pt x="0" y="0"/>
                </a:lnTo>
                <a:lnTo>
                  <a:pt x="0" y="308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433593" y="8579846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428862" y="8537888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161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6599328" y="9132379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6604189" y="9120073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159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6608985" y="9107767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6613847" y="9095380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61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618773" y="9080593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59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6623699" y="9068287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6623699" y="9063335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6628560" y="9055903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6638217" y="9021375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6643143" y="9014026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6648069" y="9004221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6648069" y="8993647"/>
            <a:ext cx="4747" cy="11179"/>
          </a:xfrm>
          <a:custGeom>
            <a:avLst/>
            <a:gdLst/>
            <a:ahLst/>
            <a:cxnLst/>
            <a:rect l="l" t="t" r="r" b="b"/>
            <a:pathLst>
              <a:path w="4747" h="11179">
                <a:moveTo>
                  <a:pt x="0" y="11179"/>
                </a:moveTo>
                <a:lnTo>
                  <a:pt x="4747" y="11179"/>
                </a:lnTo>
                <a:lnTo>
                  <a:pt x="4747" y="0"/>
                </a:lnTo>
                <a:lnTo>
                  <a:pt x="0" y="0"/>
                </a:lnTo>
                <a:lnTo>
                  <a:pt x="0" y="111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6652801" y="8984379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210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6657662" y="8964654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20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6662588" y="8949854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662588" y="8942429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6676028" y="8811707"/>
            <a:ext cx="0" cy="98637"/>
          </a:xfrm>
          <a:custGeom>
            <a:avLst/>
            <a:gdLst/>
            <a:ahLst/>
            <a:cxnLst/>
            <a:rect l="l" t="t" r="r" b="b"/>
            <a:pathLst>
              <a:path h="98637">
                <a:moveTo>
                  <a:pt x="0" y="0"/>
                </a:moveTo>
                <a:lnTo>
                  <a:pt x="0" y="98637"/>
                </a:lnTo>
              </a:path>
            </a:pathLst>
          </a:custGeom>
          <a:ln w="6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6667514" y="8782142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20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6667514" y="8761716"/>
            <a:ext cx="4905" cy="16133"/>
          </a:xfrm>
          <a:custGeom>
            <a:avLst/>
            <a:gdLst/>
            <a:ahLst/>
            <a:cxnLst/>
            <a:rect l="l" t="t" r="r" b="b"/>
            <a:pathLst>
              <a:path w="4905" h="16133">
                <a:moveTo>
                  <a:pt x="0" y="16133"/>
                </a:moveTo>
                <a:lnTo>
                  <a:pt x="4905" y="16133"/>
                </a:lnTo>
                <a:lnTo>
                  <a:pt x="4905" y="0"/>
                </a:lnTo>
                <a:lnTo>
                  <a:pt x="0" y="0"/>
                </a:lnTo>
                <a:lnTo>
                  <a:pt x="0" y="161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6662588" y="8737146"/>
            <a:ext cx="4905" cy="25883"/>
          </a:xfrm>
          <a:custGeom>
            <a:avLst/>
            <a:gdLst/>
            <a:ahLst/>
            <a:cxnLst/>
            <a:rect l="l" t="t" r="r" b="b"/>
            <a:pathLst>
              <a:path w="4905" h="25883">
                <a:moveTo>
                  <a:pt x="0" y="25883"/>
                </a:moveTo>
                <a:lnTo>
                  <a:pt x="4905" y="25883"/>
                </a:lnTo>
                <a:lnTo>
                  <a:pt x="4905" y="0"/>
                </a:lnTo>
                <a:lnTo>
                  <a:pt x="0" y="0"/>
                </a:lnTo>
                <a:lnTo>
                  <a:pt x="0" y="258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6657662" y="8722236"/>
            <a:ext cx="4905" cy="16133"/>
          </a:xfrm>
          <a:custGeom>
            <a:avLst/>
            <a:gdLst/>
            <a:ahLst/>
            <a:cxnLst/>
            <a:rect l="l" t="t" r="r" b="b"/>
            <a:pathLst>
              <a:path w="4905" h="16133">
                <a:moveTo>
                  <a:pt x="0" y="16133"/>
                </a:moveTo>
                <a:lnTo>
                  <a:pt x="4905" y="16133"/>
                </a:lnTo>
                <a:lnTo>
                  <a:pt x="4905" y="0"/>
                </a:lnTo>
                <a:lnTo>
                  <a:pt x="0" y="0"/>
                </a:lnTo>
                <a:lnTo>
                  <a:pt x="0" y="161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6657662" y="8718003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20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6652801" y="8668621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20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6648069" y="8633527"/>
            <a:ext cx="4747" cy="25883"/>
          </a:xfrm>
          <a:custGeom>
            <a:avLst/>
            <a:gdLst/>
            <a:ahLst/>
            <a:cxnLst/>
            <a:rect l="l" t="t" r="r" b="b"/>
            <a:pathLst>
              <a:path w="4747" h="25883">
                <a:moveTo>
                  <a:pt x="0" y="25883"/>
                </a:moveTo>
                <a:lnTo>
                  <a:pt x="4747" y="25883"/>
                </a:lnTo>
                <a:lnTo>
                  <a:pt x="4747" y="0"/>
                </a:lnTo>
                <a:lnTo>
                  <a:pt x="0" y="0"/>
                </a:lnTo>
                <a:lnTo>
                  <a:pt x="0" y="258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6648069" y="8618677"/>
            <a:ext cx="4747" cy="20928"/>
          </a:xfrm>
          <a:custGeom>
            <a:avLst/>
            <a:gdLst/>
            <a:ahLst/>
            <a:cxnLst/>
            <a:rect l="l" t="t" r="r" b="b"/>
            <a:pathLst>
              <a:path w="4747" h="20928">
                <a:moveTo>
                  <a:pt x="0" y="20928"/>
                </a:moveTo>
                <a:lnTo>
                  <a:pt x="4747" y="20928"/>
                </a:lnTo>
                <a:lnTo>
                  <a:pt x="4747" y="0"/>
                </a:lnTo>
                <a:lnTo>
                  <a:pt x="0" y="0"/>
                </a:lnTo>
                <a:lnTo>
                  <a:pt x="0" y="209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6643143" y="8609452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210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6643143" y="8599600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6638217" y="8547734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357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5931982" y="9391377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5941640" y="9386505"/>
            <a:ext cx="14716" cy="0"/>
          </a:xfrm>
          <a:custGeom>
            <a:avLst/>
            <a:gdLst/>
            <a:ahLst/>
            <a:cxnLst/>
            <a:rect l="l" t="t" r="r" b="b"/>
            <a:pathLst>
              <a:path w="14716">
                <a:moveTo>
                  <a:pt x="0" y="0"/>
                </a:moveTo>
                <a:lnTo>
                  <a:pt x="14716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5956353" y="9381632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5961085" y="9381632"/>
            <a:ext cx="19622" cy="0"/>
          </a:xfrm>
          <a:custGeom>
            <a:avLst/>
            <a:gdLst/>
            <a:ahLst/>
            <a:cxnLst/>
            <a:rect l="l" t="t" r="r" b="b"/>
            <a:pathLst>
              <a:path w="19622">
                <a:moveTo>
                  <a:pt x="0" y="0"/>
                </a:moveTo>
                <a:lnTo>
                  <a:pt x="19622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5980724" y="9376674"/>
            <a:ext cx="19464" cy="0"/>
          </a:xfrm>
          <a:custGeom>
            <a:avLst/>
            <a:gdLst/>
            <a:ahLst/>
            <a:cxnLst/>
            <a:rect l="l" t="t" r="r" b="b"/>
            <a:pathLst>
              <a:path w="19464">
                <a:moveTo>
                  <a:pt x="0" y="0"/>
                </a:moveTo>
                <a:lnTo>
                  <a:pt x="19464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5995307" y="9376674"/>
            <a:ext cx="19464" cy="0"/>
          </a:xfrm>
          <a:custGeom>
            <a:avLst/>
            <a:gdLst/>
            <a:ahLst/>
            <a:cxnLst/>
            <a:rect l="l" t="t" r="r" b="b"/>
            <a:pathLst>
              <a:path w="19464">
                <a:moveTo>
                  <a:pt x="0" y="0"/>
                </a:moveTo>
                <a:lnTo>
                  <a:pt x="19464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6044049" y="9371722"/>
            <a:ext cx="24369" cy="0"/>
          </a:xfrm>
          <a:custGeom>
            <a:avLst/>
            <a:gdLst/>
            <a:ahLst/>
            <a:cxnLst/>
            <a:rect l="l" t="t" r="r" b="b"/>
            <a:pathLst>
              <a:path w="24369">
                <a:moveTo>
                  <a:pt x="0" y="0"/>
                </a:moveTo>
                <a:lnTo>
                  <a:pt x="24369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6063494" y="9371722"/>
            <a:ext cx="19464" cy="0"/>
          </a:xfrm>
          <a:custGeom>
            <a:avLst/>
            <a:gdLst/>
            <a:ahLst/>
            <a:cxnLst/>
            <a:rect l="l" t="t" r="r" b="b"/>
            <a:pathLst>
              <a:path w="19464">
                <a:moveTo>
                  <a:pt x="0" y="0"/>
                </a:moveTo>
                <a:lnTo>
                  <a:pt x="19464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082939" y="9376674"/>
            <a:ext cx="34022" cy="0"/>
          </a:xfrm>
          <a:custGeom>
            <a:avLst/>
            <a:gdLst/>
            <a:ahLst/>
            <a:cxnLst/>
            <a:rect l="l" t="t" r="r" b="b"/>
            <a:pathLst>
              <a:path w="34022">
                <a:moveTo>
                  <a:pt x="0" y="0"/>
                </a:moveTo>
                <a:lnTo>
                  <a:pt x="34022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6116967" y="9381632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6156051" y="9386505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6160977" y="9391377"/>
            <a:ext cx="14558" cy="0"/>
          </a:xfrm>
          <a:custGeom>
            <a:avLst/>
            <a:gdLst/>
            <a:ahLst/>
            <a:cxnLst/>
            <a:rect l="l" t="t" r="r" b="b"/>
            <a:pathLst>
              <a:path w="14558">
                <a:moveTo>
                  <a:pt x="0" y="0"/>
                </a:moveTo>
                <a:lnTo>
                  <a:pt x="14558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6175496" y="9396335"/>
            <a:ext cx="19463" cy="0"/>
          </a:xfrm>
          <a:custGeom>
            <a:avLst/>
            <a:gdLst/>
            <a:ahLst/>
            <a:cxnLst/>
            <a:rect l="l" t="t" r="r" b="b"/>
            <a:pathLst>
              <a:path w="19463">
                <a:moveTo>
                  <a:pt x="0" y="0"/>
                </a:moveTo>
                <a:lnTo>
                  <a:pt x="19463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6195006" y="9401286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6263192" y="9366764"/>
            <a:ext cx="19464" cy="0"/>
          </a:xfrm>
          <a:custGeom>
            <a:avLst/>
            <a:gdLst/>
            <a:ahLst/>
            <a:cxnLst/>
            <a:rect l="l" t="t" r="r" b="b"/>
            <a:pathLst>
              <a:path w="19464">
                <a:moveTo>
                  <a:pt x="0" y="0"/>
                </a:moveTo>
                <a:lnTo>
                  <a:pt x="19464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6282637" y="9371722"/>
            <a:ext cx="34180" cy="0"/>
          </a:xfrm>
          <a:custGeom>
            <a:avLst/>
            <a:gdLst/>
            <a:ahLst/>
            <a:cxnLst/>
            <a:rect l="l" t="t" r="r" b="b"/>
            <a:pathLst>
              <a:path w="34180">
                <a:moveTo>
                  <a:pt x="0" y="0"/>
                </a:moveTo>
                <a:lnTo>
                  <a:pt x="34180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6316860" y="9376674"/>
            <a:ext cx="19464" cy="0"/>
          </a:xfrm>
          <a:custGeom>
            <a:avLst/>
            <a:gdLst/>
            <a:ahLst/>
            <a:cxnLst/>
            <a:rect l="l" t="t" r="r" b="b"/>
            <a:pathLst>
              <a:path w="19464">
                <a:moveTo>
                  <a:pt x="0" y="0"/>
                </a:moveTo>
                <a:lnTo>
                  <a:pt x="19464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6331378" y="9376674"/>
            <a:ext cx="14558" cy="0"/>
          </a:xfrm>
          <a:custGeom>
            <a:avLst/>
            <a:gdLst/>
            <a:ahLst/>
            <a:cxnLst/>
            <a:rect l="l" t="t" r="r" b="b"/>
            <a:pathLst>
              <a:path w="14558">
                <a:moveTo>
                  <a:pt x="0" y="0"/>
                </a:moveTo>
                <a:lnTo>
                  <a:pt x="14558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6375259" y="9381632"/>
            <a:ext cx="24369" cy="0"/>
          </a:xfrm>
          <a:custGeom>
            <a:avLst/>
            <a:gdLst/>
            <a:ahLst/>
            <a:cxnLst/>
            <a:rect l="l" t="t" r="r" b="b"/>
            <a:pathLst>
              <a:path w="24369">
                <a:moveTo>
                  <a:pt x="0" y="0"/>
                </a:moveTo>
                <a:lnTo>
                  <a:pt x="24369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6394704" y="9381632"/>
            <a:ext cx="29274" cy="0"/>
          </a:xfrm>
          <a:custGeom>
            <a:avLst/>
            <a:gdLst/>
            <a:ahLst/>
            <a:cxnLst/>
            <a:rect l="l" t="t" r="r" b="b"/>
            <a:pathLst>
              <a:path w="29274">
                <a:moveTo>
                  <a:pt x="0" y="0"/>
                </a:moveTo>
                <a:lnTo>
                  <a:pt x="29274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6423936" y="9386505"/>
            <a:ext cx="29116" cy="0"/>
          </a:xfrm>
          <a:custGeom>
            <a:avLst/>
            <a:gdLst/>
            <a:ahLst/>
            <a:cxnLst/>
            <a:rect l="l" t="t" r="r" b="b"/>
            <a:pathLst>
              <a:path w="29116">
                <a:moveTo>
                  <a:pt x="0" y="0"/>
                </a:moveTo>
                <a:lnTo>
                  <a:pt x="29116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6448306" y="9386505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6487261" y="9386505"/>
            <a:ext cx="58391" cy="0"/>
          </a:xfrm>
          <a:custGeom>
            <a:avLst/>
            <a:gdLst/>
            <a:ahLst/>
            <a:cxnLst/>
            <a:rect l="l" t="t" r="r" b="b"/>
            <a:pathLst>
              <a:path w="58391">
                <a:moveTo>
                  <a:pt x="0" y="0"/>
                </a:moveTo>
                <a:lnTo>
                  <a:pt x="58391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6540734" y="9386505"/>
            <a:ext cx="19622" cy="0"/>
          </a:xfrm>
          <a:custGeom>
            <a:avLst/>
            <a:gdLst/>
            <a:ahLst/>
            <a:cxnLst/>
            <a:rect l="l" t="t" r="r" b="b"/>
            <a:pathLst>
              <a:path w="19622">
                <a:moveTo>
                  <a:pt x="0" y="0"/>
                </a:moveTo>
                <a:lnTo>
                  <a:pt x="19622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560373" y="9381632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6599328" y="9376674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604189" y="9371722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608985" y="9371722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6613847" y="9366764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6623699" y="9361813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6633291" y="9189197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6638217" y="9194148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6643143" y="9199029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6652801" y="9203900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6657662" y="9208858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6657662" y="9208858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6662588" y="9213810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6667514" y="9218768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6672440" y="9223719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6672440" y="9226199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6677172" y="9236025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6677172" y="9245857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210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6677172" y="9253289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6652801" y="9277902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6652801" y="9277902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6643143" y="9282853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6633291" y="9287811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6628560" y="9292763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6623699" y="9292763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6613847" y="9297721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6604189" y="9302672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6594402" y="9307552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6058568" y="9223719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6048910" y="9228677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6039123" y="9233551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6034197" y="9238422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6034197" y="9238422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6024539" y="9243380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6019678" y="9248331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6019678" y="9248331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6009826" y="9253289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6000169" y="9258241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5990381" y="9263199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5985455" y="9268150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5980724" y="9268150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5980724" y="9273024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6068420" y="9450675"/>
            <a:ext cx="19464" cy="0"/>
          </a:xfrm>
          <a:custGeom>
            <a:avLst/>
            <a:gdLst/>
            <a:ahLst/>
            <a:cxnLst/>
            <a:rect l="l" t="t" r="r" b="b"/>
            <a:pathLst>
              <a:path w="19464">
                <a:moveTo>
                  <a:pt x="0" y="0"/>
                </a:moveTo>
                <a:lnTo>
                  <a:pt x="19464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6087865" y="9455633"/>
            <a:ext cx="38927" cy="0"/>
          </a:xfrm>
          <a:custGeom>
            <a:avLst/>
            <a:gdLst/>
            <a:ahLst/>
            <a:cxnLst/>
            <a:rect l="l" t="t" r="r" b="b"/>
            <a:pathLst>
              <a:path w="38927">
                <a:moveTo>
                  <a:pt x="0" y="0"/>
                </a:moveTo>
                <a:lnTo>
                  <a:pt x="38927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6126754" y="9460507"/>
            <a:ext cx="24369" cy="0"/>
          </a:xfrm>
          <a:custGeom>
            <a:avLst/>
            <a:gdLst/>
            <a:ahLst/>
            <a:cxnLst/>
            <a:rect l="l" t="t" r="r" b="b"/>
            <a:pathLst>
              <a:path w="24369">
                <a:moveTo>
                  <a:pt x="0" y="0"/>
                </a:moveTo>
                <a:lnTo>
                  <a:pt x="24369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6146264" y="9460507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6180422" y="9465378"/>
            <a:ext cx="38927" cy="0"/>
          </a:xfrm>
          <a:custGeom>
            <a:avLst/>
            <a:gdLst/>
            <a:ahLst/>
            <a:cxnLst/>
            <a:rect l="l" t="t" r="r" b="b"/>
            <a:pathLst>
              <a:path w="38927">
                <a:moveTo>
                  <a:pt x="0" y="0"/>
                </a:moveTo>
                <a:lnTo>
                  <a:pt x="38927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6214450" y="9465378"/>
            <a:ext cx="29274" cy="0"/>
          </a:xfrm>
          <a:custGeom>
            <a:avLst/>
            <a:gdLst/>
            <a:ahLst/>
            <a:cxnLst/>
            <a:rect l="l" t="t" r="r" b="b"/>
            <a:pathLst>
              <a:path w="29274">
                <a:moveTo>
                  <a:pt x="0" y="0"/>
                </a:moveTo>
                <a:lnTo>
                  <a:pt x="29274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6243747" y="9470336"/>
            <a:ext cx="19464" cy="0"/>
          </a:xfrm>
          <a:custGeom>
            <a:avLst/>
            <a:gdLst/>
            <a:ahLst/>
            <a:cxnLst/>
            <a:rect l="l" t="t" r="r" b="b"/>
            <a:pathLst>
              <a:path w="19464">
                <a:moveTo>
                  <a:pt x="0" y="0"/>
                </a:moveTo>
                <a:lnTo>
                  <a:pt x="19464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6292489" y="9470336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6302146" y="9475288"/>
            <a:ext cx="29275" cy="0"/>
          </a:xfrm>
          <a:custGeom>
            <a:avLst/>
            <a:gdLst/>
            <a:ahLst/>
            <a:cxnLst/>
            <a:rect l="l" t="t" r="r" b="b"/>
            <a:pathLst>
              <a:path w="29275">
                <a:moveTo>
                  <a:pt x="0" y="0"/>
                </a:moveTo>
                <a:lnTo>
                  <a:pt x="2927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6326517" y="9475288"/>
            <a:ext cx="48739" cy="0"/>
          </a:xfrm>
          <a:custGeom>
            <a:avLst/>
            <a:gdLst/>
            <a:ahLst/>
            <a:cxnLst/>
            <a:rect l="l" t="t" r="r" b="b"/>
            <a:pathLst>
              <a:path w="48739">
                <a:moveTo>
                  <a:pt x="0" y="0"/>
                </a:moveTo>
                <a:lnTo>
                  <a:pt x="48739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6409222" y="9475288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6414148" y="9470336"/>
            <a:ext cx="19464" cy="0"/>
          </a:xfrm>
          <a:custGeom>
            <a:avLst/>
            <a:gdLst/>
            <a:ahLst/>
            <a:cxnLst/>
            <a:rect l="l" t="t" r="r" b="b"/>
            <a:pathLst>
              <a:path w="19464">
                <a:moveTo>
                  <a:pt x="0" y="0"/>
                </a:moveTo>
                <a:lnTo>
                  <a:pt x="19464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6433593" y="9465378"/>
            <a:ext cx="14716" cy="0"/>
          </a:xfrm>
          <a:custGeom>
            <a:avLst/>
            <a:gdLst/>
            <a:ahLst/>
            <a:cxnLst/>
            <a:rect l="l" t="t" r="r" b="b"/>
            <a:pathLst>
              <a:path w="14716">
                <a:moveTo>
                  <a:pt x="0" y="0"/>
                </a:moveTo>
                <a:lnTo>
                  <a:pt x="14716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6443445" y="9465378"/>
            <a:ext cx="24369" cy="0"/>
          </a:xfrm>
          <a:custGeom>
            <a:avLst/>
            <a:gdLst/>
            <a:ahLst/>
            <a:cxnLst/>
            <a:rect l="l" t="t" r="r" b="b"/>
            <a:pathLst>
              <a:path w="24369">
                <a:moveTo>
                  <a:pt x="0" y="0"/>
                </a:moveTo>
                <a:lnTo>
                  <a:pt x="24369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6467816" y="9460507"/>
            <a:ext cx="24369" cy="0"/>
          </a:xfrm>
          <a:custGeom>
            <a:avLst/>
            <a:gdLst/>
            <a:ahLst/>
            <a:cxnLst/>
            <a:rect l="l" t="t" r="r" b="b"/>
            <a:pathLst>
              <a:path w="24369">
                <a:moveTo>
                  <a:pt x="0" y="0"/>
                </a:moveTo>
                <a:lnTo>
                  <a:pt x="24369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6487261" y="9460507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6701543" y="9383475"/>
            <a:ext cx="4905" cy="45542"/>
          </a:xfrm>
          <a:custGeom>
            <a:avLst/>
            <a:gdLst/>
            <a:ahLst/>
            <a:cxnLst/>
            <a:rect l="l" t="t" r="r" b="b"/>
            <a:pathLst>
              <a:path w="4905" h="45542">
                <a:moveTo>
                  <a:pt x="0" y="45542"/>
                </a:moveTo>
                <a:lnTo>
                  <a:pt x="4905" y="45542"/>
                </a:lnTo>
                <a:lnTo>
                  <a:pt x="4905" y="0"/>
                </a:lnTo>
                <a:lnTo>
                  <a:pt x="0" y="0"/>
                </a:lnTo>
                <a:lnTo>
                  <a:pt x="0" y="455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6701543" y="9422793"/>
            <a:ext cx="4905" cy="6224"/>
          </a:xfrm>
          <a:custGeom>
            <a:avLst/>
            <a:gdLst/>
            <a:ahLst/>
            <a:cxnLst/>
            <a:rect l="l" t="t" r="r" b="b"/>
            <a:pathLst>
              <a:path w="4905" h="6224">
                <a:moveTo>
                  <a:pt x="0" y="6224"/>
                </a:moveTo>
                <a:lnTo>
                  <a:pt x="4905" y="6224"/>
                </a:lnTo>
                <a:lnTo>
                  <a:pt x="4905" y="0"/>
                </a:lnTo>
                <a:lnTo>
                  <a:pt x="0" y="0"/>
                </a:lnTo>
                <a:lnTo>
                  <a:pt x="0" y="62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6696617" y="9427748"/>
            <a:ext cx="4905" cy="11179"/>
          </a:xfrm>
          <a:custGeom>
            <a:avLst/>
            <a:gdLst/>
            <a:ahLst/>
            <a:cxnLst/>
            <a:rect l="l" t="t" r="r" b="b"/>
            <a:pathLst>
              <a:path w="4905" h="11179">
                <a:moveTo>
                  <a:pt x="0" y="11179"/>
                </a:moveTo>
                <a:lnTo>
                  <a:pt x="4905" y="11179"/>
                </a:lnTo>
                <a:lnTo>
                  <a:pt x="4905" y="0"/>
                </a:lnTo>
                <a:lnTo>
                  <a:pt x="0" y="0"/>
                </a:lnTo>
                <a:lnTo>
                  <a:pt x="0" y="111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6691885" y="9440766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6691885" y="9440766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6682033" y="9445724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6677172" y="9450675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6677172" y="9450675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6672440" y="9455633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6628560" y="9465378"/>
            <a:ext cx="14558" cy="0"/>
          </a:xfrm>
          <a:custGeom>
            <a:avLst/>
            <a:gdLst/>
            <a:ahLst/>
            <a:cxnLst/>
            <a:rect l="l" t="t" r="r" b="b"/>
            <a:pathLst>
              <a:path w="14558">
                <a:moveTo>
                  <a:pt x="0" y="0"/>
                </a:moveTo>
                <a:lnTo>
                  <a:pt x="14558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6565105" y="9465378"/>
            <a:ext cx="68205" cy="0"/>
          </a:xfrm>
          <a:custGeom>
            <a:avLst/>
            <a:gdLst/>
            <a:ahLst/>
            <a:cxnLst/>
            <a:rect l="l" t="t" r="r" b="b"/>
            <a:pathLst>
              <a:path w="68205">
                <a:moveTo>
                  <a:pt x="0" y="0"/>
                </a:moveTo>
                <a:lnTo>
                  <a:pt x="682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6565105" y="9465378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6570031" y="9465378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6297220" y="9297721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6307008" y="9302672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6316860" y="9307552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6326517" y="9312424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6331378" y="9312424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6341036" y="9317382"/>
            <a:ext cx="14716" cy="0"/>
          </a:xfrm>
          <a:custGeom>
            <a:avLst/>
            <a:gdLst/>
            <a:ahLst/>
            <a:cxnLst/>
            <a:rect l="l" t="t" r="r" b="b"/>
            <a:pathLst>
              <a:path w="14716">
                <a:moveTo>
                  <a:pt x="0" y="0"/>
                </a:moveTo>
                <a:lnTo>
                  <a:pt x="14716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6355749" y="9322333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6360675" y="9322333"/>
            <a:ext cx="19463" cy="0"/>
          </a:xfrm>
          <a:custGeom>
            <a:avLst/>
            <a:gdLst/>
            <a:ahLst/>
            <a:cxnLst/>
            <a:rect l="l" t="t" r="r" b="b"/>
            <a:pathLst>
              <a:path w="19463">
                <a:moveTo>
                  <a:pt x="0" y="0"/>
                </a:moveTo>
                <a:lnTo>
                  <a:pt x="19463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6409222" y="9322333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6404491" y="9322333"/>
            <a:ext cx="14558" cy="0"/>
          </a:xfrm>
          <a:custGeom>
            <a:avLst/>
            <a:gdLst/>
            <a:ahLst/>
            <a:cxnLst/>
            <a:rect l="l" t="t" r="r" b="b"/>
            <a:pathLst>
              <a:path w="14558">
                <a:moveTo>
                  <a:pt x="0" y="0"/>
                </a:moveTo>
                <a:lnTo>
                  <a:pt x="14558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5990381" y="9129982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59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5985455" y="9136694"/>
            <a:ext cx="4905" cy="30838"/>
          </a:xfrm>
          <a:custGeom>
            <a:avLst/>
            <a:gdLst/>
            <a:ahLst/>
            <a:cxnLst/>
            <a:rect l="l" t="t" r="r" b="b"/>
            <a:pathLst>
              <a:path w="4905" h="30838">
                <a:moveTo>
                  <a:pt x="0" y="30838"/>
                </a:moveTo>
                <a:lnTo>
                  <a:pt x="4905" y="30838"/>
                </a:lnTo>
                <a:lnTo>
                  <a:pt x="4905" y="0"/>
                </a:lnTo>
                <a:lnTo>
                  <a:pt x="0" y="0"/>
                </a:lnTo>
                <a:lnTo>
                  <a:pt x="0" y="308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5980724" y="9166266"/>
            <a:ext cx="4747" cy="16133"/>
          </a:xfrm>
          <a:custGeom>
            <a:avLst/>
            <a:gdLst/>
            <a:ahLst/>
            <a:cxnLst/>
            <a:rect l="l" t="t" r="r" b="b"/>
            <a:pathLst>
              <a:path w="4747" h="16133">
                <a:moveTo>
                  <a:pt x="0" y="16133"/>
                </a:moveTo>
                <a:lnTo>
                  <a:pt x="4747" y="16133"/>
                </a:lnTo>
                <a:lnTo>
                  <a:pt x="4747" y="0"/>
                </a:lnTo>
                <a:lnTo>
                  <a:pt x="0" y="0"/>
                </a:lnTo>
                <a:lnTo>
                  <a:pt x="0" y="161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5980724" y="9179288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5975798" y="9186720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5970937" y="9199029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5961085" y="9228677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5961085" y="9226199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5961085" y="9223719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5966011" y="9216290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6667514" y="8937554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59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6662588" y="8954802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210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6657662" y="8964056"/>
            <a:ext cx="4905" cy="25883"/>
          </a:xfrm>
          <a:custGeom>
            <a:avLst/>
            <a:gdLst/>
            <a:ahLst/>
            <a:cxnLst/>
            <a:rect l="l" t="t" r="r" b="b"/>
            <a:pathLst>
              <a:path w="4905" h="25883">
                <a:moveTo>
                  <a:pt x="0" y="25883"/>
                </a:moveTo>
                <a:lnTo>
                  <a:pt x="4905" y="25883"/>
                </a:lnTo>
                <a:lnTo>
                  <a:pt x="4905" y="0"/>
                </a:lnTo>
                <a:lnTo>
                  <a:pt x="0" y="0"/>
                </a:lnTo>
                <a:lnTo>
                  <a:pt x="0" y="258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6652801" y="8988722"/>
            <a:ext cx="4905" cy="21088"/>
          </a:xfrm>
          <a:custGeom>
            <a:avLst/>
            <a:gdLst/>
            <a:ahLst/>
            <a:cxnLst/>
            <a:rect l="l" t="t" r="r" b="b"/>
            <a:pathLst>
              <a:path w="4905" h="21088">
                <a:moveTo>
                  <a:pt x="0" y="21088"/>
                </a:moveTo>
                <a:lnTo>
                  <a:pt x="4905" y="21088"/>
                </a:lnTo>
                <a:lnTo>
                  <a:pt x="4905" y="0"/>
                </a:lnTo>
                <a:lnTo>
                  <a:pt x="0" y="0"/>
                </a:lnTo>
                <a:lnTo>
                  <a:pt x="0" y="210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6648069" y="9011546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6643143" y="9046074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6638217" y="9053426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6638217" y="9058378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6633291" y="9068287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6628560" y="9078196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6628560" y="9085551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159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6623699" y="9100331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61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6623699" y="9105286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6618773" y="9112718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6613847" y="9120153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6613847" y="9120153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6608985" y="9125027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6608985" y="9129899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6432102" y="8824958"/>
            <a:ext cx="24241" cy="157722"/>
          </a:xfrm>
          <a:custGeom>
            <a:avLst/>
            <a:gdLst/>
            <a:ahLst/>
            <a:cxnLst/>
            <a:rect l="l" t="t" r="r" b="b"/>
            <a:pathLst>
              <a:path w="24241" h="157722">
                <a:moveTo>
                  <a:pt x="0" y="0"/>
                </a:moveTo>
                <a:lnTo>
                  <a:pt x="24241" y="157722"/>
                </a:lnTo>
              </a:path>
            </a:pathLst>
          </a:custGeom>
          <a:ln w="49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6393018" y="9254088"/>
            <a:ext cx="160808" cy="74001"/>
          </a:xfrm>
          <a:custGeom>
            <a:avLst/>
            <a:gdLst/>
            <a:ahLst/>
            <a:cxnLst/>
            <a:rect l="l" t="t" r="r" b="b"/>
            <a:pathLst>
              <a:path w="160808" h="74001">
                <a:moveTo>
                  <a:pt x="160808" y="0"/>
                </a:moveTo>
                <a:lnTo>
                  <a:pt x="136437" y="29570"/>
                </a:lnTo>
                <a:lnTo>
                  <a:pt x="102409" y="49389"/>
                </a:lnTo>
                <a:lnTo>
                  <a:pt x="53667" y="64092"/>
                </a:lnTo>
                <a:lnTo>
                  <a:pt x="0" y="74001"/>
                </a:lnTo>
              </a:path>
            </a:pathLst>
          </a:custGeom>
          <a:ln w="49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6222617" y="9150516"/>
            <a:ext cx="29232" cy="103572"/>
          </a:xfrm>
          <a:custGeom>
            <a:avLst/>
            <a:gdLst/>
            <a:ahLst/>
            <a:cxnLst/>
            <a:rect l="l" t="t" r="r" b="b"/>
            <a:pathLst>
              <a:path w="29232" h="103572">
                <a:moveTo>
                  <a:pt x="0" y="0"/>
                </a:moveTo>
                <a:lnTo>
                  <a:pt x="4861" y="39479"/>
                </a:lnTo>
                <a:lnTo>
                  <a:pt x="9657" y="69050"/>
                </a:lnTo>
                <a:lnTo>
                  <a:pt x="19444" y="88704"/>
                </a:lnTo>
                <a:lnTo>
                  <a:pt x="29232" y="103572"/>
                </a:lnTo>
              </a:path>
            </a:pathLst>
          </a:custGeom>
          <a:ln w="49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6354129" y="9091224"/>
            <a:ext cx="107076" cy="19818"/>
          </a:xfrm>
          <a:custGeom>
            <a:avLst/>
            <a:gdLst/>
            <a:ahLst/>
            <a:cxnLst/>
            <a:rect l="l" t="t" r="r" b="b"/>
            <a:pathLst>
              <a:path w="107076" h="19818">
                <a:moveTo>
                  <a:pt x="0" y="9909"/>
                </a:moveTo>
                <a:lnTo>
                  <a:pt x="24370" y="19818"/>
                </a:lnTo>
                <a:lnTo>
                  <a:pt x="48741" y="19818"/>
                </a:lnTo>
                <a:lnTo>
                  <a:pt x="77973" y="14860"/>
                </a:lnTo>
                <a:lnTo>
                  <a:pt x="107076" y="0"/>
                </a:lnTo>
              </a:path>
            </a:pathLst>
          </a:custGeom>
          <a:ln w="49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6295730" y="9081472"/>
            <a:ext cx="77844" cy="24612"/>
          </a:xfrm>
          <a:custGeom>
            <a:avLst/>
            <a:gdLst/>
            <a:ahLst/>
            <a:cxnLst/>
            <a:rect l="l" t="t" r="r" b="b"/>
            <a:pathLst>
              <a:path w="77844" h="24612">
                <a:moveTo>
                  <a:pt x="0" y="0"/>
                </a:moveTo>
                <a:lnTo>
                  <a:pt x="19444" y="14703"/>
                </a:lnTo>
                <a:lnTo>
                  <a:pt x="58399" y="24612"/>
                </a:lnTo>
                <a:lnTo>
                  <a:pt x="77844" y="19661"/>
                </a:lnTo>
              </a:path>
            </a:pathLst>
          </a:custGeom>
          <a:ln w="49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6222617" y="9046950"/>
            <a:ext cx="48741" cy="138094"/>
          </a:xfrm>
          <a:custGeom>
            <a:avLst/>
            <a:gdLst/>
            <a:ahLst/>
            <a:cxnLst/>
            <a:rect l="l" t="t" r="r" b="b"/>
            <a:pathLst>
              <a:path w="48741" h="138094">
                <a:moveTo>
                  <a:pt x="48741" y="0"/>
                </a:moveTo>
                <a:lnTo>
                  <a:pt x="29232" y="24612"/>
                </a:lnTo>
                <a:lnTo>
                  <a:pt x="14518" y="54183"/>
                </a:lnTo>
                <a:lnTo>
                  <a:pt x="4861" y="93656"/>
                </a:lnTo>
                <a:lnTo>
                  <a:pt x="4861" y="138094"/>
                </a:lnTo>
                <a:lnTo>
                  <a:pt x="0" y="128184"/>
                </a:lnTo>
              </a:path>
            </a:pathLst>
          </a:custGeom>
          <a:ln w="49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6237136" y="9165225"/>
            <a:ext cx="78038" cy="143202"/>
          </a:xfrm>
          <a:custGeom>
            <a:avLst/>
            <a:gdLst/>
            <a:ahLst/>
            <a:cxnLst/>
            <a:rect l="l" t="t" r="r" b="b"/>
            <a:pathLst>
              <a:path w="78038" h="143202">
                <a:moveTo>
                  <a:pt x="4926" y="0"/>
                </a:moveTo>
                <a:lnTo>
                  <a:pt x="0" y="24769"/>
                </a:lnTo>
                <a:lnTo>
                  <a:pt x="0" y="54340"/>
                </a:lnTo>
                <a:lnTo>
                  <a:pt x="4926" y="69201"/>
                </a:lnTo>
                <a:lnTo>
                  <a:pt x="34222" y="113474"/>
                </a:lnTo>
                <a:lnTo>
                  <a:pt x="53667" y="133293"/>
                </a:lnTo>
                <a:lnTo>
                  <a:pt x="78038" y="143202"/>
                </a:lnTo>
              </a:path>
            </a:pathLst>
          </a:custGeom>
          <a:ln w="49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6242062" y="9086430"/>
            <a:ext cx="43815" cy="118268"/>
          </a:xfrm>
          <a:custGeom>
            <a:avLst/>
            <a:gdLst/>
            <a:ahLst/>
            <a:cxnLst/>
            <a:rect l="l" t="t" r="r" b="b"/>
            <a:pathLst>
              <a:path w="43815" h="118268">
                <a:moveTo>
                  <a:pt x="43815" y="0"/>
                </a:moveTo>
                <a:lnTo>
                  <a:pt x="34028" y="0"/>
                </a:lnTo>
                <a:lnTo>
                  <a:pt x="24370" y="4793"/>
                </a:lnTo>
                <a:lnTo>
                  <a:pt x="14583" y="24612"/>
                </a:lnTo>
                <a:lnTo>
                  <a:pt x="9787" y="44267"/>
                </a:lnTo>
                <a:lnTo>
                  <a:pt x="4926" y="69043"/>
                </a:lnTo>
                <a:lnTo>
                  <a:pt x="4926" y="93656"/>
                </a:lnTo>
                <a:lnTo>
                  <a:pt x="0" y="108523"/>
                </a:lnTo>
                <a:lnTo>
                  <a:pt x="0" y="118268"/>
                </a:lnTo>
                <a:lnTo>
                  <a:pt x="0" y="108523"/>
                </a:lnTo>
              </a:path>
            </a:pathLst>
          </a:custGeom>
          <a:ln w="49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6451612" y="8918608"/>
            <a:ext cx="14518" cy="69056"/>
          </a:xfrm>
          <a:custGeom>
            <a:avLst/>
            <a:gdLst/>
            <a:ahLst/>
            <a:cxnLst/>
            <a:rect l="l" t="t" r="r" b="b"/>
            <a:pathLst>
              <a:path w="14518" h="69056">
                <a:moveTo>
                  <a:pt x="0" y="0"/>
                </a:moveTo>
                <a:lnTo>
                  <a:pt x="9592" y="39479"/>
                </a:lnTo>
                <a:lnTo>
                  <a:pt x="14518" y="49382"/>
                </a:lnTo>
                <a:lnTo>
                  <a:pt x="14518" y="69056"/>
                </a:lnTo>
              </a:path>
            </a:pathLst>
          </a:custGeom>
          <a:ln w="49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6248608" y="8806187"/>
            <a:ext cx="4747" cy="6224"/>
          </a:xfrm>
          <a:custGeom>
            <a:avLst/>
            <a:gdLst/>
            <a:ahLst/>
            <a:cxnLst/>
            <a:rect l="l" t="t" r="r" b="b"/>
            <a:pathLst>
              <a:path w="4747" h="6224">
                <a:moveTo>
                  <a:pt x="0" y="6224"/>
                </a:moveTo>
                <a:lnTo>
                  <a:pt x="4747" y="6224"/>
                </a:lnTo>
                <a:lnTo>
                  <a:pt x="4747" y="0"/>
                </a:lnTo>
                <a:lnTo>
                  <a:pt x="0" y="0"/>
                </a:lnTo>
                <a:lnTo>
                  <a:pt x="0" y="62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6253405" y="8811108"/>
            <a:ext cx="4905" cy="45701"/>
          </a:xfrm>
          <a:custGeom>
            <a:avLst/>
            <a:gdLst/>
            <a:ahLst/>
            <a:cxnLst/>
            <a:rect l="l" t="t" r="r" b="b"/>
            <a:pathLst>
              <a:path w="4905" h="45701">
                <a:moveTo>
                  <a:pt x="0" y="45701"/>
                </a:moveTo>
                <a:lnTo>
                  <a:pt x="4905" y="45701"/>
                </a:lnTo>
                <a:lnTo>
                  <a:pt x="4905" y="0"/>
                </a:lnTo>
                <a:lnTo>
                  <a:pt x="0" y="0"/>
                </a:lnTo>
                <a:lnTo>
                  <a:pt x="0" y="457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5995307" y="9181762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5995307" y="9117676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5999148" y="8984433"/>
            <a:ext cx="0" cy="226877"/>
          </a:xfrm>
          <a:custGeom>
            <a:avLst/>
            <a:gdLst/>
            <a:ahLst/>
            <a:cxnLst/>
            <a:rect l="l" t="t" r="r" b="b"/>
            <a:pathLst>
              <a:path h="226877">
                <a:moveTo>
                  <a:pt x="0" y="0"/>
                </a:moveTo>
                <a:lnTo>
                  <a:pt x="0" y="226877"/>
                </a:lnTo>
              </a:path>
            </a:pathLst>
          </a:custGeom>
          <a:ln w="96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5990381" y="8924621"/>
            <a:ext cx="4905" cy="50497"/>
          </a:xfrm>
          <a:custGeom>
            <a:avLst/>
            <a:gdLst/>
            <a:ahLst/>
            <a:cxnLst/>
            <a:rect l="l" t="t" r="r" b="b"/>
            <a:pathLst>
              <a:path w="4905" h="50497">
                <a:moveTo>
                  <a:pt x="0" y="50497"/>
                </a:moveTo>
                <a:lnTo>
                  <a:pt x="4905" y="50497"/>
                </a:lnTo>
                <a:lnTo>
                  <a:pt x="4905" y="0"/>
                </a:lnTo>
                <a:lnTo>
                  <a:pt x="0" y="0"/>
                </a:lnTo>
                <a:lnTo>
                  <a:pt x="0" y="504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5985455" y="8914687"/>
            <a:ext cx="4905" cy="11179"/>
          </a:xfrm>
          <a:custGeom>
            <a:avLst/>
            <a:gdLst/>
            <a:ahLst/>
            <a:cxnLst/>
            <a:rect l="l" t="t" r="r" b="b"/>
            <a:pathLst>
              <a:path w="4905" h="11179">
                <a:moveTo>
                  <a:pt x="0" y="11179"/>
                </a:moveTo>
                <a:lnTo>
                  <a:pt x="4905" y="11179"/>
                </a:lnTo>
                <a:lnTo>
                  <a:pt x="4905" y="0"/>
                </a:lnTo>
                <a:lnTo>
                  <a:pt x="0" y="0"/>
                </a:lnTo>
                <a:lnTo>
                  <a:pt x="0" y="111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5985455" y="8845653"/>
            <a:ext cx="4905" cy="20928"/>
          </a:xfrm>
          <a:custGeom>
            <a:avLst/>
            <a:gdLst/>
            <a:ahLst/>
            <a:cxnLst/>
            <a:rect l="l" t="t" r="r" b="b"/>
            <a:pathLst>
              <a:path w="4905" h="20928">
                <a:moveTo>
                  <a:pt x="0" y="20928"/>
                </a:moveTo>
                <a:lnTo>
                  <a:pt x="4905" y="20928"/>
                </a:lnTo>
                <a:lnTo>
                  <a:pt x="4905" y="0"/>
                </a:lnTo>
                <a:lnTo>
                  <a:pt x="0" y="0"/>
                </a:lnTo>
                <a:lnTo>
                  <a:pt x="0" y="209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5990381" y="8821024"/>
            <a:ext cx="4905" cy="25883"/>
          </a:xfrm>
          <a:custGeom>
            <a:avLst/>
            <a:gdLst/>
            <a:ahLst/>
            <a:cxnLst/>
            <a:rect l="l" t="t" r="r" b="b"/>
            <a:pathLst>
              <a:path w="4905" h="25883">
                <a:moveTo>
                  <a:pt x="0" y="25883"/>
                </a:moveTo>
                <a:lnTo>
                  <a:pt x="4905" y="25883"/>
                </a:lnTo>
                <a:lnTo>
                  <a:pt x="4905" y="0"/>
                </a:lnTo>
                <a:lnTo>
                  <a:pt x="0" y="0"/>
                </a:lnTo>
                <a:lnTo>
                  <a:pt x="0" y="258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6008244" y="9004199"/>
            <a:ext cx="0" cy="81323"/>
          </a:xfrm>
          <a:custGeom>
            <a:avLst/>
            <a:gdLst/>
            <a:ahLst/>
            <a:cxnLst/>
            <a:rect l="l" t="t" r="r" b="b"/>
            <a:pathLst>
              <a:path h="81323">
                <a:moveTo>
                  <a:pt x="0" y="0"/>
                </a:moveTo>
                <a:lnTo>
                  <a:pt x="0" y="81323"/>
                </a:lnTo>
              </a:path>
            </a:pathLst>
          </a:custGeom>
          <a:ln w="6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6009826" y="9117037"/>
            <a:ext cx="4905" cy="25883"/>
          </a:xfrm>
          <a:custGeom>
            <a:avLst/>
            <a:gdLst/>
            <a:ahLst/>
            <a:cxnLst/>
            <a:rect l="l" t="t" r="r" b="b"/>
            <a:pathLst>
              <a:path w="4905" h="25883">
                <a:moveTo>
                  <a:pt x="0" y="25883"/>
                </a:moveTo>
                <a:lnTo>
                  <a:pt x="4905" y="25883"/>
                </a:lnTo>
                <a:lnTo>
                  <a:pt x="4905" y="0"/>
                </a:lnTo>
                <a:lnTo>
                  <a:pt x="0" y="0"/>
                </a:lnTo>
                <a:lnTo>
                  <a:pt x="0" y="258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6009826" y="9136696"/>
            <a:ext cx="4905" cy="16133"/>
          </a:xfrm>
          <a:custGeom>
            <a:avLst/>
            <a:gdLst/>
            <a:ahLst/>
            <a:cxnLst/>
            <a:rect l="l" t="t" r="r" b="b"/>
            <a:pathLst>
              <a:path w="4905" h="16133">
                <a:moveTo>
                  <a:pt x="0" y="16133"/>
                </a:moveTo>
                <a:lnTo>
                  <a:pt x="4905" y="16133"/>
                </a:lnTo>
                <a:lnTo>
                  <a:pt x="4905" y="0"/>
                </a:lnTo>
                <a:lnTo>
                  <a:pt x="0" y="0"/>
                </a:lnTo>
                <a:lnTo>
                  <a:pt x="0" y="161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6014752" y="9159546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59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6014752" y="9161308"/>
            <a:ext cx="4905" cy="26043"/>
          </a:xfrm>
          <a:custGeom>
            <a:avLst/>
            <a:gdLst/>
            <a:ahLst/>
            <a:cxnLst/>
            <a:rect l="l" t="t" r="r" b="b"/>
            <a:pathLst>
              <a:path w="4905" h="26043">
                <a:moveTo>
                  <a:pt x="0" y="26043"/>
                </a:moveTo>
                <a:lnTo>
                  <a:pt x="4905" y="26043"/>
                </a:lnTo>
                <a:lnTo>
                  <a:pt x="4905" y="0"/>
                </a:lnTo>
                <a:lnTo>
                  <a:pt x="0" y="0"/>
                </a:lnTo>
                <a:lnTo>
                  <a:pt x="0" y="260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6014752" y="9181130"/>
            <a:ext cx="4905" cy="11179"/>
          </a:xfrm>
          <a:custGeom>
            <a:avLst/>
            <a:gdLst/>
            <a:ahLst/>
            <a:cxnLst/>
            <a:rect l="l" t="t" r="r" b="b"/>
            <a:pathLst>
              <a:path w="4905" h="11179">
                <a:moveTo>
                  <a:pt x="0" y="11179"/>
                </a:moveTo>
                <a:lnTo>
                  <a:pt x="4905" y="11179"/>
                </a:lnTo>
                <a:lnTo>
                  <a:pt x="4905" y="0"/>
                </a:lnTo>
                <a:lnTo>
                  <a:pt x="0" y="0"/>
                </a:lnTo>
                <a:lnTo>
                  <a:pt x="0" y="111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6019678" y="9191042"/>
            <a:ext cx="4905" cy="11019"/>
          </a:xfrm>
          <a:custGeom>
            <a:avLst/>
            <a:gdLst/>
            <a:ahLst/>
            <a:cxnLst/>
            <a:rect l="l" t="t" r="r" b="b"/>
            <a:pathLst>
              <a:path w="4905" h="11019">
                <a:moveTo>
                  <a:pt x="0" y="11019"/>
                </a:moveTo>
                <a:lnTo>
                  <a:pt x="4905" y="11019"/>
                </a:lnTo>
                <a:lnTo>
                  <a:pt x="4905" y="0"/>
                </a:lnTo>
                <a:lnTo>
                  <a:pt x="0" y="0"/>
                </a:lnTo>
                <a:lnTo>
                  <a:pt x="0" y="110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6019678" y="9201503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6019678" y="9203900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6073151" y="8863549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6078077" y="8868453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6087865" y="8873372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6087865" y="8873372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6092791" y="8878356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6097522" y="8883274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6097522" y="8883274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6107309" y="8888259"/>
            <a:ext cx="14558" cy="0"/>
          </a:xfrm>
          <a:custGeom>
            <a:avLst/>
            <a:gdLst/>
            <a:ahLst/>
            <a:cxnLst/>
            <a:rect l="l" t="t" r="r" b="b"/>
            <a:pathLst>
              <a:path w="14558">
                <a:moveTo>
                  <a:pt x="0" y="0"/>
                </a:moveTo>
                <a:lnTo>
                  <a:pt x="14558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6121893" y="8893177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6126754" y="8893177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6131680" y="8888259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6623699" y="9129899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6628560" y="9134857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6633291" y="9139808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6638217" y="9144766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6643143" y="9149717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6643143" y="9149717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6648069" y="9154675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6652801" y="9159549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6662588" y="9164420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6662588" y="9164420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6672440" y="9169378"/>
            <a:ext cx="14558" cy="0"/>
          </a:xfrm>
          <a:custGeom>
            <a:avLst/>
            <a:gdLst/>
            <a:ahLst/>
            <a:cxnLst/>
            <a:rect l="l" t="t" r="r" b="b"/>
            <a:pathLst>
              <a:path w="14558">
                <a:moveTo>
                  <a:pt x="0" y="0"/>
                </a:moveTo>
                <a:lnTo>
                  <a:pt x="14558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6682033" y="9169378"/>
            <a:ext cx="14558" cy="0"/>
          </a:xfrm>
          <a:custGeom>
            <a:avLst/>
            <a:gdLst/>
            <a:ahLst/>
            <a:cxnLst/>
            <a:rect l="l" t="t" r="r" b="b"/>
            <a:pathLst>
              <a:path w="14558">
                <a:moveTo>
                  <a:pt x="0" y="0"/>
                </a:moveTo>
                <a:lnTo>
                  <a:pt x="14558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6696617" y="9164420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6652801" y="8643306"/>
            <a:ext cx="4905" cy="21088"/>
          </a:xfrm>
          <a:custGeom>
            <a:avLst/>
            <a:gdLst/>
            <a:ahLst/>
            <a:cxnLst/>
            <a:rect l="l" t="t" r="r" b="b"/>
            <a:pathLst>
              <a:path w="4905" h="21088">
                <a:moveTo>
                  <a:pt x="0" y="21088"/>
                </a:moveTo>
                <a:lnTo>
                  <a:pt x="4905" y="21088"/>
                </a:lnTo>
                <a:lnTo>
                  <a:pt x="4905" y="0"/>
                </a:lnTo>
                <a:lnTo>
                  <a:pt x="0" y="0"/>
                </a:lnTo>
                <a:lnTo>
                  <a:pt x="0" y="210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6657662" y="8663141"/>
            <a:ext cx="4905" cy="20928"/>
          </a:xfrm>
          <a:custGeom>
            <a:avLst/>
            <a:gdLst/>
            <a:ahLst/>
            <a:cxnLst/>
            <a:rect l="l" t="t" r="r" b="b"/>
            <a:pathLst>
              <a:path w="4905" h="20928">
                <a:moveTo>
                  <a:pt x="0" y="20928"/>
                </a:moveTo>
                <a:lnTo>
                  <a:pt x="4905" y="20928"/>
                </a:lnTo>
                <a:lnTo>
                  <a:pt x="4905" y="0"/>
                </a:lnTo>
                <a:lnTo>
                  <a:pt x="0" y="0"/>
                </a:lnTo>
                <a:lnTo>
                  <a:pt x="0" y="209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6657662" y="8685905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61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6662588" y="8703182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20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6662588" y="8715562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59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6667514" y="8725355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6672440" y="8756768"/>
            <a:ext cx="4747" cy="11179"/>
          </a:xfrm>
          <a:custGeom>
            <a:avLst/>
            <a:gdLst/>
            <a:ahLst/>
            <a:cxnLst/>
            <a:rect l="l" t="t" r="r" b="b"/>
            <a:pathLst>
              <a:path w="4747" h="11179">
                <a:moveTo>
                  <a:pt x="0" y="11179"/>
                </a:moveTo>
                <a:lnTo>
                  <a:pt x="4747" y="11179"/>
                </a:lnTo>
                <a:lnTo>
                  <a:pt x="4747" y="0"/>
                </a:lnTo>
                <a:lnTo>
                  <a:pt x="0" y="0"/>
                </a:lnTo>
                <a:lnTo>
                  <a:pt x="0" y="111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6672440" y="8761746"/>
            <a:ext cx="4747" cy="21088"/>
          </a:xfrm>
          <a:custGeom>
            <a:avLst/>
            <a:gdLst/>
            <a:ahLst/>
            <a:cxnLst/>
            <a:rect l="l" t="t" r="r" b="b"/>
            <a:pathLst>
              <a:path w="4747" h="21088">
                <a:moveTo>
                  <a:pt x="0" y="21088"/>
                </a:moveTo>
                <a:lnTo>
                  <a:pt x="4747" y="21088"/>
                </a:lnTo>
                <a:lnTo>
                  <a:pt x="4747" y="0"/>
                </a:lnTo>
                <a:lnTo>
                  <a:pt x="0" y="0"/>
                </a:lnTo>
                <a:lnTo>
                  <a:pt x="0" y="210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6677172" y="8794486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258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6131680" y="8569339"/>
            <a:ext cx="4905" cy="50657"/>
          </a:xfrm>
          <a:custGeom>
            <a:avLst/>
            <a:gdLst/>
            <a:ahLst/>
            <a:cxnLst/>
            <a:rect l="l" t="t" r="r" b="b"/>
            <a:pathLst>
              <a:path w="4905" h="50657">
                <a:moveTo>
                  <a:pt x="0" y="50657"/>
                </a:moveTo>
                <a:lnTo>
                  <a:pt x="4905" y="50657"/>
                </a:lnTo>
                <a:lnTo>
                  <a:pt x="4905" y="0"/>
                </a:lnTo>
                <a:lnTo>
                  <a:pt x="0" y="0"/>
                </a:lnTo>
                <a:lnTo>
                  <a:pt x="0" y="506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6131680" y="8613729"/>
            <a:ext cx="4905" cy="21088"/>
          </a:xfrm>
          <a:custGeom>
            <a:avLst/>
            <a:gdLst/>
            <a:ahLst/>
            <a:cxnLst/>
            <a:rect l="l" t="t" r="r" b="b"/>
            <a:pathLst>
              <a:path w="4905" h="21088">
                <a:moveTo>
                  <a:pt x="0" y="21088"/>
                </a:moveTo>
                <a:lnTo>
                  <a:pt x="4905" y="21088"/>
                </a:lnTo>
                <a:lnTo>
                  <a:pt x="4905" y="0"/>
                </a:lnTo>
                <a:lnTo>
                  <a:pt x="0" y="0"/>
                </a:lnTo>
                <a:lnTo>
                  <a:pt x="0" y="210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6126754" y="8644028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20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6121401" y="8653846"/>
            <a:ext cx="0" cy="189856"/>
          </a:xfrm>
          <a:custGeom>
            <a:avLst/>
            <a:gdLst/>
            <a:ahLst/>
            <a:cxnLst/>
            <a:rect l="l" t="t" r="r" b="b"/>
            <a:pathLst>
              <a:path h="189856">
                <a:moveTo>
                  <a:pt x="0" y="0"/>
                </a:moveTo>
                <a:lnTo>
                  <a:pt x="0" y="189856"/>
                </a:lnTo>
              </a:path>
            </a:pathLst>
          </a:custGeom>
          <a:ln w="147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5897824" y="9230515"/>
            <a:ext cx="4905" cy="30838"/>
          </a:xfrm>
          <a:custGeom>
            <a:avLst/>
            <a:gdLst/>
            <a:ahLst/>
            <a:cxnLst/>
            <a:rect l="l" t="t" r="r" b="b"/>
            <a:pathLst>
              <a:path w="4905" h="30838">
                <a:moveTo>
                  <a:pt x="0" y="30838"/>
                </a:moveTo>
                <a:lnTo>
                  <a:pt x="4905" y="30838"/>
                </a:lnTo>
                <a:lnTo>
                  <a:pt x="4905" y="0"/>
                </a:lnTo>
                <a:lnTo>
                  <a:pt x="0" y="0"/>
                </a:lnTo>
                <a:lnTo>
                  <a:pt x="0" y="308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5897824" y="9255128"/>
            <a:ext cx="4905" cy="6224"/>
          </a:xfrm>
          <a:custGeom>
            <a:avLst/>
            <a:gdLst/>
            <a:ahLst/>
            <a:cxnLst/>
            <a:rect l="l" t="t" r="r" b="b"/>
            <a:pathLst>
              <a:path w="4905" h="6224">
                <a:moveTo>
                  <a:pt x="0" y="6224"/>
                </a:moveTo>
                <a:lnTo>
                  <a:pt x="4905" y="6224"/>
                </a:lnTo>
                <a:lnTo>
                  <a:pt x="4905" y="0"/>
                </a:lnTo>
                <a:lnTo>
                  <a:pt x="0" y="0"/>
                </a:lnTo>
                <a:lnTo>
                  <a:pt x="0" y="62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5902685" y="9260083"/>
            <a:ext cx="4905" cy="11179"/>
          </a:xfrm>
          <a:custGeom>
            <a:avLst/>
            <a:gdLst/>
            <a:ahLst/>
            <a:cxnLst/>
            <a:rect l="l" t="t" r="r" b="b"/>
            <a:pathLst>
              <a:path w="4905" h="11179">
                <a:moveTo>
                  <a:pt x="0" y="11179"/>
                </a:moveTo>
                <a:lnTo>
                  <a:pt x="4905" y="11179"/>
                </a:lnTo>
                <a:lnTo>
                  <a:pt x="4905" y="0"/>
                </a:lnTo>
                <a:lnTo>
                  <a:pt x="0" y="0"/>
                </a:lnTo>
                <a:lnTo>
                  <a:pt x="0" y="111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5902685" y="9265038"/>
            <a:ext cx="9811" cy="6224"/>
          </a:xfrm>
          <a:custGeom>
            <a:avLst/>
            <a:gdLst/>
            <a:ahLst/>
            <a:cxnLst/>
            <a:rect l="l" t="t" r="r" b="b"/>
            <a:pathLst>
              <a:path w="9811" h="6224">
                <a:moveTo>
                  <a:pt x="0" y="6224"/>
                </a:moveTo>
                <a:lnTo>
                  <a:pt x="9811" y="6224"/>
                </a:lnTo>
                <a:lnTo>
                  <a:pt x="9811" y="0"/>
                </a:lnTo>
                <a:lnTo>
                  <a:pt x="0" y="0"/>
                </a:lnTo>
                <a:lnTo>
                  <a:pt x="0" y="62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5912537" y="9263199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5917269" y="9263199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5927056" y="9258241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5936908" y="9253289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5931982" y="9391377"/>
            <a:ext cx="14558" cy="0"/>
          </a:xfrm>
          <a:custGeom>
            <a:avLst/>
            <a:gdLst/>
            <a:ahLst/>
            <a:cxnLst/>
            <a:rect l="l" t="t" r="r" b="b"/>
            <a:pathLst>
              <a:path w="14558">
                <a:moveTo>
                  <a:pt x="0" y="0"/>
                </a:moveTo>
                <a:lnTo>
                  <a:pt x="14558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5946566" y="9386505"/>
            <a:ext cx="14558" cy="0"/>
          </a:xfrm>
          <a:custGeom>
            <a:avLst/>
            <a:gdLst/>
            <a:ahLst/>
            <a:cxnLst/>
            <a:rect l="l" t="t" r="r" b="b"/>
            <a:pathLst>
              <a:path w="14558">
                <a:moveTo>
                  <a:pt x="0" y="0"/>
                </a:moveTo>
                <a:lnTo>
                  <a:pt x="14558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5956353" y="9386505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5961085" y="9381632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5970937" y="9376674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5975798" y="9376674"/>
            <a:ext cx="43833" cy="0"/>
          </a:xfrm>
          <a:custGeom>
            <a:avLst/>
            <a:gdLst/>
            <a:ahLst/>
            <a:cxnLst/>
            <a:rect l="l" t="t" r="r" b="b"/>
            <a:pathLst>
              <a:path w="43833">
                <a:moveTo>
                  <a:pt x="0" y="0"/>
                </a:moveTo>
                <a:lnTo>
                  <a:pt x="43833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6662588" y="9208858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6667514" y="9213810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6672440" y="9218768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6677172" y="9223719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6677172" y="9226199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6682033" y="9236025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6682033" y="9238422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6677172" y="9245854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6672440" y="9253289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6672440" y="9253289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6667514" y="9258241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6662588" y="9263199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6657662" y="9268150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6652801" y="9273024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6618773" y="9366764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6608985" y="9371722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6599328" y="9376674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6594402" y="9376674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6579818" y="9381632"/>
            <a:ext cx="14558" cy="0"/>
          </a:xfrm>
          <a:custGeom>
            <a:avLst/>
            <a:gdLst/>
            <a:ahLst/>
            <a:cxnLst/>
            <a:rect l="l" t="t" r="r" b="b"/>
            <a:pathLst>
              <a:path w="14558">
                <a:moveTo>
                  <a:pt x="0" y="0"/>
                </a:moveTo>
                <a:lnTo>
                  <a:pt x="14558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6570031" y="9386505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6545660" y="9386505"/>
            <a:ext cx="29274" cy="0"/>
          </a:xfrm>
          <a:custGeom>
            <a:avLst/>
            <a:gdLst/>
            <a:ahLst/>
            <a:cxnLst/>
            <a:rect l="l" t="t" r="r" b="b"/>
            <a:pathLst>
              <a:path w="29274">
                <a:moveTo>
                  <a:pt x="0" y="0"/>
                </a:moveTo>
                <a:lnTo>
                  <a:pt x="29274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6492187" y="9381632"/>
            <a:ext cx="24369" cy="0"/>
          </a:xfrm>
          <a:custGeom>
            <a:avLst/>
            <a:gdLst/>
            <a:ahLst/>
            <a:cxnLst/>
            <a:rect l="l" t="t" r="r" b="b"/>
            <a:pathLst>
              <a:path w="24369">
                <a:moveTo>
                  <a:pt x="0" y="0"/>
                </a:moveTo>
                <a:lnTo>
                  <a:pt x="24369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6248608" y="9455633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6258266" y="9460507"/>
            <a:ext cx="14558" cy="0"/>
          </a:xfrm>
          <a:custGeom>
            <a:avLst/>
            <a:gdLst/>
            <a:ahLst/>
            <a:cxnLst/>
            <a:rect l="l" t="t" r="r" b="b"/>
            <a:pathLst>
              <a:path w="14558">
                <a:moveTo>
                  <a:pt x="0" y="0"/>
                </a:moveTo>
                <a:lnTo>
                  <a:pt x="14558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6272850" y="9465378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6277776" y="9465378"/>
            <a:ext cx="53644" cy="0"/>
          </a:xfrm>
          <a:custGeom>
            <a:avLst/>
            <a:gdLst/>
            <a:ahLst/>
            <a:cxnLst/>
            <a:rect l="l" t="t" r="r" b="b"/>
            <a:pathLst>
              <a:path w="53644">
                <a:moveTo>
                  <a:pt x="0" y="0"/>
                </a:moveTo>
                <a:lnTo>
                  <a:pt x="53644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6360675" y="9465378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6365407" y="9465378"/>
            <a:ext cx="29274" cy="0"/>
          </a:xfrm>
          <a:custGeom>
            <a:avLst/>
            <a:gdLst/>
            <a:ahLst/>
            <a:cxnLst/>
            <a:rect l="l" t="t" r="r" b="b"/>
            <a:pathLst>
              <a:path w="29274">
                <a:moveTo>
                  <a:pt x="0" y="0"/>
                </a:moveTo>
                <a:lnTo>
                  <a:pt x="29274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6394704" y="9460507"/>
            <a:ext cx="29274" cy="0"/>
          </a:xfrm>
          <a:custGeom>
            <a:avLst/>
            <a:gdLst/>
            <a:ahLst/>
            <a:cxnLst/>
            <a:rect l="l" t="t" r="r" b="b"/>
            <a:pathLst>
              <a:path w="29274">
                <a:moveTo>
                  <a:pt x="0" y="0"/>
                </a:moveTo>
                <a:lnTo>
                  <a:pt x="29274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6701543" y="9403128"/>
            <a:ext cx="4905" cy="11179"/>
          </a:xfrm>
          <a:custGeom>
            <a:avLst/>
            <a:gdLst/>
            <a:ahLst/>
            <a:cxnLst/>
            <a:rect l="l" t="t" r="r" b="b"/>
            <a:pathLst>
              <a:path w="4905" h="11179">
                <a:moveTo>
                  <a:pt x="0" y="11179"/>
                </a:moveTo>
                <a:lnTo>
                  <a:pt x="4905" y="11179"/>
                </a:lnTo>
                <a:lnTo>
                  <a:pt x="4905" y="0"/>
                </a:lnTo>
                <a:lnTo>
                  <a:pt x="0" y="0"/>
                </a:lnTo>
                <a:lnTo>
                  <a:pt x="0" y="111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6706404" y="9413040"/>
            <a:ext cx="4905" cy="11019"/>
          </a:xfrm>
          <a:custGeom>
            <a:avLst/>
            <a:gdLst/>
            <a:ahLst/>
            <a:cxnLst/>
            <a:rect l="l" t="t" r="r" b="b"/>
            <a:pathLst>
              <a:path w="4905" h="11019">
                <a:moveTo>
                  <a:pt x="0" y="11019"/>
                </a:moveTo>
                <a:lnTo>
                  <a:pt x="4905" y="11019"/>
                </a:lnTo>
                <a:lnTo>
                  <a:pt x="4905" y="0"/>
                </a:lnTo>
                <a:lnTo>
                  <a:pt x="0" y="0"/>
                </a:lnTo>
                <a:lnTo>
                  <a:pt x="0" y="110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6706404" y="9417995"/>
            <a:ext cx="4905" cy="6064"/>
          </a:xfrm>
          <a:custGeom>
            <a:avLst/>
            <a:gdLst/>
            <a:ahLst/>
            <a:cxnLst/>
            <a:rect l="l" t="t" r="r" b="b"/>
            <a:pathLst>
              <a:path w="4905" h="6064">
                <a:moveTo>
                  <a:pt x="0" y="6064"/>
                </a:moveTo>
                <a:lnTo>
                  <a:pt x="4905" y="6064"/>
                </a:lnTo>
                <a:lnTo>
                  <a:pt x="4905" y="0"/>
                </a:lnTo>
                <a:lnTo>
                  <a:pt x="0" y="0"/>
                </a:lnTo>
                <a:lnTo>
                  <a:pt x="0" y="60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6701543" y="9422793"/>
            <a:ext cx="4905" cy="6224"/>
          </a:xfrm>
          <a:custGeom>
            <a:avLst/>
            <a:gdLst/>
            <a:ahLst/>
            <a:cxnLst/>
            <a:rect l="l" t="t" r="r" b="b"/>
            <a:pathLst>
              <a:path w="4905" h="6224">
                <a:moveTo>
                  <a:pt x="0" y="6224"/>
                </a:moveTo>
                <a:lnTo>
                  <a:pt x="4905" y="6224"/>
                </a:lnTo>
                <a:lnTo>
                  <a:pt x="4905" y="0"/>
                </a:lnTo>
                <a:lnTo>
                  <a:pt x="0" y="0"/>
                </a:lnTo>
                <a:lnTo>
                  <a:pt x="0" y="62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6701543" y="9422793"/>
            <a:ext cx="4905" cy="6224"/>
          </a:xfrm>
          <a:custGeom>
            <a:avLst/>
            <a:gdLst/>
            <a:ahLst/>
            <a:cxnLst/>
            <a:rect l="l" t="t" r="r" b="b"/>
            <a:pathLst>
              <a:path w="4905" h="6224">
                <a:moveTo>
                  <a:pt x="0" y="6224"/>
                </a:moveTo>
                <a:lnTo>
                  <a:pt x="4905" y="6224"/>
                </a:lnTo>
                <a:lnTo>
                  <a:pt x="4905" y="0"/>
                </a:lnTo>
                <a:lnTo>
                  <a:pt x="0" y="0"/>
                </a:lnTo>
                <a:lnTo>
                  <a:pt x="0" y="62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6691885" y="9427744"/>
            <a:ext cx="9653" cy="6224"/>
          </a:xfrm>
          <a:custGeom>
            <a:avLst/>
            <a:gdLst/>
            <a:ahLst/>
            <a:cxnLst/>
            <a:rect l="l" t="t" r="r" b="b"/>
            <a:pathLst>
              <a:path w="9653" h="6224">
                <a:moveTo>
                  <a:pt x="0" y="6224"/>
                </a:moveTo>
                <a:lnTo>
                  <a:pt x="9653" y="6224"/>
                </a:lnTo>
                <a:lnTo>
                  <a:pt x="9653" y="0"/>
                </a:lnTo>
                <a:lnTo>
                  <a:pt x="0" y="0"/>
                </a:lnTo>
                <a:lnTo>
                  <a:pt x="0" y="62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6691885" y="9427744"/>
            <a:ext cx="4747" cy="6224"/>
          </a:xfrm>
          <a:custGeom>
            <a:avLst/>
            <a:gdLst/>
            <a:ahLst/>
            <a:cxnLst/>
            <a:rect l="l" t="t" r="r" b="b"/>
            <a:pathLst>
              <a:path w="4747" h="6224">
                <a:moveTo>
                  <a:pt x="0" y="6224"/>
                </a:moveTo>
                <a:lnTo>
                  <a:pt x="4747" y="6224"/>
                </a:lnTo>
                <a:lnTo>
                  <a:pt x="4747" y="0"/>
                </a:lnTo>
                <a:lnTo>
                  <a:pt x="0" y="0"/>
                </a:lnTo>
                <a:lnTo>
                  <a:pt x="0" y="62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6686959" y="9435815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6682033" y="9440766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6677172" y="9440766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6667514" y="9445724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6667514" y="9445724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6657662" y="9450675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6648069" y="9455633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6638217" y="9460507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6321591" y="9006698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6311934" y="9011546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6302146" y="9016424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6292489" y="9021375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6282637" y="9026333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6282637" y="9026333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6277776" y="9031284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6268118" y="9036242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6263192" y="9041194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6263192" y="9041194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6258266" y="9048548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6258266" y="9053426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6258266" y="9055903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6263192" y="9060855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6263192" y="9065813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6268118" y="9070764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6266433" y="9244179"/>
            <a:ext cx="107140" cy="74001"/>
          </a:xfrm>
          <a:custGeom>
            <a:avLst/>
            <a:gdLst/>
            <a:ahLst/>
            <a:cxnLst/>
            <a:rect l="l" t="t" r="r" b="b"/>
            <a:pathLst>
              <a:path w="107140" h="74001">
                <a:moveTo>
                  <a:pt x="0" y="0"/>
                </a:moveTo>
                <a:lnTo>
                  <a:pt x="0" y="14860"/>
                </a:lnTo>
                <a:lnTo>
                  <a:pt x="4926" y="24769"/>
                </a:lnTo>
                <a:lnTo>
                  <a:pt x="24370" y="44431"/>
                </a:lnTo>
                <a:lnTo>
                  <a:pt x="63325" y="59298"/>
                </a:lnTo>
                <a:lnTo>
                  <a:pt x="82770" y="64249"/>
                </a:lnTo>
                <a:lnTo>
                  <a:pt x="97483" y="69043"/>
                </a:lnTo>
                <a:lnTo>
                  <a:pt x="107140" y="74001"/>
                </a:lnTo>
                <a:lnTo>
                  <a:pt x="97483" y="74001"/>
                </a:lnTo>
              </a:path>
            </a:pathLst>
          </a:custGeom>
          <a:ln w="49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5990381" y="9263199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5985455" y="9268150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5980724" y="9273024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5975798" y="9277902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5970937" y="9282853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5966011" y="9287811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5961085" y="9292763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5956353" y="9297721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5956353" y="9297721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5946566" y="9302672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5941640" y="9302672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5927056" y="9307552"/>
            <a:ext cx="14558" cy="0"/>
          </a:xfrm>
          <a:custGeom>
            <a:avLst/>
            <a:gdLst/>
            <a:ahLst/>
            <a:cxnLst/>
            <a:rect l="l" t="t" r="r" b="b"/>
            <a:pathLst>
              <a:path w="14558">
                <a:moveTo>
                  <a:pt x="0" y="0"/>
                </a:moveTo>
                <a:lnTo>
                  <a:pt x="14558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5927056" y="9307552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6331378" y="9001714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6341036" y="8996795"/>
            <a:ext cx="19622" cy="0"/>
          </a:xfrm>
          <a:custGeom>
            <a:avLst/>
            <a:gdLst/>
            <a:ahLst/>
            <a:cxnLst/>
            <a:rect l="l" t="t" r="r" b="b"/>
            <a:pathLst>
              <a:path w="19622">
                <a:moveTo>
                  <a:pt x="0" y="0"/>
                </a:moveTo>
                <a:lnTo>
                  <a:pt x="19622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6360675" y="8991811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6365407" y="8991811"/>
            <a:ext cx="48739" cy="0"/>
          </a:xfrm>
          <a:custGeom>
            <a:avLst/>
            <a:gdLst/>
            <a:ahLst/>
            <a:cxnLst/>
            <a:rect l="l" t="t" r="r" b="b"/>
            <a:pathLst>
              <a:path w="48739">
                <a:moveTo>
                  <a:pt x="0" y="0"/>
                </a:moveTo>
                <a:lnTo>
                  <a:pt x="48739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6443445" y="8996795"/>
            <a:ext cx="19464" cy="0"/>
          </a:xfrm>
          <a:custGeom>
            <a:avLst/>
            <a:gdLst/>
            <a:ahLst/>
            <a:cxnLst/>
            <a:rect l="l" t="t" r="r" b="b"/>
            <a:pathLst>
              <a:path w="19464">
                <a:moveTo>
                  <a:pt x="0" y="0"/>
                </a:moveTo>
                <a:lnTo>
                  <a:pt x="19464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6471057" y="8997567"/>
            <a:ext cx="38889" cy="24606"/>
          </a:xfrm>
          <a:custGeom>
            <a:avLst/>
            <a:gdLst/>
            <a:ahLst/>
            <a:cxnLst/>
            <a:rect l="l" t="t" r="r" b="b"/>
            <a:pathLst>
              <a:path w="38889" h="24606">
                <a:moveTo>
                  <a:pt x="0" y="0"/>
                </a:moveTo>
                <a:lnTo>
                  <a:pt x="19444" y="9902"/>
                </a:lnTo>
                <a:lnTo>
                  <a:pt x="34028" y="19654"/>
                </a:lnTo>
                <a:lnTo>
                  <a:pt x="38889" y="24606"/>
                </a:lnTo>
                <a:lnTo>
                  <a:pt x="38889" y="19654"/>
                </a:lnTo>
              </a:path>
            </a:pathLst>
          </a:custGeom>
          <a:ln w="49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6485576" y="9027131"/>
            <a:ext cx="38954" cy="59298"/>
          </a:xfrm>
          <a:custGeom>
            <a:avLst/>
            <a:gdLst/>
            <a:ahLst/>
            <a:cxnLst/>
            <a:rect l="l" t="t" r="r" b="b"/>
            <a:pathLst>
              <a:path w="38954" h="59298">
                <a:moveTo>
                  <a:pt x="34222" y="0"/>
                </a:moveTo>
                <a:lnTo>
                  <a:pt x="38954" y="9909"/>
                </a:lnTo>
                <a:lnTo>
                  <a:pt x="38954" y="34521"/>
                </a:lnTo>
                <a:lnTo>
                  <a:pt x="19509" y="54340"/>
                </a:lnTo>
                <a:lnTo>
                  <a:pt x="0" y="59298"/>
                </a:lnTo>
              </a:path>
            </a:pathLst>
          </a:custGeom>
          <a:ln w="4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6536003" y="9041194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6540734" y="9046074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6545660" y="9050946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6550586" y="9055903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6550586" y="9055903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6555447" y="9060855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6560373" y="9068287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6565105" y="9075722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6565105" y="9075722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6570031" y="9083070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6574957" y="9092899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6579818" y="9102809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6584744" y="9110244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6584744" y="9115195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6589476" y="9159549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258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6565105" y="9233551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6570031" y="9226199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6574957" y="9218768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6574957" y="9218768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6579818" y="9211332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6584744" y="9201503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11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6584744" y="9194074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159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6217691" y="9056702"/>
            <a:ext cx="38954" cy="88862"/>
          </a:xfrm>
          <a:custGeom>
            <a:avLst/>
            <a:gdLst/>
            <a:ahLst/>
            <a:cxnLst/>
            <a:rect l="l" t="t" r="r" b="b"/>
            <a:pathLst>
              <a:path w="38954" h="88862">
                <a:moveTo>
                  <a:pt x="38954" y="0"/>
                </a:moveTo>
                <a:lnTo>
                  <a:pt x="19444" y="24769"/>
                </a:lnTo>
                <a:lnTo>
                  <a:pt x="9787" y="49382"/>
                </a:lnTo>
                <a:lnTo>
                  <a:pt x="0" y="88862"/>
                </a:lnTo>
              </a:path>
            </a:pathLst>
          </a:custGeom>
          <a:ln w="49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6073151" y="8868453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6068420" y="8875879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6063494" y="8885781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6058568" y="8893177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6058568" y="8895567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6053707" y="8907897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61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6048910" y="8920277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6048910" y="8930092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20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6044049" y="8944870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6044049" y="8989363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210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6203108" y="8879128"/>
            <a:ext cx="19509" cy="152961"/>
          </a:xfrm>
          <a:custGeom>
            <a:avLst/>
            <a:gdLst/>
            <a:ahLst/>
            <a:cxnLst/>
            <a:rect l="l" t="t" r="r" b="b"/>
            <a:pathLst>
              <a:path w="19509" h="152961">
                <a:moveTo>
                  <a:pt x="0" y="0"/>
                </a:moveTo>
                <a:lnTo>
                  <a:pt x="14583" y="29577"/>
                </a:lnTo>
                <a:lnTo>
                  <a:pt x="19509" y="64072"/>
                </a:lnTo>
                <a:lnTo>
                  <a:pt x="19509" y="103552"/>
                </a:lnTo>
                <a:lnTo>
                  <a:pt x="14583" y="152961"/>
                </a:lnTo>
              </a:path>
            </a:pathLst>
          </a:custGeom>
          <a:ln w="49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6195006" y="9131744"/>
            <a:ext cx="4905" cy="26043"/>
          </a:xfrm>
          <a:custGeom>
            <a:avLst/>
            <a:gdLst/>
            <a:ahLst/>
            <a:cxnLst/>
            <a:rect l="l" t="t" r="r" b="b"/>
            <a:pathLst>
              <a:path w="4905" h="26043">
                <a:moveTo>
                  <a:pt x="0" y="26043"/>
                </a:moveTo>
                <a:lnTo>
                  <a:pt x="4905" y="26043"/>
                </a:lnTo>
                <a:lnTo>
                  <a:pt x="4905" y="0"/>
                </a:lnTo>
                <a:lnTo>
                  <a:pt x="0" y="0"/>
                </a:lnTo>
                <a:lnTo>
                  <a:pt x="0" y="260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6190079" y="9156514"/>
            <a:ext cx="4905" cy="30837"/>
          </a:xfrm>
          <a:custGeom>
            <a:avLst/>
            <a:gdLst/>
            <a:ahLst/>
            <a:cxnLst/>
            <a:rect l="l" t="t" r="r" b="b"/>
            <a:pathLst>
              <a:path w="4905" h="30837">
                <a:moveTo>
                  <a:pt x="0" y="30837"/>
                </a:moveTo>
                <a:lnTo>
                  <a:pt x="4905" y="30837"/>
                </a:lnTo>
                <a:lnTo>
                  <a:pt x="4905" y="0"/>
                </a:lnTo>
                <a:lnTo>
                  <a:pt x="0" y="0"/>
                </a:lnTo>
                <a:lnTo>
                  <a:pt x="0" y="308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6190079" y="9181130"/>
            <a:ext cx="4905" cy="11179"/>
          </a:xfrm>
          <a:custGeom>
            <a:avLst/>
            <a:gdLst/>
            <a:ahLst/>
            <a:cxnLst/>
            <a:rect l="l" t="t" r="r" b="b"/>
            <a:pathLst>
              <a:path w="4905" h="11179">
                <a:moveTo>
                  <a:pt x="0" y="11179"/>
                </a:moveTo>
                <a:lnTo>
                  <a:pt x="4905" y="11179"/>
                </a:lnTo>
                <a:lnTo>
                  <a:pt x="4905" y="0"/>
                </a:lnTo>
                <a:lnTo>
                  <a:pt x="0" y="0"/>
                </a:lnTo>
                <a:lnTo>
                  <a:pt x="0" y="111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6185153" y="9191042"/>
            <a:ext cx="4905" cy="20928"/>
          </a:xfrm>
          <a:custGeom>
            <a:avLst/>
            <a:gdLst/>
            <a:ahLst/>
            <a:cxnLst/>
            <a:rect l="l" t="t" r="r" b="b"/>
            <a:pathLst>
              <a:path w="4905" h="20928">
                <a:moveTo>
                  <a:pt x="0" y="20928"/>
                </a:moveTo>
                <a:lnTo>
                  <a:pt x="4905" y="20928"/>
                </a:lnTo>
                <a:lnTo>
                  <a:pt x="4905" y="0"/>
                </a:lnTo>
                <a:lnTo>
                  <a:pt x="0" y="0"/>
                </a:lnTo>
                <a:lnTo>
                  <a:pt x="0" y="209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6175496" y="9253286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61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6175496" y="9263195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61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6170635" y="9280459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20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6081318" y="9189995"/>
            <a:ext cx="77973" cy="143045"/>
          </a:xfrm>
          <a:custGeom>
            <a:avLst/>
            <a:gdLst/>
            <a:ahLst/>
            <a:cxnLst/>
            <a:rect l="l" t="t" r="r" b="b"/>
            <a:pathLst>
              <a:path w="77973" h="143045">
                <a:moveTo>
                  <a:pt x="77973" y="128184"/>
                </a:moveTo>
                <a:lnTo>
                  <a:pt x="68186" y="138094"/>
                </a:lnTo>
                <a:lnTo>
                  <a:pt x="58528" y="143045"/>
                </a:lnTo>
                <a:lnTo>
                  <a:pt x="48741" y="143045"/>
                </a:lnTo>
                <a:lnTo>
                  <a:pt x="34158" y="133136"/>
                </a:lnTo>
                <a:lnTo>
                  <a:pt x="24370" y="113481"/>
                </a:lnTo>
                <a:lnTo>
                  <a:pt x="14713" y="88704"/>
                </a:lnTo>
                <a:lnTo>
                  <a:pt x="9787" y="69043"/>
                </a:lnTo>
                <a:lnTo>
                  <a:pt x="9787" y="44431"/>
                </a:lnTo>
                <a:lnTo>
                  <a:pt x="4861" y="19661"/>
                </a:lnTo>
                <a:lnTo>
                  <a:pt x="0" y="0"/>
                </a:lnTo>
              </a:path>
            </a:pathLst>
          </a:custGeom>
          <a:ln w="49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6078077" y="9174333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61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6073151" y="9157068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20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6073151" y="9144763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61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6068420" y="9125027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258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6063494" y="9105289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61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6063494" y="9100335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6058568" y="9063335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6058568" y="9060855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6053707" y="9053426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1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6092791" y="8848779"/>
            <a:ext cx="4747" cy="0"/>
          </a:xfrm>
          <a:custGeom>
            <a:avLst/>
            <a:gdLst/>
            <a:ahLst/>
            <a:cxnLst/>
            <a:rect l="l" t="t" r="r" b="b"/>
            <a:pathLst>
              <a:path w="4747">
                <a:moveTo>
                  <a:pt x="0" y="0"/>
                </a:moveTo>
                <a:lnTo>
                  <a:pt x="4747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6097522" y="8843795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6107309" y="8838876"/>
            <a:ext cx="4905" cy="0"/>
          </a:xfrm>
          <a:custGeom>
            <a:avLst/>
            <a:gdLst/>
            <a:ahLst/>
            <a:cxnLst/>
            <a:rect l="l" t="t" r="r" b="b"/>
            <a:pathLst>
              <a:path w="4905">
                <a:moveTo>
                  <a:pt x="0" y="0"/>
                </a:moveTo>
                <a:lnTo>
                  <a:pt x="4905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6126754" y="8833892"/>
            <a:ext cx="24369" cy="0"/>
          </a:xfrm>
          <a:custGeom>
            <a:avLst/>
            <a:gdLst/>
            <a:ahLst/>
            <a:cxnLst/>
            <a:rect l="l" t="t" r="r" b="b"/>
            <a:pathLst>
              <a:path w="24369">
                <a:moveTo>
                  <a:pt x="0" y="0"/>
                </a:moveTo>
                <a:lnTo>
                  <a:pt x="24369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6146264" y="8833892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6156051" y="8838876"/>
            <a:ext cx="9653" cy="0"/>
          </a:xfrm>
          <a:custGeom>
            <a:avLst/>
            <a:gdLst/>
            <a:ahLst/>
            <a:cxnLst/>
            <a:rect l="l" t="t" r="r" b="b"/>
            <a:pathLst>
              <a:path w="9653">
                <a:moveTo>
                  <a:pt x="0" y="0"/>
                </a:moveTo>
                <a:lnTo>
                  <a:pt x="9653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6165709" y="8843795"/>
            <a:ext cx="9811" cy="0"/>
          </a:xfrm>
          <a:custGeom>
            <a:avLst/>
            <a:gdLst/>
            <a:ahLst/>
            <a:cxnLst/>
            <a:rect l="l" t="t" r="r" b="b"/>
            <a:pathLst>
              <a:path w="9811">
                <a:moveTo>
                  <a:pt x="0" y="0"/>
                </a:moveTo>
                <a:lnTo>
                  <a:pt x="9811" y="0"/>
                </a:lnTo>
              </a:path>
            </a:pathLst>
          </a:custGeom>
          <a:ln w="6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6149505" y="8859454"/>
            <a:ext cx="38889" cy="29577"/>
          </a:xfrm>
          <a:custGeom>
            <a:avLst/>
            <a:gdLst/>
            <a:ahLst/>
            <a:cxnLst/>
            <a:rect l="l" t="t" r="r" b="b"/>
            <a:pathLst>
              <a:path w="38889" h="29577">
                <a:moveTo>
                  <a:pt x="34158" y="0"/>
                </a:moveTo>
                <a:lnTo>
                  <a:pt x="38889" y="4984"/>
                </a:lnTo>
                <a:lnTo>
                  <a:pt x="38889" y="9771"/>
                </a:lnTo>
                <a:lnTo>
                  <a:pt x="29232" y="19674"/>
                </a:lnTo>
                <a:lnTo>
                  <a:pt x="14713" y="29577"/>
                </a:lnTo>
                <a:lnTo>
                  <a:pt x="0" y="29577"/>
                </a:lnTo>
              </a:path>
            </a:pathLst>
          </a:custGeom>
          <a:ln w="4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6193320" y="9037041"/>
            <a:ext cx="19444" cy="108523"/>
          </a:xfrm>
          <a:custGeom>
            <a:avLst/>
            <a:gdLst/>
            <a:ahLst/>
            <a:cxnLst/>
            <a:rect l="l" t="t" r="r" b="b"/>
            <a:pathLst>
              <a:path w="19444" h="108523">
                <a:moveTo>
                  <a:pt x="0" y="108523"/>
                </a:moveTo>
                <a:lnTo>
                  <a:pt x="9787" y="69043"/>
                </a:lnTo>
                <a:lnTo>
                  <a:pt x="14713" y="34521"/>
                </a:lnTo>
                <a:lnTo>
                  <a:pt x="19444" y="9909"/>
                </a:lnTo>
                <a:lnTo>
                  <a:pt x="19444" y="0"/>
                </a:lnTo>
              </a:path>
            </a:pathLst>
          </a:custGeom>
          <a:ln w="49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19975" y="1764399"/>
            <a:ext cx="2554328" cy="1676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564001" y="1764395"/>
            <a:ext cx="3093922" cy="17539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 txBox="1"/>
          <p:nvPr/>
        </p:nvSpPr>
        <p:spPr>
          <a:xfrm>
            <a:off x="743204" y="1184112"/>
            <a:ext cx="6078366" cy="4970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205">
              <a:lnSpc>
                <a:spcPts val="1125"/>
              </a:lnSpc>
              <a:spcBef>
                <a:spcPts val="56"/>
              </a:spcBef>
            </a:pPr>
            <a:r>
              <a:rPr sz="1000" b="1" spc="0" dirty="0" smtClean="0">
                <a:latin typeface="Times New Roman"/>
                <a:cs typeface="Times New Roman"/>
              </a:rPr>
              <a:t>1. DEF</a:t>
            </a:r>
            <a:r>
              <a:rPr sz="1000" b="1" spc="-4" dirty="0" smtClean="0">
                <a:latin typeface="Times New Roman"/>
                <a:cs typeface="Times New Roman"/>
              </a:rPr>
              <a:t>I</a:t>
            </a:r>
            <a:r>
              <a:rPr sz="1000" b="1" spc="0" dirty="0" smtClean="0">
                <a:latin typeface="Times New Roman"/>
                <a:cs typeface="Times New Roman"/>
              </a:rPr>
              <a:t>N</a:t>
            </a:r>
            <a:r>
              <a:rPr sz="1000" b="1" spc="-4" dirty="0" smtClean="0">
                <a:latin typeface="Times New Roman"/>
                <a:cs typeface="Times New Roman"/>
              </a:rPr>
              <a:t>I</a:t>
            </a:r>
            <a:r>
              <a:rPr sz="1000" b="1" spc="0" dirty="0" smtClean="0">
                <a:latin typeface="Times New Roman"/>
                <a:cs typeface="Times New Roman"/>
              </a:rPr>
              <a:t>C</a:t>
            </a:r>
            <a:r>
              <a:rPr sz="1000" b="1" spc="-4" dirty="0" smtClean="0">
                <a:latin typeface="Times New Roman"/>
                <a:cs typeface="Times New Roman"/>
              </a:rPr>
              <a:t>I</a:t>
            </a:r>
            <a:r>
              <a:rPr sz="1000" b="1" spc="0" dirty="0" smtClean="0">
                <a:latin typeface="Times New Roman"/>
                <a:cs typeface="Times New Roman"/>
              </a:rPr>
              <a:t>ÓN DE L</a:t>
            </a:r>
            <a:r>
              <a:rPr sz="1000" b="1" spc="-9" dirty="0" smtClean="0">
                <a:latin typeface="Times New Roman"/>
                <a:cs typeface="Times New Roman"/>
              </a:rPr>
              <a:t>Í</a:t>
            </a:r>
            <a:r>
              <a:rPr sz="1000" b="1" spc="0" dirty="0" smtClean="0">
                <a:latin typeface="Times New Roman"/>
                <a:cs typeface="Times New Roman"/>
              </a:rPr>
              <a:t>N</a:t>
            </a:r>
            <a:r>
              <a:rPr sz="1000" b="1" spc="-4" dirty="0" smtClean="0">
                <a:latin typeface="Times New Roman"/>
                <a:cs typeface="Times New Roman"/>
              </a:rPr>
              <a:t>E</a:t>
            </a:r>
            <a:r>
              <a:rPr sz="1000" b="1" spc="0" dirty="0" smtClean="0">
                <a:latin typeface="Times New Roman"/>
                <a:cs typeface="Times New Roman"/>
              </a:rPr>
              <a:t>A: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49"/>
              </a:lnSpc>
              <a:spcBef>
                <a:spcPts val="238"/>
              </a:spcBef>
            </a:pPr>
            <a:r>
              <a:rPr sz="1000" spc="0" dirty="0" smtClean="0">
                <a:latin typeface="Times New Roman"/>
                <a:cs typeface="Times New Roman"/>
              </a:rPr>
              <a:t>La</a:t>
            </a:r>
            <a:r>
              <a:rPr sz="1000" spc="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4" dirty="0" smtClean="0">
                <a:latin typeface="Times New Roman"/>
                <a:cs typeface="Times New Roman"/>
              </a:rPr>
              <a:t>í</a:t>
            </a:r>
            <a:r>
              <a:rPr sz="1000" spc="0" dirty="0" smtClean="0">
                <a:latin typeface="Times New Roman"/>
                <a:cs typeface="Times New Roman"/>
              </a:rPr>
              <a:t>nea</a:t>
            </a:r>
            <a:r>
              <a:rPr sz="1000" spc="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es</a:t>
            </a:r>
            <a:r>
              <a:rPr sz="1000" spc="3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el</a:t>
            </a:r>
            <a:r>
              <a:rPr sz="1000" spc="39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edio</a:t>
            </a:r>
            <a:r>
              <a:rPr sz="1000" spc="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gráfi</a:t>
            </a:r>
            <a:r>
              <a:rPr sz="1000" spc="-9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4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fu</a:t>
            </a:r>
            <a:r>
              <a:rPr sz="1000" spc="-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da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ental</a:t>
            </a:r>
            <a:r>
              <a:rPr sz="1000" spc="4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pa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r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present</a:t>
            </a:r>
            <a:r>
              <a:rPr sz="1000" spc="-9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r</a:t>
            </a:r>
            <a:r>
              <a:rPr sz="1000" spc="4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s</a:t>
            </a:r>
            <a:r>
              <a:rPr sz="1000" spc="50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f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as</a:t>
            </a:r>
            <a:r>
              <a:rPr sz="1000" spc="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que</a:t>
            </a:r>
            <a:r>
              <a:rPr sz="1000" spc="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nos</a:t>
            </a:r>
            <a:r>
              <a:rPr sz="1000" spc="4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rode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n</a:t>
            </a:r>
            <a:r>
              <a:rPr sz="1000" spc="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y</a:t>
            </a:r>
            <a:r>
              <a:rPr sz="1000" spc="3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s</a:t>
            </a:r>
            <a:r>
              <a:rPr sz="1000" spc="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ideas,</a:t>
            </a:r>
            <a:r>
              <a:rPr sz="1000" spc="4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cre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ndo</a:t>
            </a:r>
            <a:r>
              <a:rPr sz="1000" spc="4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un</a:t>
            </a:r>
            <a:r>
              <a:rPr sz="1000" spc="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</a:t>
            </a:r>
            <a:r>
              <a:rPr sz="1000" spc="-4" dirty="0" smtClean="0">
                <a:latin typeface="Times New Roman"/>
                <a:cs typeface="Times New Roman"/>
              </a:rPr>
              <a:t>g</a:t>
            </a:r>
            <a:r>
              <a:rPr sz="1000" spc="0" dirty="0" smtClean="0">
                <a:latin typeface="Times New Roman"/>
                <a:cs typeface="Times New Roman"/>
              </a:rPr>
              <a:t>u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je 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49"/>
              </a:lnSpc>
              <a:spcBef>
                <a:spcPts val="116"/>
              </a:spcBef>
            </a:pPr>
            <a:r>
              <a:rPr sz="1000" spc="0" dirty="0" smtClean="0">
                <a:latin typeface="Times New Roman"/>
                <a:cs typeface="Times New Roman"/>
              </a:rPr>
              <a:t>q</a:t>
            </a:r>
            <a:r>
              <a:rPr sz="1000" spc="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no neces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-9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a </a:t>
            </a:r>
            <a:r>
              <a:rPr sz="1000" spc="4" dirty="0" smtClean="0">
                <a:latin typeface="Times New Roman"/>
                <a:cs typeface="Times New Roman"/>
              </a:rPr>
              <a:t>p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-4" dirty="0" smtClean="0">
                <a:latin typeface="Times New Roman"/>
                <a:cs typeface="Times New Roman"/>
              </a:rPr>
              <a:t>b</a:t>
            </a:r>
            <a:r>
              <a:rPr sz="1000" spc="0" dirty="0" smtClean="0">
                <a:latin typeface="Times New Roman"/>
                <a:cs typeface="Times New Roman"/>
              </a:rPr>
              <a:t>ras. Es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el ele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ento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vi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ual 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ás </a:t>
            </a:r>
            <a:r>
              <a:rPr sz="1000" spc="4" dirty="0" smtClean="0">
                <a:latin typeface="Times New Roman"/>
                <a:cs typeface="Times New Roman"/>
              </a:rPr>
              <a:t>i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rtante del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buj</a:t>
            </a:r>
            <a:r>
              <a:rPr sz="1000" spc="-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743204" y="3522455"/>
            <a:ext cx="6054685" cy="4663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00979" marR="2529671" algn="ctr">
              <a:lnSpc>
                <a:spcPts val="915"/>
              </a:lnSpc>
              <a:spcBef>
                <a:spcPts val="45"/>
              </a:spcBef>
            </a:pPr>
            <a:r>
              <a:rPr sz="800" spc="0" dirty="0" smtClean="0">
                <a:latin typeface="Times New Roman"/>
                <a:cs typeface="Times New Roman"/>
              </a:rPr>
              <a:t>I</a:t>
            </a:r>
            <a:r>
              <a:rPr sz="800" spc="-4" dirty="0" smtClean="0">
                <a:latin typeface="Times New Roman"/>
                <a:cs typeface="Times New Roman"/>
              </a:rPr>
              <a:t>L</a:t>
            </a:r>
            <a:r>
              <a:rPr sz="800" spc="0" dirty="0" smtClean="0">
                <a:latin typeface="Times New Roman"/>
                <a:cs typeface="Times New Roman"/>
              </a:rPr>
              <a:t>U</a:t>
            </a:r>
            <a:r>
              <a:rPr sz="800" spc="4" dirty="0" smtClean="0">
                <a:latin typeface="Times New Roman"/>
                <a:cs typeface="Times New Roman"/>
              </a:rPr>
              <a:t>S</a:t>
            </a:r>
            <a:r>
              <a:rPr sz="800" spc="0" dirty="0" smtClean="0">
                <a:latin typeface="Times New Roman"/>
                <a:cs typeface="Times New Roman"/>
              </a:rPr>
              <a:t>TRAC</a:t>
            </a:r>
            <a:r>
              <a:rPr sz="800" spc="4" dirty="0" smtClean="0">
                <a:latin typeface="Times New Roman"/>
                <a:cs typeface="Times New Roman"/>
              </a:rPr>
              <a:t>I</a:t>
            </a:r>
            <a:r>
              <a:rPr sz="800" spc="0" dirty="0" smtClean="0">
                <a:latin typeface="Times New Roman"/>
                <a:cs typeface="Times New Roman"/>
              </a:rPr>
              <a:t>ÓN</a:t>
            </a:r>
            <a:r>
              <a:rPr sz="800" spc="-53" dirty="0" smtClean="0">
                <a:latin typeface="Times New Roman"/>
                <a:cs typeface="Times New Roman"/>
              </a:rPr>
              <a:t> </a:t>
            </a:r>
            <a:r>
              <a:rPr sz="800" spc="4" dirty="0" smtClean="0">
                <a:latin typeface="Times New Roman"/>
                <a:cs typeface="Times New Roman"/>
              </a:rPr>
              <a:t>N</a:t>
            </a:r>
            <a:r>
              <a:rPr sz="800" spc="0" dirty="0" smtClean="0">
                <a:latin typeface="Times New Roman"/>
                <a:cs typeface="Times New Roman"/>
              </a:rPr>
              <a:t>º</a:t>
            </a:r>
            <a:r>
              <a:rPr sz="800" spc="-3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1</a:t>
            </a:r>
            <a:endParaRPr sz="800">
              <a:latin typeface="Times New Roman"/>
              <a:cs typeface="Times New Roman"/>
            </a:endParaRPr>
          </a:p>
          <a:p>
            <a:pPr algn="ctr">
              <a:lnSpc>
                <a:spcPct val="95825"/>
              </a:lnSpc>
              <a:spcBef>
                <a:spcPts val="334"/>
              </a:spcBef>
            </a:pPr>
            <a:r>
              <a:rPr sz="1000" spc="0" dirty="0" smtClean="0">
                <a:latin typeface="Times New Roman"/>
                <a:cs typeface="Times New Roman"/>
              </a:rPr>
              <a:t>La l</a:t>
            </a:r>
            <a:r>
              <a:rPr sz="1000" spc="-4" dirty="0" smtClean="0">
                <a:latin typeface="Times New Roman"/>
                <a:cs typeface="Times New Roman"/>
              </a:rPr>
              <a:t>í</a:t>
            </a:r>
            <a:r>
              <a:rPr sz="1000" spc="0" dirty="0" smtClean="0">
                <a:latin typeface="Times New Roman"/>
                <a:cs typeface="Times New Roman"/>
              </a:rPr>
              <a:t>nea está 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s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da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-1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u</a:t>
            </a:r>
            <a:r>
              <a:rPr sz="1000" spc="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a 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uces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ón </a:t>
            </a:r>
            <a:r>
              <a:rPr sz="1000" spc="4" dirty="0" smtClean="0">
                <a:latin typeface="Times New Roman"/>
                <a:cs typeface="Times New Roman"/>
              </a:rPr>
              <a:t>d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-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ntos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4" dirty="0" smtClean="0">
                <a:latin typeface="Times New Roman"/>
                <a:cs typeface="Times New Roman"/>
              </a:rPr>
              <a:t>(</a:t>
            </a:r>
            <a:r>
              <a:rPr sz="1000" spc="-9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raye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toria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 </a:t>
            </a:r>
            <a:r>
              <a:rPr sz="1000" spc="-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n punto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en 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nto) o 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-1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la </a:t>
            </a:r>
            <a:r>
              <a:rPr sz="1000" spc="4" dirty="0" smtClean="0">
                <a:latin typeface="Times New Roman"/>
                <a:cs typeface="Times New Roman"/>
              </a:rPr>
              <a:t>h</a:t>
            </a:r>
            <a:r>
              <a:rPr sz="1000" spc="0" dirty="0" smtClean="0">
                <a:latin typeface="Times New Roman"/>
                <a:cs typeface="Times New Roman"/>
              </a:rPr>
              <a:t>uella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con-</a:t>
            </a:r>
            <a:endParaRPr sz="1000">
              <a:latin typeface="Times New Roman"/>
              <a:cs typeface="Times New Roman"/>
            </a:endParaRPr>
          </a:p>
          <a:p>
            <a:pPr marL="12700" marR="10952">
              <a:lnSpc>
                <a:spcPts val="1145"/>
              </a:lnSpc>
              <a:spcBef>
                <a:spcPts val="57"/>
              </a:spcBef>
            </a:pPr>
            <a:r>
              <a:rPr sz="1000" spc="0" dirty="0" smtClean="0">
                <a:latin typeface="Times New Roman"/>
                <a:cs typeface="Times New Roman"/>
              </a:rPr>
              <a:t>t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n</a:t>
            </a:r>
            <a:r>
              <a:rPr sz="1000" spc="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q</a:t>
            </a:r>
            <a:r>
              <a:rPr sz="1000" spc="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produce 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u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ndo di</a:t>
            </a:r>
            <a:r>
              <a:rPr sz="1000" spc="-4" dirty="0" smtClean="0">
                <a:latin typeface="Times New Roman"/>
                <a:cs typeface="Times New Roman"/>
              </a:rPr>
              <a:t>b</a:t>
            </a:r>
            <a:r>
              <a:rPr sz="1000" spc="0" dirty="0" smtClean="0">
                <a:latin typeface="Times New Roman"/>
                <a:cs typeface="Times New Roman"/>
              </a:rPr>
              <a:t>u</a:t>
            </a:r>
            <a:r>
              <a:rPr sz="1000" spc="4" dirty="0" smtClean="0">
                <a:latin typeface="Times New Roman"/>
                <a:cs typeface="Times New Roman"/>
              </a:rPr>
              <a:t>j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os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on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cual</a:t>
            </a:r>
            <a:r>
              <a:rPr sz="1000" spc="-4" dirty="0" smtClean="0">
                <a:latin typeface="Times New Roman"/>
                <a:cs typeface="Times New Roman"/>
              </a:rPr>
              <a:t>q</a:t>
            </a:r>
            <a:r>
              <a:rPr sz="1000" spc="0" dirty="0" smtClean="0">
                <a:latin typeface="Times New Roman"/>
                <a:cs typeface="Times New Roman"/>
              </a:rPr>
              <a:t>uier </a:t>
            </a:r>
            <a:r>
              <a:rPr sz="1000" spc="-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b</a:t>
            </a:r>
            <a:r>
              <a:rPr sz="1000" spc="4" dirty="0" smtClean="0">
                <a:latin typeface="Times New Roman"/>
                <a:cs typeface="Times New Roman"/>
              </a:rPr>
              <a:t>j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9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o (lápi</a:t>
            </a:r>
            <a:r>
              <a:rPr sz="1000" spc="-4" dirty="0" smtClean="0">
                <a:latin typeface="Times New Roman"/>
                <a:cs typeface="Times New Roman"/>
              </a:rPr>
              <a:t>z</a:t>
            </a:r>
            <a:r>
              <a:rPr sz="1000" spc="0" dirty="0" smtClean="0">
                <a:latin typeface="Times New Roman"/>
                <a:cs typeface="Times New Roman"/>
              </a:rPr>
              <a:t>, </a:t>
            </a:r>
            <a:r>
              <a:rPr sz="1000" spc="-4" dirty="0" smtClean="0">
                <a:latin typeface="Times New Roman"/>
                <a:cs typeface="Times New Roman"/>
              </a:rPr>
              <a:t>b</a:t>
            </a:r>
            <a:r>
              <a:rPr sz="1000" spc="0" dirty="0" smtClean="0">
                <a:latin typeface="Times New Roman"/>
                <a:cs typeface="Times New Roman"/>
              </a:rPr>
              <a:t>olígr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fo,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pince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, etc</a:t>
            </a:r>
            <a:r>
              <a:rPr sz="1000" spc="-4" dirty="0" smtClean="0">
                <a:latin typeface="Times New Roman"/>
                <a:cs typeface="Times New Roman"/>
              </a:rPr>
              <a:t>.</a:t>
            </a:r>
            <a:r>
              <a:rPr sz="1000" spc="0" dirty="0" smtClean="0">
                <a:latin typeface="Times New Roman"/>
                <a:cs typeface="Times New Roman"/>
              </a:rPr>
              <a:t>…)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743204" y="4147022"/>
            <a:ext cx="3020767" cy="9222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9088">
              <a:lnSpc>
                <a:spcPts val="1125"/>
              </a:lnSpc>
              <a:spcBef>
                <a:spcPts val="56"/>
              </a:spcBef>
            </a:pPr>
            <a:r>
              <a:rPr sz="1000" b="1" spc="0" dirty="0" smtClean="0">
                <a:latin typeface="Times New Roman"/>
                <a:cs typeface="Times New Roman"/>
              </a:rPr>
              <a:t>2.</a:t>
            </a:r>
            <a:r>
              <a:rPr sz="1000" b="1" spc="4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T</a:t>
            </a:r>
            <a:r>
              <a:rPr sz="1000" b="1" spc="-4" dirty="0" smtClean="0">
                <a:latin typeface="Times New Roman"/>
                <a:cs typeface="Times New Roman"/>
              </a:rPr>
              <a:t>I</a:t>
            </a:r>
            <a:r>
              <a:rPr sz="1000" b="1" spc="0" dirty="0" smtClean="0">
                <a:latin typeface="Times New Roman"/>
                <a:cs typeface="Times New Roman"/>
              </a:rPr>
              <a:t>POS</a:t>
            </a:r>
            <a:r>
              <a:rPr sz="1000" b="1" spc="-4" dirty="0" smtClean="0">
                <a:latin typeface="Times New Roman"/>
                <a:cs typeface="Times New Roman"/>
              </a:rPr>
              <a:t> </a:t>
            </a:r>
            <a:r>
              <a:rPr sz="1000" b="1" spc="4" dirty="0" smtClean="0">
                <a:latin typeface="Times New Roman"/>
                <a:cs typeface="Times New Roman"/>
              </a:rPr>
              <a:t>D</a:t>
            </a:r>
            <a:r>
              <a:rPr sz="1000" b="1" spc="0" dirty="0" smtClean="0">
                <a:latin typeface="Times New Roman"/>
                <a:cs typeface="Times New Roman"/>
              </a:rPr>
              <a:t>E</a:t>
            </a:r>
            <a:r>
              <a:rPr sz="1000" b="1" spc="-4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LÍNEAS</a:t>
            </a:r>
            <a:endParaRPr sz="1000">
              <a:latin typeface="Times New Roman"/>
              <a:cs typeface="Times New Roman"/>
            </a:endParaRPr>
          </a:p>
          <a:p>
            <a:pPr marL="44704">
              <a:lnSpc>
                <a:spcPct val="95825"/>
              </a:lnSpc>
              <a:spcBef>
                <a:spcPts val="238"/>
              </a:spcBef>
            </a:pPr>
            <a:r>
              <a:rPr sz="1000" spc="0" dirty="0" smtClean="0">
                <a:latin typeface="Times New Roman"/>
                <a:cs typeface="Times New Roman"/>
              </a:rPr>
              <a:t>La l</a:t>
            </a:r>
            <a:r>
              <a:rPr sz="1000" spc="-4" dirty="0" smtClean="0">
                <a:latin typeface="Times New Roman"/>
                <a:cs typeface="Times New Roman"/>
              </a:rPr>
              <a:t>í</a:t>
            </a:r>
            <a:r>
              <a:rPr sz="1000" spc="0" dirty="0" smtClean="0">
                <a:latin typeface="Times New Roman"/>
                <a:cs typeface="Times New Roman"/>
              </a:rPr>
              <a:t>neas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pu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d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 for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ar </a:t>
            </a:r>
            <a:r>
              <a:rPr sz="1000" spc="4" dirty="0" smtClean="0">
                <a:latin typeface="Times New Roman"/>
                <a:cs typeface="Times New Roman"/>
              </a:rPr>
              <a:t>d</a:t>
            </a:r>
            <a:r>
              <a:rPr sz="1000" spc="0" dirty="0" smtClean="0">
                <a:latin typeface="Times New Roman"/>
                <a:cs typeface="Times New Roman"/>
              </a:rPr>
              <a:t>is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intos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gru</a:t>
            </a:r>
            <a:r>
              <a:rPr sz="1000" spc="-4" dirty="0" smtClean="0">
                <a:latin typeface="Times New Roman"/>
                <a:cs typeface="Times New Roman"/>
              </a:rPr>
              <a:t>p</a:t>
            </a:r>
            <a:r>
              <a:rPr sz="1000" spc="0" dirty="0" smtClean="0">
                <a:latin typeface="Times New Roman"/>
                <a:cs typeface="Times New Roman"/>
              </a:rPr>
              <a:t>os d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pendie</a:t>
            </a:r>
            <a:r>
              <a:rPr sz="1000" spc="-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do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de:</a:t>
            </a:r>
            <a:endParaRPr sz="1000">
              <a:latin typeface="Times New Roman"/>
              <a:cs typeface="Times New Roman"/>
            </a:endParaRPr>
          </a:p>
          <a:p>
            <a:pPr marL="12700" marR="19088">
              <a:lnSpc>
                <a:spcPct val="102091"/>
              </a:lnSpc>
              <a:spcBef>
                <a:spcPts val="305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r>
              <a:rPr sz="1000" spc="0" dirty="0" smtClean="0">
                <a:latin typeface="Times New Roman"/>
                <a:cs typeface="Times New Roman"/>
              </a:rPr>
              <a:t>  </a:t>
            </a:r>
            <a:r>
              <a:rPr sz="1000" spc="205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Por</a:t>
            </a:r>
            <a:r>
              <a:rPr sz="1000" b="1" spc="4" dirty="0" smtClean="0">
                <a:latin typeface="Times New Roman"/>
                <a:cs typeface="Times New Roman"/>
              </a:rPr>
              <a:t> </a:t>
            </a:r>
            <a:r>
              <a:rPr sz="1000" b="1" spc="-4" dirty="0" smtClean="0">
                <a:latin typeface="Times New Roman"/>
                <a:cs typeface="Times New Roman"/>
              </a:rPr>
              <a:t>s</a:t>
            </a:r>
            <a:r>
              <a:rPr sz="1000" b="1" spc="0" dirty="0" smtClean="0">
                <a:latin typeface="Times New Roman"/>
                <a:cs typeface="Times New Roman"/>
              </a:rPr>
              <a:t>u</a:t>
            </a:r>
            <a:r>
              <a:rPr sz="1000" b="1" spc="-4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f</a:t>
            </a:r>
            <a:r>
              <a:rPr sz="1000" b="1" spc="4" dirty="0" smtClean="0">
                <a:latin typeface="Times New Roman"/>
                <a:cs typeface="Times New Roman"/>
              </a:rPr>
              <a:t>o</a:t>
            </a:r>
            <a:r>
              <a:rPr sz="1000" b="1" spc="0" dirty="0" smtClean="0">
                <a:latin typeface="Times New Roman"/>
                <a:cs typeface="Times New Roman"/>
              </a:rPr>
              <a:t>r</a:t>
            </a:r>
            <a:r>
              <a:rPr sz="1000" b="1" spc="-9" dirty="0" smtClean="0">
                <a:latin typeface="Times New Roman"/>
                <a:cs typeface="Times New Roman"/>
              </a:rPr>
              <a:t>m</a:t>
            </a:r>
            <a:r>
              <a:rPr sz="1000" b="1" spc="0" dirty="0" smtClean="0">
                <a:latin typeface="Times New Roman"/>
                <a:cs typeface="Times New Roman"/>
              </a:rPr>
              <a:t>a:</a:t>
            </a:r>
            <a:endParaRPr sz="1000">
              <a:latin typeface="Times New Roman"/>
              <a:cs typeface="Times New Roman"/>
            </a:endParaRPr>
          </a:p>
          <a:p>
            <a:pPr marL="184150" marR="19088">
              <a:lnSpc>
                <a:spcPct val="102091"/>
              </a:lnSpc>
              <a:spcBef>
                <a:spcPts val="315"/>
              </a:spcBef>
            </a:pPr>
            <a:r>
              <a:rPr sz="1000" spc="0" dirty="0" smtClean="0">
                <a:latin typeface="Symbol"/>
                <a:cs typeface="Symbol"/>
              </a:rPr>
              <a:t></a:t>
            </a:r>
            <a:r>
              <a:rPr sz="1000" spc="0" dirty="0" smtClean="0">
                <a:latin typeface="Times New Roman"/>
                <a:cs typeface="Times New Roman"/>
              </a:rPr>
              <a:t>  </a:t>
            </a:r>
            <a:r>
              <a:rPr sz="1000" spc="235" dirty="0" smtClean="0">
                <a:latin typeface="Times New Roman"/>
                <a:cs typeface="Times New Roman"/>
              </a:rPr>
              <a:t> </a:t>
            </a:r>
            <a:r>
              <a:rPr sz="1000" i="1" spc="0" dirty="0" smtClean="0">
                <a:latin typeface="Times New Roman"/>
                <a:cs typeface="Times New Roman"/>
              </a:rPr>
              <a:t>Línea rec</a:t>
            </a:r>
            <a:r>
              <a:rPr sz="1000" i="1" spc="-4" dirty="0" smtClean="0">
                <a:latin typeface="Times New Roman"/>
                <a:cs typeface="Times New Roman"/>
              </a:rPr>
              <a:t>t</a:t>
            </a:r>
            <a:r>
              <a:rPr sz="1000" i="1" spc="0" dirty="0" smtClean="0">
                <a:latin typeface="Times New Roman"/>
                <a:cs typeface="Times New Roman"/>
              </a:rPr>
              <a:t>as: 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4" dirty="0" smtClean="0">
                <a:latin typeface="Times New Roman"/>
                <a:cs typeface="Times New Roman"/>
              </a:rPr>
              <a:t>x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es</a:t>
            </a:r>
            <a:r>
              <a:rPr sz="1000" spc="-9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n ro</a:t>
            </a:r>
            <a:r>
              <a:rPr sz="1000" spc="-4" dirty="0" smtClean="0">
                <a:latin typeface="Times New Roman"/>
                <a:cs typeface="Times New Roman"/>
              </a:rPr>
              <a:t>b</a:t>
            </a:r>
            <a:r>
              <a:rPr sz="1000" spc="0" dirty="0" smtClean="0">
                <a:latin typeface="Times New Roman"/>
                <a:cs typeface="Times New Roman"/>
              </a:rPr>
              <a:t>us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ez, 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ig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dez.</a:t>
            </a:r>
            <a:endParaRPr sz="1000">
              <a:latin typeface="Times New Roman"/>
              <a:cs typeface="Times New Roman"/>
            </a:endParaRPr>
          </a:p>
          <a:p>
            <a:pPr marL="184150" marR="19088">
              <a:lnSpc>
                <a:spcPct val="102091"/>
              </a:lnSpc>
              <a:spcBef>
                <a:spcPts val="315"/>
              </a:spcBef>
            </a:pPr>
            <a:r>
              <a:rPr sz="1000" spc="0" dirty="0" smtClean="0">
                <a:latin typeface="Symbol"/>
                <a:cs typeface="Symbol"/>
              </a:rPr>
              <a:t></a:t>
            </a:r>
            <a:r>
              <a:rPr sz="1000" spc="0" dirty="0" smtClean="0">
                <a:latin typeface="Times New Roman"/>
                <a:cs typeface="Times New Roman"/>
              </a:rPr>
              <a:t>  </a:t>
            </a:r>
            <a:r>
              <a:rPr sz="1000" spc="185" dirty="0" smtClean="0">
                <a:latin typeface="Times New Roman"/>
                <a:cs typeface="Times New Roman"/>
              </a:rPr>
              <a:t> </a:t>
            </a:r>
            <a:r>
              <a:rPr sz="1000" i="1" spc="0" dirty="0" smtClean="0">
                <a:latin typeface="Times New Roman"/>
                <a:cs typeface="Times New Roman"/>
              </a:rPr>
              <a:t>Líneas </a:t>
            </a:r>
            <a:r>
              <a:rPr sz="1000" i="1" spc="-9" dirty="0" smtClean="0">
                <a:latin typeface="Times New Roman"/>
                <a:cs typeface="Times New Roman"/>
              </a:rPr>
              <a:t>c</a:t>
            </a:r>
            <a:r>
              <a:rPr sz="1000" i="1" spc="0" dirty="0" smtClean="0">
                <a:latin typeface="Times New Roman"/>
                <a:cs typeface="Times New Roman"/>
              </a:rPr>
              <a:t>urv</a:t>
            </a:r>
            <a:r>
              <a:rPr sz="1000" i="1" spc="-4" dirty="0" smtClean="0">
                <a:latin typeface="Times New Roman"/>
                <a:cs typeface="Times New Roman"/>
              </a:rPr>
              <a:t>a</a:t>
            </a:r>
            <a:r>
              <a:rPr sz="1000" i="1" spc="0" dirty="0" smtClean="0">
                <a:latin typeface="Times New Roman"/>
                <a:cs typeface="Times New Roman"/>
              </a:rPr>
              <a:t>s: </a:t>
            </a:r>
            <a:r>
              <a:rPr sz="1000" spc="0" dirty="0" smtClean="0">
                <a:latin typeface="Times New Roman"/>
                <a:cs typeface="Times New Roman"/>
              </a:rPr>
              <a:t>Co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u</a:t>
            </a:r>
            <a:r>
              <a:rPr sz="1000" spc="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an d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na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4" dirty="0" smtClean="0">
                <a:latin typeface="Times New Roman"/>
                <a:cs typeface="Times New Roman"/>
              </a:rPr>
              <a:t>s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vita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idad.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743204" y="5109681"/>
            <a:ext cx="103024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914654" y="5111714"/>
            <a:ext cx="2851006" cy="46515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082" marR="807984" algn="just">
              <a:lnSpc>
                <a:spcPts val="1125"/>
              </a:lnSpc>
              <a:spcBef>
                <a:spcPts val="56"/>
              </a:spcBef>
            </a:pPr>
            <a:r>
              <a:rPr sz="1000" b="1" spc="0" dirty="0" smtClean="0">
                <a:latin typeface="Times New Roman"/>
                <a:cs typeface="Times New Roman"/>
              </a:rPr>
              <a:t>Por</a:t>
            </a:r>
            <a:r>
              <a:rPr sz="1000" b="1" spc="4" dirty="0" smtClean="0">
                <a:latin typeface="Times New Roman"/>
                <a:cs typeface="Times New Roman"/>
              </a:rPr>
              <a:t> </a:t>
            </a:r>
            <a:r>
              <a:rPr sz="1000" b="1" spc="-4" dirty="0" smtClean="0">
                <a:latin typeface="Times New Roman"/>
                <a:cs typeface="Times New Roman"/>
              </a:rPr>
              <a:t>s</a:t>
            </a:r>
            <a:r>
              <a:rPr sz="1000" b="1" spc="0" dirty="0" smtClean="0">
                <a:latin typeface="Times New Roman"/>
                <a:cs typeface="Times New Roman"/>
              </a:rPr>
              <a:t>u dis</a:t>
            </a:r>
            <a:r>
              <a:rPr sz="1000" b="1" spc="-4" dirty="0" smtClean="0">
                <a:latin typeface="Times New Roman"/>
                <a:cs typeface="Times New Roman"/>
              </a:rPr>
              <a:t>p</a:t>
            </a:r>
            <a:r>
              <a:rPr sz="1000" b="1" spc="0" dirty="0" smtClean="0">
                <a:latin typeface="Times New Roman"/>
                <a:cs typeface="Times New Roman"/>
              </a:rPr>
              <a:t>os</a:t>
            </a:r>
            <a:r>
              <a:rPr sz="1000" b="1" spc="-9" dirty="0" smtClean="0">
                <a:latin typeface="Times New Roman"/>
                <a:cs typeface="Times New Roman"/>
              </a:rPr>
              <a:t>i</a:t>
            </a:r>
            <a:r>
              <a:rPr sz="1000" b="1" spc="0" dirty="0" smtClean="0">
                <a:latin typeface="Times New Roman"/>
                <a:cs typeface="Times New Roman"/>
              </a:rPr>
              <a:t>c</a:t>
            </a:r>
            <a:r>
              <a:rPr sz="1000" b="1" spc="-4" dirty="0" smtClean="0">
                <a:latin typeface="Times New Roman"/>
                <a:cs typeface="Times New Roman"/>
              </a:rPr>
              <a:t>i</a:t>
            </a:r>
            <a:r>
              <a:rPr sz="1000" b="1" spc="0" dirty="0" smtClean="0">
                <a:latin typeface="Times New Roman"/>
                <a:cs typeface="Times New Roman"/>
              </a:rPr>
              <a:t>ó</a:t>
            </a:r>
            <a:r>
              <a:rPr sz="1000" b="1" spc="4" dirty="0" smtClean="0">
                <a:latin typeface="Times New Roman"/>
                <a:cs typeface="Times New Roman"/>
              </a:rPr>
              <a:t>n</a:t>
            </a:r>
            <a:r>
              <a:rPr sz="1000" b="1" spc="0" dirty="0" smtClean="0">
                <a:latin typeface="Times New Roman"/>
                <a:cs typeface="Times New Roman"/>
              </a:rPr>
              <a:t>:</a:t>
            </a:r>
            <a:r>
              <a:rPr sz="1000" b="1" spc="-4" dirty="0" smtClean="0">
                <a:latin typeface="Times New Roman"/>
                <a:cs typeface="Times New Roman"/>
              </a:rPr>
              <a:t> </a:t>
            </a:r>
            <a:r>
              <a:rPr sz="1000" b="1" spc="4" dirty="0" smtClean="0">
                <a:latin typeface="Times New Roman"/>
                <a:cs typeface="Times New Roman"/>
              </a:rPr>
              <a:t>(</a:t>
            </a:r>
            <a:r>
              <a:rPr sz="1000" b="1" spc="0" dirty="0" smtClean="0">
                <a:latin typeface="Times New Roman"/>
                <a:cs typeface="Times New Roman"/>
              </a:rPr>
              <a:t>Ilu</a:t>
            </a:r>
            <a:r>
              <a:rPr sz="1000" b="1" spc="-4" dirty="0" smtClean="0">
                <a:latin typeface="Times New Roman"/>
                <a:cs typeface="Times New Roman"/>
              </a:rPr>
              <a:t>s</a:t>
            </a:r>
            <a:r>
              <a:rPr sz="1000" b="1" spc="0" dirty="0" smtClean="0">
                <a:latin typeface="Times New Roman"/>
                <a:cs typeface="Times New Roman"/>
              </a:rPr>
              <a:t>t</a:t>
            </a:r>
            <a:r>
              <a:rPr sz="1000" b="1" spc="-4" dirty="0" smtClean="0">
                <a:latin typeface="Times New Roman"/>
                <a:cs typeface="Times New Roman"/>
              </a:rPr>
              <a:t>r</a:t>
            </a:r>
            <a:r>
              <a:rPr sz="1000" b="1" spc="0" dirty="0" smtClean="0">
                <a:latin typeface="Times New Roman"/>
                <a:cs typeface="Times New Roman"/>
              </a:rPr>
              <a:t>a</a:t>
            </a:r>
            <a:r>
              <a:rPr sz="1000" b="1" spc="-4" dirty="0" smtClean="0">
                <a:latin typeface="Times New Roman"/>
                <a:cs typeface="Times New Roman"/>
              </a:rPr>
              <a:t>c</a:t>
            </a:r>
            <a:r>
              <a:rPr sz="1000" b="1" spc="0" dirty="0" smtClean="0">
                <a:latin typeface="Times New Roman"/>
                <a:cs typeface="Times New Roman"/>
              </a:rPr>
              <a:t>ión </a:t>
            </a:r>
            <a:r>
              <a:rPr sz="1000" b="1" spc="4" dirty="0" smtClean="0">
                <a:latin typeface="Times New Roman"/>
                <a:cs typeface="Times New Roman"/>
              </a:rPr>
              <a:t>n</a:t>
            </a:r>
            <a:r>
              <a:rPr sz="1000" b="1" spc="0" dirty="0" smtClean="0">
                <a:latin typeface="Times New Roman"/>
                <a:cs typeface="Times New Roman"/>
              </a:rPr>
              <a:t>º</a:t>
            </a:r>
            <a:r>
              <a:rPr sz="1000" b="1" spc="-4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2).</a:t>
            </a:r>
            <a:endParaRPr sz="1000">
              <a:latin typeface="Times New Roman"/>
              <a:cs typeface="Times New Roman"/>
            </a:endParaRPr>
          </a:p>
          <a:p>
            <a:pPr marL="12700" marR="34284" algn="just">
              <a:lnSpc>
                <a:spcPct val="102091"/>
              </a:lnSpc>
              <a:spcBef>
                <a:spcPts val="263"/>
              </a:spcBef>
            </a:pPr>
            <a:r>
              <a:rPr sz="1000" spc="0" dirty="0" smtClean="0">
                <a:latin typeface="Symbol"/>
                <a:cs typeface="Symbol"/>
              </a:rPr>
              <a:t></a:t>
            </a:r>
            <a:r>
              <a:rPr sz="1000" spc="0" dirty="0" smtClean="0">
                <a:latin typeface="Times New Roman"/>
                <a:cs typeface="Times New Roman"/>
              </a:rPr>
              <a:t>  </a:t>
            </a:r>
            <a:r>
              <a:rPr sz="1000" spc="185" dirty="0" smtClean="0">
                <a:latin typeface="Times New Roman"/>
                <a:cs typeface="Times New Roman"/>
              </a:rPr>
              <a:t> </a:t>
            </a:r>
            <a:r>
              <a:rPr sz="1000" i="1" spc="0" dirty="0" smtClean="0">
                <a:latin typeface="Times New Roman"/>
                <a:cs typeface="Times New Roman"/>
              </a:rPr>
              <a:t>Líneas</a:t>
            </a:r>
            <a:r>
              <a:rPr sz="1000" i="1" spc="-4" dirty="0" smtClean="0">
                <a:latin typeface="Times New Roman"/>
                <a:cs typeface="Times New Roman"/>
              </a:rPr>
              <a:t> </a:t>
            </a:r>
            <a:r>
              <a:rPr sz="1000" i="1" spc="0" dirty="0" smtClean="0">
                <a:latin typeface="Times New Roman"/>
                <a:cs typeface="Times New Roman"/>
              </a:rPr>
              <a:t>h</a:t>
            </a:r>
            <a:r>
              <a:rPr sz="1000" i="1" spc="4" dirty="0" smtClean="0">
                <a:latin typeface="Times New Roman"/>
                <a:cs typeface="Times New Roman"/>
              </a:rPr>
              <a:t>o</a:t>
            </a:r>
            <a:r>
              <a:rPr sz="1000" i="1" spc="0" dirty="0" smtClean="0">
                <a:latin typeface="Times New Roman"/>
                <a:cs typeface="Times New Roman"/>
              </a:rPr>
              <a:t>ri</a:t>
            </a:r>
            <a:r>
              <a:rPr sz="1000" i="1" spc="-9" dirty="0" smtClean="0">
                <a:latin typeface="Times New Roman"/>
                <a:cs typeface="Times New Roman"/>
              </a:rPr>
              <a:t>z</a:t>
            </a:r>
            <a:r>
              <a:rPr sz="1000" i="1" spc="0" dirty="0" smtClean="0">
                <a:latin typeface="Times New Roman"/>
                <a:cs typeface="Times New Roman"/>
              </a:rPr>
              <a:t>o</a:t>
            </a:r>
            <a:r>
              <a:rPr sz="1000" i="1" spc="-4" dirty="0" smtClean="0">
                <a:latin typeface="Times New Roman"/>
                <a:cs typeface="Times New Roman"/>
              </a:rPr>
              <a:t>n</a:t>
            </a:r>
            <a:r>
              <a:rPr sz="1000" i="1" spc="0" dirty="0" smtClean="0">
                <a:latin typeface="Times New Roman"/>
                <a:cs typeface="Times New Roman"/>
              </a:rPr>
              <a:t>tales:</a:t>
            </a:r>
            <a:r>
              <a:rPr sz="1000" i="1" spc="4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ugi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r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 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ran</a:t>
            </a:r>
            <a:r>
              <a:rPr sz="1000" spc="-4" dirty="0" smtClean="0">
                <a:latin typeface="Times New Roman"/>
                <a:cs typeface="Times New Roman"/>
              </a:rPr>
              <a:t>q</a:t>
            </a:r>
            <a:r>
              <a:rPr sz="1000" spc="0" dirty="0" smtClean="0">
                <a:latin typeface="Times New Roman"/>
                <a:cs typeface="Times New Roman"/>
              </a:rPr>
              <a:t>uil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da</a:t>
            </a:r>
            <a:r>
              <a:rPr sz="1000" spc="4" dirty="0" smtClean="0">
                <a:latin typeface="Times New Roman"/>
                <a:cs typeface="Times New Roman"/>
              </a:rPr>
              <a:t>d</a:t>
            </a:r>
            <a:r>
              <a:rPr sz="1000" spc="0" dirty="0" smtClean="0">
                <a:latin typeface="Times New Roman"/>
                <a:cs typeface="Times New Roman"/>
              </a:rPr>
              <a:t>,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r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poso.</a:t>
            </a:r>
            <a:endParaRPr sz="1000">
              <a:latin typeface="Times New Roman"/>
              <a:cs typeface="Times New Roman"/>
            </a:endParaRPr>
          </a:p>
          <a:p>
            <a:pPr marL="194056" marR="553" indent="-181356">
              <a:lnSpc>
                <a:spcPts val="1274"/>
              </a:lnSpc>
              <a:spcBef>
                <a:spcPts val="315"/>
              </a:spcBef>
            </a:pPr>
            <a:r>
              <a:rPr sz="1000" spc="0" dirty="0" smtClean="0">
                <a:latin typeface="Symbol"/>
                <a:cs typeface="Symbol"/>
              </a:rPr>
              <a:t></a:t>
            </a:r>
            <a:r>
              <a:rPr sz="1000" spc="0" dirty="0" smtClean="0">
                <a:latin typeface="Times New Roman"/>
                <a:cs typeface="Times New Roman"/>
              </a:rPr>
              <a:t>  </a:t>
            </a:r>
            <a:r>
              <a:rPr sz="1000" spc="185" dirty="0" smtClean="0">
                <a:latin typeface="Times New Roman"/>
                <a:cs typeface="Times New Roman"/>
              </a:rPr>
              <a:t> </a:t>
            </a:r>
            <a:r>
              <a:rPr sz="1000" i="1" spc="0" dirty="0" smtClean="0">
                <a:latin typeface="Times New Roman"/>
                <a:cs typeface="Times New Roman"/>
              </a:rPr>
              <a:t>Líneas</a:t>
            </a:r>
            <a:r>
              <a:rPr sz="1000" i="1" spc="100" dirty="0" smtClean="0">
                <a:latin typeface="Times New Roman"/>
                <a:cs typeface="Times New Roman"/>
              </a:rPr>
              <a:t> </a:t>
            </a:r>
            <a:r>
              <a:rPr sz="1000" i="1" spc="0" dirty="0" smtClean="0">
                <a:latin typeface="Times New Roman"/>
                <a:cs typeface="Times New Roman"/>
              </a:rPr>
              <a:t>ver</a:t>
            </a:r>
            <a:r>
              <a:rPr sz="1000" i="1" spc="-4" dirty="0" smtClean="0">
                <a:latin typeface="Times New Roman"/>
                <a:cs typeface="Times New Roman"/>
              </a:rPr>
              <a:t>t</a:t>
            </a:r>
            <a:r>
              <a:rPr sz="1000" i="1" spc="0" dirty="0" smtClean="0">
                <a:latin typeface="Times New Roman"/>
                <a:cs typeface="Times New Roman"/>
              </a:rPr>
              <a:t>i</a:t>
            </a:r>
            <a:r>
              <a:rPr sz="1000" i="1" spc="-4" dirty="0" smtClean="0">
                <a:latin typeface="Times New Roman"/>
                <a:cs typeface="Times New Roman"/>
              </a:rPr>
              <a:t>c</a:t>
            </a:r>
            <a:r>
              <a:rPr sz="1000" i="1" spc="0" dirty="0" smtClean="0">
                <a:latin typeface="Times New Roman"/>
                <a:cs typeface="Times New Roman"/>
              </a:rPr>
              <a:t>a</a:t>
            </a:r>
            <a:r>
              <a:rPr sz="1000" i="1" spc="-4" dirty="0" smtClean="0">
                <a:latin typeface="Times New Roman"/>
                <a:cs typeface="Times New Roman"/>
              </a:rPr>
              <a:t>l</a:t>
            </a:r>
            <a:r>
              <a:rPr sz="1000" i="1" spc="0" dirty="0" smtClean="0">
                <a:latin typeface="Times New Roman"/>
                <a:cs typeface="Times New Roman"/>
              </a:rPr>
              <a:t>es:</a:t>
            </a:r>
            <a:r>
              <a:rPr sz="1000" i="1" spc="104" dirty="0" smtClean="0">
                <a:latin typeface="Times New Roman"/>
                <a:cs typeface="Times New Roman"/>
              </a:rPr>
              <a:t> </a:t>
            </a:r>
            <a:r>
              <a:rPr sz="1000" i="1" spc="0" dirty="0" smtClean="0">
                <a:latin typeface="Times New Roman"/>
                <a:cs typeface="Times New Roman"/>
              </a:rPr>
              <a:t>E</a:t>
            </a:r>
            <a:r>
              <a:rPr sz="1000" i="1" spc="-4" dirty="0" smtClean="0">
                <a:latin typeface="Times New Roman"/>
                <a:cs typeface="Times New Roman"/>
              </a:rPr>
              <a:t>x</a:t>
            </a:r>
            <a:r>
              <a:rPr sz="1000" i="1" spc="0" dirty="0" smtClean="0">
                <a:latin typeface="Times New Roman"/>
                <a:cs typeface="Times New Roman"/>
              </a:rPr>
              <a:t>pre</a:t>
            </a:r>
            <a:r>
              <a:rPr sz="1000" i="1" spc="-4" dirty="0" smtClean="0">
                <a:latin typeface="Times New Roman"/>
                <a:cs typeface="Times New Roman"/>
              </a:rPr>
              <a:t>s</a:t>
            </a:r>
            <a:r>
              <a:rPr sz="1000" i="1" spc="0" dirty="0" smtClean="0">
                <a:latin typeface="Times New Roman"/>
                <a:cs typeface="Times New Roman"/>
              </a:rPr>
              <a:t>an</a:t>
            </a:r>
            <a:r>
              <a:rPr sz="1000" i="1" spc="10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u</a:t>
            </a:r>
            <a:r>
              <a:rPr sz="1000" spc="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9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</a:t>
            </a:r>
            <a:r>
              <a:rPr sz="1000" spc="-9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nsi</a:t>
            </a:r>
            <a:r>
              <a:rPr sz="1000" spc="-4" dirty="0" smtClean="0">
                <a:latin typeface="Times New Roman"/>
                <a:cs typeface="Times New Roman"/>
              </a:rPr>
              <a:t>ó</a:t>
            </a:r>
            <a:r>
              <a:rPr sz="1000" spc="0" dirty="0" smtClean="0">
                <a:latin typeface="Times New Roman"/>
                <a:cs typeface="Times New Roman"/>
              </a:rPr>
              <a:t>n</a:t>
            </a:r>
            <a:r>
              <a:rPr sz="1000" spc="10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cen</a:t>
            </a:r>
            <a:r>
              <a:rPr sz="1000" spc="4" dirty="0" smtClean="0">
                <a:latin typeface="Times New Roman"/>
                <a:cs typeface="Times New Roman"/>
              </a:rPr>
              <a:t>d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n- </a:t>
            </a:r>
            <a:endParaRPr sz="1000">
              <a:latin typeface="Times New Roman"/>
              <a:cs typeface="Times New Roman"/>
            </a:endParaRPr>
          </a:p>
          <a:p>
            <a:pPr marL="194056" marR="553">
              <a:lnSpc>
                <a:spcPts val="1149"/>
              </a:lnSpc>
              <a:spcBef>
                <a:spcPts val="123"/>
              </a:spcBef>
            </a:pPr>
            <a:r>
              <a:rPr sz="1000" spc="0" dirty="0" smtClean="0">
                <a:latin typeface="Times New Roman"/>
                <a:cs typeface="Times New Roman"/>
              </a:rPr>
              <a:t>t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, fue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za,</a:t>
            </a:r>
            <a:r>
              <a:rPr sz="1000" spc="-4" dirty="0" smtClean="0">
                <a:latin typeface="Times New Roman"/>
                <a:cs typeface="Times New Roman"/>
              </a:rPr>
              <a:t> e</a:t>
            </a:r>
            <a:r>
              <a:rPr sz="1000" spc="0" dirty="0" smtClean="0">
                <a:latin typeface="Times New Roman"/>
                <a:cs typeface="Times New Roman"/>
              </a:rPr>
              <a:t>q</a:t>
            </a:r>
            <a:r>
              <a:rPr sz="1000" spc="4" dirty="0" smtClean="0">
                <a:latin typeface="Times New Roman"/>
                <a:cs typeface="Times New Roman"/>
              </a:rPr>
              <a:t>u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b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io,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es</a:t>
            </a:r>
            <a:r>
              <a:rPr sz="1000" spc="4" dirty="0" smtClean="0">
                <a:latin typeface="Times New Roman"/>
                <a:cs typeface="Times New Roman"/>
              </a:rPr>
              <a:t>p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ritu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da</a:t>
            </a:r>
            <a:r>
              <a:rPr sz="1000" spc="4" dirty="0" smtClean="0">
                <a:latin typeface="Times New Roman"/>
                <a:cs typeface="Times New Roman"/>
              </a:rPr>
              <a:t>d</a:t>
            </a:r>
            <a:r>
              <a:rPr sz="1000" spc="0" dirty="0" smtClean="0">
                <a:latin typeface="Times New Roman"/>
                <a:cs typeface="Times New Roman"/>
              </a:rPr>
              <a:t>, di</a:t>
            </a:r>
            <a:r>
              <a:rPr sz="1000" spc="-4" dirty="0" smtClean="0">
                <a:latin typeface="Times New Roman"/>
                <a:cs typeface="Times New Roman"/>
              </a:rPr>
              <a:t>g</a:t>
            </a:r>
            <a:r>
              <a:rPr sz="1000" spc="0" dirty="0" smtClean="0">
                <a:latin typeface="Times New Roman"/>
                <a:cs typeface="Times New Roman"/>
              </a:rPr>
              <a:t>n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dad.</a:t>
            </a:r>
            <a:endParaRPr sz="1000">
              <a:latin typeface="Times New Roman"/>
              <a:cs typeface="Times New Roman"/>
            </a:endParaRPr>
          </a:p>
          <a:p>
            <a:pPr marL="194056" marR="1692" indent="-181355">
              <a:lnSpc>
                <a:spcPts val="1274"/>
              </a:lnSpc>
              <a:spcBef>
                <a:spcPts val="311"/>
              </a:spcBef>
            </a:pPr>
            <a:r>
              <a:rPr sz="1000" spc="0" dirty="0" smtClean="0">
                <a:latin typeface="Symbol"/>
                <a:cs typeface="Symbol"/>
              </a:rPr>
              <a:t></a:t>
            </a:r>
            <a:r>
              <a:rPr sz="1000" spc="0" dirty="0" smtClean="0">
                <a:latin typeface="Times New Roman"/>
                <a:cs typeface="Times New Roman"/>
              </a:rPr>
              <a:t>  </a:t>
            </a:r>
            <a:r>
              <a:rPr sz="1000" spc="185" dirty="0" smtClean="0">
                <a:latin typeface="Times New Roman"/>
                <a:cs typeface="Times New Roman"/>
              </a:rPr>
              <a:t> </a:t>
            </a:r>
            <a:r>
              <a:rPr sz="1000" i="1" spc="0" dirty="0" smtClean="0">
                <a:latin typeface="Times New Roman"/>
                <a:cs typeface="Times New Roman"/>
              </a:rPr>
              <a:t>Líneas</a:t>
            </a:r>
            <a:r>
              <a:rPr sz="1000" i="1" spc="145" dirty="0" smtClean="0">
                <a:latin typeface="Times New Roman"/>
                <a:cs typeface="Times New Roman"/>
              </a:rPr>
              <a:t> </a:t>
            </a:r>
            <a:r>
              <a:rPr sz="1000" i="1" spc="0" dirty="0" smtClean="0">
                <a:latin typeface="Times New Roman"/>
                <a:cs typeface="Times New Roman"/>
              </a:rPr>
              <a:t>obl</a:t>
            </a:r>
            <a:r>
              <a:rPr sz="1000" i="1" spc="-4" dirty="0" smtClean="0">
                <a:latin typeface="Times New Roman"/>
                <a:cs typeface="Times New Roman"/>
              </a:rPr>
              <a:t>i</a:t>
            </a:r>
            <a:r>
              <a:rPr sz="1000" i="1" spc="0" dirty="0" smtClean="0">
                <a:latin typeface="Times New Roman"/>
                <a:cs typeface="Times New Roman"/>
              </a:rPr>
              <a:t>c</a:t>
            </a:r>
            <a:r>
              <a:rPr sz="1000" i="1" spc="-4" dirty="0" smtClean="0">
                <a:latin typeface="Times New Roman"/>
                <a:cs typeface="Times New Roman"/>
              </a:rPr>
              <a:t>u</a:t>
            </a:r>
            <a:r>
              <a:rPr sz="1000" i="1" spc="0" dirty="0" smtClean="0">
                <a:latin typeface="Times New Roman"/>
                <a:cs typeface="Times New Roman"/>
              </a:rPr>
              <a:t>as:</a:t>
            </a:r>
            <a:r>
              <a:rPr sz="1000" i="1" spc="1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Tr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ns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en</a:t>
            </a:r>
            <a:r>
              <a:rPr sz="1000" spc="14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sensaci</a:t>
            </a:r>
            <a:r>
              <a:rPr sz="1000" spc="-4" dirty="0" smtClean="0">
                <a:latin typeface="Times New Roman"/>
                <a:cs typeface="Times New Roman"/>
              </a:rPr>
              <a:t>ó</a:t>
            </a:r>
            <a:r>
              <a:rPr sz="1000" spc="0" dirty="0" smtClean="0">
                <a:latin typeface="Times New Roman"/>
                <a:cs typeface="Times New Roman"/>
              </a:rPr>
              <a:t>n</a:t>
            </a:r>
            <a:r>
              <a:rPr sz="1000" spc="14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13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</a:t>
            </a:r>
            <a:r>
              <a:rPr sz="1000" spc="-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fu</a:t>
            </a:r>
            <a:r>
              <a:rPr sz="1000" spc="-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- </a:t>
            </a:r>
            <a:endParaRPr sz="1000">
              <a:latin typeface="Times New Roman"/>
              <a:cs typeface="Times New Roman"/>
            </a:endParaRPr>
          </a:p>
          <a:p>
            <a:pPr marL="194056" marR="1692">
              <a:lnSpc>
                <a:spcPts val="1149"/>
              </a:lnSpc>
              <a:spcBef>
                <a:spcPts val="129"/>
              </a:spcBef>
            </a:pPr>
            <a:r>
              <a:rPr sz="1000" spc="0" dirty="0" smtClean="0">
                <a:latin typeface="Times New Roman"/>
                <a:cs typeface="Times New Roman"/>
              </a:rPr>
              <a:t>did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d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y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-4" dirty="0" smtClean="0">
                <a:latin typeface="Times New Roman"/>
                <a:cs typeface="Times New Roman"/>
              </a:rPr>
              <a:t>le</a:t>
            </a:r>
            <a:r>
              <a:rPr sz="1000" spc="0" dirty="0" smtClean="0">
                <a:latin typeface="Times New Roman"/>
                <a:cs typeface="Times New Roman"/>
              </a:rPr>
              <a:t>ja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nto.</a:t>
            </a:r>
            <a:endParaRPr sz="1000">
              <a:latin typeface="Times New Roman"/>
              <a:cs typeface="Times New Roman"/>
            </a:endParaRPr>
          </a:p>
          <a:p>
            <a:pPr marL="194056" indent="-181356">
              <a:lnSpc>
                <a:spcPts val="1274"/>
              </a:lnSpc>
              <a:spcBef>
                <a:spcPts val="312"/>
              </a:spcBef>
            </a:pPr>
            <a:r>
              <a:rPr sz="1000" spc="0" dirty="0" smtClean="0">
                <a:latin typeface="Symbol"/>
                <a:cs typeface="Symbol"/>
              </a:rPr>
              <a:t></a:t>
            </a:r>
            <a:r>
              <a:rPr sz="1000" spc="0" dirty="0" smtClean="0">
                <a:latin typeface="Times New Roman"/>
                <a:cs typeface="Times New Roman"/>
              </a:rPr>
              <a:t>  </a:t>
            </a:r>
            <a:r>
              <a:rPr sz="1000" spc="185" dirty="0" smtClean="0">
                <a:latin typeface="Times New Roman"/>
                <a:cs typeface="Times New Roman"/>
              </a:rPr>
              <a:t> </a:t>
            </a:r>
            <a:r>
              <a:rPr sz="1000" i="1" spc="0" dirty="0" smtClean="0">
                <a:latin typeface="Times New Roman"/>
                <a:cs typeface="Times New Roman"/>
              </a:rPr>
              <a:t>Líneas</a:t>
            </a:r>
            <a:r>
              <a:rPr sz="1000" i="1" spc="64" dirty="0" smtClean="0">
                <a:latin typeface="Times New Roman"/>
                <a:cs typeface="Times New Roman"/>
              </a:rPr>
              <a:t> </a:t>
            </a:r>
            <a:r>
              <a:rPr sz="1000" i="1" spc="0" dirty="0" smtClean="0">
                <a:latin typeface="Times New Roman"/>
                <a:cs typeface="Times New Roman"/>
              </a:rPr>
              <a:t>qu</a:t>
            </a:r>
            <a:r>
              <a:rPr sz="1000" i="1" spc="-4" dirty="0" smtClean="0">
                <a:latin typeface="Times New Roman"/>
                <a:cs typeface="Times New Roman"/>
              </a:rPr>
              <a:t>e</a:t>
            </a:r>
            <a:r>
              <a:rPr sz="1000" i="1" spc="0" dirty="0" smtClean="0">
                <a:latin typeface="Times New Roman"/>
                <a:cs typeface="Times New Roman"/>
              </a:rPr>
              <a:t>bradas:</a:t>
            </a:r>
            <a:r>
              <a:rPr sz="1000" i="1" spc="69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rans</a:t>
            </a:r>
            <a:r>
              <a:rPr sz="1000" spc="-1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iten</a:t>
            </a:r>
            <a:r>
              <a:rPr sz="1000" spc="6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nsac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ón</a:t>
            </a:r>
            <a:r>
              <a:rPr sz="1000" spc="6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6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ac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ivi- </a:t>
            </a:r>
            <a:endParaRPr sz="1000">
              <a:latin typeface="Times New Roman"/>
              <a:cs typeface="Times New Roman"/>
            </a:endParaRPr>
          </a:p>
          <a:p>
            <a:pPr marL="194056">
              <a:lnSpc>
                <a:spcPts val="1149"/>
              </a:lnSpc>
              <a:spcBef>
                <a:spcPts val="123"/>
              </a:spcBef>
            </a:pPr>
            <a:r>
              <a:rPr sz="1000" spc="0" dirty="0" smtClean="0">
                <a:latin typeface="Times New Roman"/>
                <a:cs typeface="Times New Roman"/>
              </a:rPr>
              <a:t>dad,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nto, de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n</a:t>
            </a:r>
            <a:r>
              <a:rPr sz="1000" spc="-4" dirty="0" smtClean="0">
                <a:latin typeface="Times New Roman"/>
                <a:cs typeface="Times New Roman"/>
              </a:rPr>
              <a:t>am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4" dirty="0" smtClean="0">
                <a:latin typeface="Times New Roman"/>
                <a:cs typeface="Times New Roman"/>
              </a:rPr>
              <a:t>s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y de f</a:t>
            </a:r>
            <a:r>
              <a:rPr sz="1000" spc="-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erza.</a:t>
            </a:r>
            <a:endParaRPr sz="1000">
              <a:latin typeface="Times New Roman"/>
              <a:cs typeface="Times New Roman"/>
            </a:endParaRPr>
          </a:p>
          <a:p>
            <a:pPr marL="21082" marR="1900205" algn="just">
              <a:lnSpc>
                <a:spcPct val="95825"/>
              </a:lnSpc>
              <a:spcBef>
                <a:spcPts val="381"/>
              </a:spcBef>
            </a:pPr>
            <a:r>
              <a:rPr sz="1000" b="1" spc="0" dirty="0" smtClean="0">
                <a:latin typeface="Times New Roman"/>
                <a:cs typeface="Times New Roman"/>
              </a:rPr>
              <a:t>Por</a:t>
            </a:r>
            <a:r>
              <a:rPr sz="1000" b="1" spc="4" dirty="0" smtClean="0">
                <a:latin typeface="Times New Roman"/>
                <a:cs typeface="Times New Roman"/>
              </a:rPr>
              <a:t> </a:t>
            </a:r>
            <a:r>
              <a:rPr sz="1000" b="1" spc="-4" dirty="0" smtClean="0">
                <a:latin typeface="Times New Roman"/>
                <a:cs typeface="Times New Roman"/>
              </a:rPr>
              <a:t>s</a:t>
            </a:r>
            <a:r>
              <a:rPr sz="1000" b="1" spc="0" dirty="0" smtClean="0">
                <a:latin typeface="Times New Roman"/>
                <a:cs typeface="Times New Roman"/>
              </a:rPr>
              <a:t>u</a:t>
            </a:r>
            <a:r>
              <a:rPr sz="1000" b="1" spc="-4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fin</a:t>
            </a:r>
            <a:r>
              <a:rPr sz="1000" b="1" spc="4" dirty="0" smtClean="0">
                <a:latin typeface="Times New Roman"/>
                <a:cs typeface="Times New Roman"/>
              </a:rPr>
              <a:t>a</a:t>
            </a:r>
            <a:r>
              <a:rPr sz="1000" b="1" spc="0" dirty="0" smtClean="0">
                <a:latin typeface="Times New Roman"/>
                <a:cs typeface="Times New Roman"/>
              </a:rPr>
              <a:t>l</a:t>
            </a:r>
            <a:r>
              <a:rPr sz="1000" b="1" spc="-4" dirty="0" smtClean="0">
                <a:latin typeface="Times New Roman"/>
                <a:cs typeface="Times New Roman"/>
              </a:rPr>
              <a:t>id</a:t>
            </a:r>
            <a:r>
              <a:rPr sz="1000" b="1" spc="0" dirty="0" smtClean="0">
                <a:latin typeface="Times New Roman"/>
                <a:cs typeface="Times New Roman"/>
              </a:rPr>
              <a:t>a</a:t>
            </a:r>
            <a:r>
              <a:rPr sz="1000" b="1" spc="4" dirty="0" smtClean="0">
                <a:latin typeface="Times New Roman"/>
                <a:cs typeface="Times New Roman"/>
              </a:rPr>
              <a:t>d</a:t>
            </a:r>
            <a:r>
              <a:rPr sz="1000" b="1" spc="0" dirty="0" smtClean="0"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  <a:p>
            <a:pPr marL="12700" marR="389" indent="0" algn="just">
              <a:lnSpc>
                <a:spcPts val="1153"/>
              </a:lnSpc>
              <a:spcBef>
                <a:spcPts val="390"/>
              </a:spcBef>
            </a:pPr>
            <a:r>
              <a:rPr sz="1000" i="1" spc="0" dirty="0" smtClean="0">
                <a:latin typeface="Times New Roman"/>
                <a:cs typeface="Times New Roman"/>
              </a:rPr>
              <a:t>Gr</a:t>
            </a:r>
            <a:r>
              <a:rPr sz="1000" i="1" spc="4" dirty="0" smtClean="0">
                <a:latin typeface="Times New Roman"/>
                <a:cs typeface="Times New Roman"/>
              </a:rPr>
              <a:t>a</a:t>
            </a:r>
            <a:r>
              <a:rPr sz="1000" i="1" spc="0" dirty="0" smtClean="0">
                <a:latin typeface="Times New Roman"/>
                <a:cs typeface="Times New Roman"/>
              </a:rPr>
              <a:t>f</a:t>
            </a:r>
            <a:r>
              <a:rPr sz="1000" i="1" spc="-4" dirty="0" smtClean="0">
                <a:latin typeface="Times New Roman"/>
                <a:cs typeface="Times New Roman"/>
              </a:rPr>
              <a:t>is</a:t>
            </a:r>
            <a:r>
              <a:rPr sz="1000" i="1" spc="0" dirty="0" smtClean="0">
                <a:latin typeface="Times New Roman"/>
                <a:cs typeface="Times New Roman"/>
              </a:rPr>
              <a:t>mo:</a:t>
            </a:r>
            <a:r>
              <a:rPr sz="1000" i="1" spc="9" dirty="0" smtClean="0">
                <a:latin typeface="Times New Roman"/>
                <a:cs typeface="Times New Roman"/>
              </a:rPr>
              <a:t> </a:t>
            </a:r>
            <a:r>
              <a:rPr sz="1000" i="1" spc="0" dirty="0" smtClean="0">
                <a:latin typeface="Times New Roman"/>
                <a:cs typeface="Times New Roman"/>
              </a:rPr>
              <a:t>Lí</a:t>
            </a:r>
            <a:r>
              <a:rPr sz="1000" i="1" spc="-4" dirty="0" smtClean="0">
                <a:latin typeface="Times New Roman"/>
                <a:cs typeface="Times New Roman"/>
              </a:rPr>
              <a:t>n</a:t>
            </a:r>
            <a:r>
              <a:rPr sz="1000" i="1" spc="0" dirty="0" smtClean="0">
                <a:latin typeface="Times New Roman"/>
                <a:cs typeface="Times New Roman"/>
              </a:rPr>
              <a:t>ea</a:t>
            </a:r>
            <a:r>
              <a:rPr sz="1000" i="1" spc="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uni</a:t>
            </a:r>
            <a:r>
              <a:rPr sz="1000" spc="-4" dirty="0" smtClean="0">
                <a:latin typeface="Times New Roman"/>
                <a:cs typeface="Times New Roman"/>
              </a:rPr>
              <a:t>f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en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cu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nto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u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grosor; </a:t>
            </a:r>
            <a:r>
              <a:rPr sz="1000" spc="4" dirty="0" smtClean="0">
                <a:latin typeface="Times New Roman"/>
                <a:cs typeface="Times New Roman"/>
              </a:rPr>
              <a:t>p</a:t>
            </a:r>
            <a:r>
              <a:rPr sz="1000" spc="0" dirty="0" smtClean="0">
                <a:latin typeface="Times New Roman"/>
                <a:cs typeface="Times New Roman"/>
              </a:rPr>
              <a:t>ode- </a:t>
            </a:r>
            <a:endParaRPr sz="1000">
              <a:latin typeface="Times New Roman"/>
              <a:cs typeface="Times New Roman"/>
            </a:endParaRPr>
          </a:p>
          <a:p>
            <a:pPr marL="12700" marR="389" algn="just">
              <a:lnSpc>
                <a:spcPts val="1149"/>
              </a:lnSpc>
              <a:spcBef>
                <a:spcPts val="117"/>
              </a:spcBef>
            </a:pP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os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real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zarla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10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ano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on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egla y co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pás.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Expres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n </a:t>
            </a:r>
            <a:endParaRPr sz="1000">
              <a:latin typeface="Times New Roman"/>
              <a:cs typeface="Times New Roman"/>
            </a:endParaRPr>
          </a:p>
          <a:p>
            <a:pPr marL="12700" marR="389" algn="just">
              <a:lnSpc>
                <a:spcPts val="1149"/>
              </a:lnSpc>
              <a:spcBef>
                <a:spcPts val="117"/>
              </a:spcBef>
            </a:pPr>
            <a:r>
              <a:rPr sz="1000" spc="0" dirty="0" smtClean="0">
                <a:latin typeface="Times New Roman"/>
                <a:cs typeface="Times New Roman"/>
              </a:rPr>
              <a:t>ro</a:t>
            </a:r>
            <a:r>
              <a:rPr sz="1000" spc="-4" dirty="0" smtClean="0">
                <a:latin typeface="Times New Roman"/>
                <a:cs typeface="Times New Roman"/>
              </a:rPr>
              <a:t>b</a:t>
            </a:r>
            <a:r>
              <a:rPr sz="1000" spc="0" dirty="0" smtClean="0">
                <a:latin typeface="Times New Roman"/>
                <a:cs typeface="Times New Roman"/>
              </a:rPr>
              <a:t>ust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z,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rigid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z.</a:t>
            </a:r>
            <a:r>
              <a:rPr sz="1000" spc="1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Es</a:t>
            </a:r>
            <a:r>
              <a:rPr sz="1000" spc="1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el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po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1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4" dirty="0" smtClean="0">
                <a:latin typeface="Times New Roman"/>
                <a:cs typeface="Times New Roman"/>
              </a:rPr>
              <a:t>í</a:t>
            </a:r>
            <a:r>
              <a:rPr sz="1000" spc="0" dirty="0" smtClean="0">
                <a:latin typeface="Times New Roman"/>
                <a:cs typeface="Times New Roman"/>
              </a:rPr>
              <a:t>nea</a:t>
            </a:r>
            <a:r>
              <a:rPr sz="1000" spc="10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pr</a:t>
            </a:r>
            <a:r>
              <a:rPr sz="1000" spc="-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ada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pa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a el </a:t>
            </a:r>
            <a:endParaRPr sz="1000">
              <a:latin typeface="Times New Roman"/>
              <a:cs typeface="Times New Roman"/>
            </a:endParaRPr>
          </a:p>
          <a:p>
            <a:pPr marL="12700" marR="389" algn="just">
              <a:lnSpc>
                <a:spcPts val="1149"/>
              </a:lnSpc>
              <a:spcBef>
                <a:spcPts val="117"/>
              </a:spcBef>
            </a:pPr>
            <a:r>
              <a:rPr sz="1000" spc="0" dirty="0" smtClean="0">
                <a:latin typeface="Times New Roman"/>
                <a:cs typeface="Times New Roman"/>
              </a:rPr>
              <a:t>dibujo t</a:t>
            </a:r>
            <a:r>
              <a:rPr sz="1000" spc="-4" dirty="0" smtClean="0">
                <a:latin typeface="Times New Roman"/>
                <a:cs typeface="Times New Roman"/>
              </a:rPr>
              <a:t>é</a:t>
            </a:r>
            <a:r>
              <a:rPr sz="1000" spc="0" dirty="0" smtClean="0">
                <a:latin typeface="Times New Roman"/>
                <a:cs typeface="Times New Roman"/>
              </a:rPr>
              <a:t>cnic</a:t>
            </a:r>
            <a:r>
              <a:rPr sz="1000" spc="-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,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-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nque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bi</a:t>
            </a:r>
            <a:r>
              <a:rPr sz="1000" spc="4" dirty="0" smtClean="0">
                <a:latin typeface="Times New Roman"/>
                <a:cs typeface="Times New Roman"/>
              </a:rPr>
              <a:t>é</a:t>
            </a:r>
            <a:r>
              <a:rPr sz="1000" spc="0" dirty="0" smtClean="0">
                <a:latin typeface="Times New Roman"/>
                <a:cs typeface="Times New Roman"/>
              </a:rPr>
              <a:t>n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t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za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para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el </a:t>
            </a:r>
            <a:r>
              <a:rPr sz="1000" spc="4" dirty="0" smtClean="0">
                <a:latin typeface="Times New Roman"/>
                <a:cs typeface="Times New Roman"/>
              </a:rPr>
              <a:t>d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b</a:t>
            </a:r>
            <a:r>
              <a:rPr sz="1000" spc="0" dirty="0" smtClean="0">
                <a:latin typeface="Times New Roman"/>
                <a:cs typeface="Times New Roman"/>
              </a:rPr>
              <a:t>ujo </a:t>
            </a:r>
            <a:endParaRPr sz="1000">
              <a:latin typeface="Times New Roman"/>
              <a:cs typeface="Times New Roman"/>
            </a:endParaRPr>
          </a:p>
          <a:p>
            <a:pPr marL="12700" marR="389" algn="just">
              <a:lnSpc>
                <a:spcPts val="1149"/>
              </a:lnSpc>
              <a:spcBef>
                <a:spcPts val="117"/>
              </a:spcBef>
            </a:pP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-4" dirty="0" smtClean="0">
                <a:latin typeface="Times New Roman"/>
                <a:cs typeface="Times New Roman"/>
              </a:rPr>
              <a:t>b</a:t>
            </a:r>
            <a:r>
              <a:rPr sz="1000" spc="0" dirty="0" smtClean="0">
                <a:latin typeface="Times New Roman"/>
                <a:cs typeface="Times New Roman"/>
              </a:rPr>
              <a:t>je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os d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co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os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 orna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entac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ón,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cerá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, </a:t>
            </a:r>
            <a:endParaRPr sz="1000">
              <a:latin typeface="Times New Roman"/>
              <a:cs typeface="Times New Roman"/>
            </a:endParaRPr>
          </a:p>
          <a:p>
            <a:pPr marL="12700" marR="389" algn="just">
              <a:lnSpc>
                <a:spcPts val="1149"/>
              </a:lnSpc>
              <a:spcBef>
                <a:spcPts val="117"/>
              </a:spcBef>
            </a:pPr>
            <a:r>
              <a:rPr sz="1000" spc="0" dirty="0" smtClean="0">
                <a:latin typeface="Times New Roman"/>
                <a:cs typeface="Times New Roman"/>
              </a:rPr>
              <a:t>dise</a:t>
            </a:r>
            <a:r>
              <a:rPr sz="1000" spc="-4" dirty="0" smtClean="0">
                <a:latin typeface="Times New Roman"/>
                <a:cs typeface="Times New Roman"/>
              </a:rPr>
              <a:t>ñ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g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-4" dirty="0" smtClean="0">
                <a:latin typeface="Times New Roman"/>
                <a:cs typeface="Times New Roman"/>
              </a:rPr>
              <a:t>á</a:t>
            </a:r>
            <a:r>
              <a:rPr sz="1000" spc="0" dirty="0" smtClean="0">
                <a:latin typeface="Times New Roman"/>
                <a:cs typeface="Times New Roman"/>
              </a:rPr>
              <a:t>fico,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c.…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P</a:t>
            </a:r>
            <a:r>
              <a:rPr sz="1000" spc="0" dirty="0" smtClean="0">
                <a:latin typeface="Times New Roman"/>
                <a:cs typeface="Times New Roman"/>
              </a:rPr>
              <a:t>ue</a:t>
            </a:r>
            <a:r>
              <a:rPr sz="1000" spc="4" dirty="0" smtClean="0">
                <a:latin typeface="Times New Roman"/>
                <a:cs typeface="Times New Roman"/>
              </a:rPr>
              <a:t>d</a:t>
            </a:r>
            <a:r>
              <a:rPr sz="1000" spc="0" dirty="0" smtClean="0">
                <a:latin typeface="Times New Roman"/>
                <a:cs typeface="Times New Roman"/>
              </a:rPr>
              <a:t>e 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er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bién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uti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z</a:t>
            </a:r>
            <a:r>
              <a:rPr sz="1000" spc="0" dirty="0" smtClean="0">
                <a:latin typeface="Times New Roman"/>
                <a:cs typeface="Times New Roman"/>
              </a:rPr>
              <a:t>ado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pa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a </a:t>
            </a:r>
            <a:endParaRPr sz="1000">
              <a:latin typeface="Times New Roman"/>
              <a:cs typeface="Times New Roman"/>
            </a:endParaRPr>
          </a:p>
          <a:p>
            <a:pPr marL="12700" marR="389" algn="just">
              <a:lnSpc>
                <a:spcPts val="1149"/>
              </a:lnSpc>
              <a:spcBef>
                <a:spcPts val="117"/>
              </a:spcBef>
            </a:pPr>
            <a:r>
              <a:rPr sz="1000" spc="0" dirty="0" smtClean="0">
                <a:latin typeface="Times New Roman"/>
                <a:cs typeface="Times New Roman"/>
              </a:rPr>
              <a:t>co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u</a:t>
            </a:r>
            <a:r>
              <a:rPr sz="1000" spc="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ar s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ns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c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es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ediante:</a:t>
            </a:r>
            <a:endParaRPr sz="1000">
              <a:latin typeface="Times New Roman"/>
              <a:cs typeface="Times New Roman"/>
            </a:endParaRPr>
          </a:p>
          <a:p>
            <a:pPr marL="21082" marR="326877" algn="just">
              <a:lnSpc>
                <a:spcPct val="95825"/>
              </a:lnSpc>
              <a:spcBef>
                <a:spcPts val="312"/>
              </a:spcBef>
            </a:pPr>
            <a:r>
              <a:rPr sz="1000" spc="0" dirty="0" smtClean="0">
                <a:latin typeface="Times New Roman"/>
                <a:cs typeface="Times New Roman"/>
              </a:rPr>
              <a:t>* Acu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ulac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ón </a:t>
            </a:r>
            <a:r>
              <a:rPr sz="1000" spc="4" dirty="0" smtClean="0">
                <a:latin typeface="Times New Roman"/>
                <a:cs typeface="Times New Roman"/>
              </a:rPr>
              <a:t>d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grafis</a:t>
            </a:r>
            <a:r>
              <a:rPr sz="1000" spc="-1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os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(Ilustrac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ón nº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4" dirty="0" smtClean="0">
                <a:latin typeface="Times New Roman"/>
                <a:cs typeface="Times New Roman"/>
              </a:rPr>
              <a:t>3</a:t>
            </a:r>
            <a:r>
              <a:rPr sz="1000" spc="0" dirty="0" smtClean="0">
                <a:latin typeface="Times New Roman"/>
                <a:cs typeface="Times New Roman"/>
              </a:rPr>
              <a:t>-a )</a:t>
            </a:r>
            <a:endParaRPr sz="1000">
              <a:latin typeface="Times New Roman"/>
              <a:cs typeface="Times New Roman"/>
            </a:endParaRPr>
          </a:p>
          <a:p>
            <a:pPr marL="21082" marR="2703" algn="just">
              <a:lnSpc>
                <a:spcPct val="95825"/>
              </a:lnSpc>
              <a:spcBef>
                <a:spcPts val="320"/>
              </a:spcBef>
            </a:pPr>
            <a:r>
              <a:rPr sz="1000" spc="0" dirty="0" smtClean="0">
                <a:latin typeface="Times New Roman"/>
                <a:cs typeface="Times New Roman"/>
              </a:rPr>
              <a:t>*  </a:t>
            </a:r>
            <a:r>
              <a:rPr sz="1000" spc="240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P</a:t>
            </a:r>
            <a:r>
              <a:rPr sz="1000" spc="0" dirty="0" smtClean="0">
                <a:latin typeface="Times New Roman"/>
                <a:cs typeface="Times New Roman"/>
              </a:rPr>
              <a:t>or  </a:t>
            </a:r>
            <a:r>
              <a:rPr sz="1000" spc="23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</a:t>
            </a:r>
            <a:r>
              <a:rPr sz="1000" spc="-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xi</a:t>
            </a:r>
            <a:r>
              <a:rPr sz="1000" spc="-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idad  </a:t>
            </a:r>
            <a:r>
              <a:rPr sz="1000" spc="24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  </a:t>
            </a:r>
            <a:r>
              <a:rPr sz="1000" spc="24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pa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ac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ón  </a:t>
            </a:r>
            <a:r>
              <a:rPr sz="1000" spc="24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  </a:t>
            </a:r>
            <a:r>
              <a:rPr sz="1000" spc="23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g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fis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os</a:t>
            </a:r>
            <a:endParaRPr sz="1000">
              <a:latin typeface="Times New Roman"/>
              <a:cs typeface="Times New Roman"/>
            </a:endParaRPr>
          </a:p>
          <a:p>
            <a:pPr marL="21082" marR="1814796" algn="just">
              <a:lnSpc>
                <a:spcPct val="95825"/>
              </a:lnSpc>
              <a:spcBef>
                <a:spcPts val="114"/>
              </a:spcBef>
            </a:pPr>
            <a:r>
              <a:rPr sz="1000" spc="0" dirty="0" smtClean="0">
                <a:latin typeface="Times New Roman"/>
                <a:cs typeface="Times New Roman"/>
              </a:rPr>
              <a:t>(</a:t>
            </a:r>
            <a:r>
              <a:rPr sz="1000" spc="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strac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ón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nº </a:t>
            </a:r>
            <a:r>
              <a:rPr sz="1000" spc="4" dirty="0" smtClean="0">
                <a:latin typeface="Times New Roman"/>
                <a:cs typeface="Times New Roman"/>
              </a:rPr>
              <a:t>3</a:t>
            </a:r>
            <a:r>
              <a:rPr sz="1000" spc="-4" dirty="0" smtClean="0">
                <a:latin typeface="Times New Roman"/>
                <a:cs typeface="Times New Roman"/>
              </a:rPr>
              <a:t>-</a:t>
            </a:r>
            <a:r>
              <a:rPr sz="1000" spc="0" dirty="0" smtClean="0">
                <a:latin typeface="Times New Roman"/>
                <a:cs typeface="Times New Roman"/>
              </a:rPr>
              <a:t>b).</a:t>
            </a:r>
            <a:endParaRPr sz="1000">
              <a:latin typeface="Times New Roman"/>
              <a:cs typeface="Times New Roman"/>
            </a:endParaRPr>
          </a:p>
          <a:p>
            <a:pPr marL="21082" marR="2957" algn="just">
              <a:lnSpc>
                <a:spcPct val="95825"/>
              </a:lnSpc>
              <a:spcBef>
                <a:spcPts val="315"/>
              </a:spcBef>
            </a:pPr>
            <a:r>
              <a:rPr sz="1000" spc="0" dirty="0" smtClean="0">
                <a:latin typeface="Times New Roman"/>
                <a:cs typeface="Times New Roman"/>
              </a:rPr>
              <a:t>*</a:t>
            </a:r>
            <a:r>
              <a:rPr sz="1000" spc="3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Por</a:t>
            </a:r>
            <a:r>
              <a:rPr sz="1000" spc="34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4" dirty="0" smtClean="0">
                <a:latin typeface="Times New Roman"/>
                <a:cs typeface="Times New Roman"/>
              </a:rPr>
              <a:t>d</a:t>
            </a:r>
            <a:r>
              <a:rPr sz="1000" spc="0" dirty="0" smtClean="0">
                <a:latin typeface="Times New Roman"/>
                <a:cs typeface="Times New Roman"/>
              </a:rPr>
              <a:t>ifi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ac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es</a:t>
            </a:r>
            <a:r>
              <a:rPr sz="1000" spc="2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u</a:t>
            </a:r>
            <a:r>
              <a:rPr sz="1000" spc="4" dirty="0" smtClean="0">
                <a:latin typeface="Times New Roman"/>
                <a:cs typeface="Times New Roman"/>
              </a:rPr>
              <a:t>n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for</a:t>
            </a:r>
            <a:r>
              <a:rPr sz="1000" spc="-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es</a:t>
            </a:r>
            <a:r>
              <a:rPr sz="1000" spc="3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del</a:t>
            </a:r>
            <a:r>
              <a:rPr sz="1000" spc="3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gro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or</a:t>
            </a:r>
            <a:r>
              <a:rPr sz="1000" spc="3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3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3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la</a:t>
            </a:r>
            <a:r>
              <a:rPr sz="1000" spc="3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di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-</a:t>
            </a:r>
            <a:endParaRPr sz="1000">
              <a:latin typeface="Times New Roman"/>
              <a:cs typeface="Times New Roman"/>
            </a:endParaRPr>
          </a:p>
          <a:p>
            <a:pPr marL="21082" marR="20136" algn="just">
              <a:lnSpc>
                <a:spcPct val="95825"/>
              </a:lnSpc>
              <a:spcBef>
                <a:spcPts val="114"/>
              </a:spcBef>
            </a:pP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si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ón es</a:t>
            </a:r>
            <a:r>
              <a:rPr sz="1000" spc="4" dirty="0" smtClean="0">
                <a:latin typeface="Times New Roman"/>
                <a:cs typeface="Times New Roman"/>
              </a:rPr>
              <a:t>p</a:t>
            </a:r>
            <a:r>
              <a:rPr sz="1000" spc="0" dirty="0" smtClean="0">
                <a:latin typeface="Times New Roman"/>
                <a:cs typeface="Times New Roman"/>
              </a:rPr>
              <a:t>ac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al </a:t>
            </a:r>
            <a:r>
              <a:rPr sz="1000" spc="4" dirty="0" smtClean="0">
                <a:latin typeface="Times New Roman"/>
                <a:cs typeface="Times New Roman"/>
              </a:rPr>
              <a:t>d</a:t>
            </a:r>
            <a:r>
              <a:rPr sz="1000" spc="0" dirty="0" smtClean="0">
                <a:latin typeface="Times New Roman"/>
                <a:cs typeface="Times New Roman"/>
              </a:rPr>
              <a:t>e l</a:t>
            </a:r>
            <a:r>
              <a:rPr sz="1000" spc="-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s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g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fis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os. </a:t>
            </a:r>
            <a:r>
              <a:rPr sz="1000" spc="4" dirty="0" smtClean="0">
                <a:latin typeface="Times New Roman"/>
                <a:cs typeface="Times New Roman"/>
              </a:rPr>
              <a:t>(</a:t>
            </a:r>
            <a:r>
              <a:rPr sz="1000" spc="0" dirty="0" smtClean="0">
                <a:latin typeface="Times New Roman"/>
                <a:cs typeface="Times New Roman"/>
              </a:rPr>
              <a:t>Ilus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ración </a:t>
            </a:r>
            <a:r>
              <a:rPr sz="1000" spc="-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º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9" dirty="0" smtClean="0">
                <a:latin typeface="Times New Roman"/>
                <a:cs typeface="Times New Roman"/>
              </a:rPr>
              <a:t>3</a:t>
            </a:r>
            <a:r>
              <a:rPr sz="1000" spc="0" dirty="0" smtClean="0">
                <a:latin typeface="Times New Roman"/>
                <a:cs typeface="Times New Roman"/>
              </a:rPr>
              <a:t>-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).</a:t>
            </a:r>
            <a:endParaRPr sz="1000">
              <a:latin typeface="Times New Roman"/>
              <a:cs typeface="Times New Roman"/>
            </a:endParaRPr>
          </a:p>
          <a:p>
            <a:pPr marL="12700" marR="1709" algn="just">
              <a:lnSpc>
                <a:spcPts val="1153"/>
              </a:lnSpc>
              <a:spcBef>
                <a:spcPts val="380"/>
              </a:spcBef>
            </a:pPr>
            <a:r>
              <a:rPr sz="1000" i="1" spc="0" dirty="0" smtClean="0">
                <a:latin typeface="Times New Roman"/>
                <a:cs typeface="Times New Roman"/>
              </a:rPr>
              <a:t>Tr</a:t>
            </a:r>
            <a:r>
              <a:rPr sz="1000" i="1" spc="4" dirty="0" smtClean="0">
                <a:latin typeface="Times New Roman"/>
                <a:cs typeface="Times New Roman"/>
              </a:rPr>
              <a:t>a</a:t>
            </a:r>
            <a:r>
              <a:rPr sz="1000" i="1" spc="-4" dirty="0" smtClean="0">
                <a:latin typeface="Times New Roman"/>
                <a:cs typeface="Times New Roman"/>
              </a:rPr>
              <a:t>z</a:t>
            </a:r>
            <a:r>
              <a:rPr sz="1000" i="1" spc="0" dirty="0" smtClean="0">
                <a:latin typeface="Times New Roman"/>
                <a:cs typeface="Times New Roman"/>
              </a:rPr>
              <a:t>o:  </a:t>
            </a:r>
            <a:r>
              <a:rPr sz="1000" spc="0" dirty="0" smtClean="0">
                <a:latin typeface="Times New Roman"/>
                <a:cs typeface="Times New Roman"/>
              </a:rPr>
              <a:t>Es</a:t>
            </a:r>
            <a:r>
              <a:rPr sz="1000" spc="23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un</a:t>
            </a:r>
            <a:r>
              <a:rPr sz="1000" spc="23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po</a:t>
            </a:r>
            <a:r>
              <a:rPr sz="1000" spc="24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24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4" dirty="0" smtClean="0">
                <a:latin typeface="Times New Roman"/>
                <a:cs typeface="Times New Roman"/>
              </a:rPr>
              <a:t>í</a:t>
            </a:r>
            <a:r>
              <a:rPr sz="1000" spc="0" dirty="0" smtClean="0">
                <a:latin typeface="Times New Roman"/>
                <a:cs typeface="Times New Roman"/>
              </a:rPr>
              <a:t>nea</a:t>
            </a:r>
            <a:r>
              <a:rPr sz="1000" spc="235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ás</a:t>
            </a:r>
            <a:r>
              <a:rPr sz="1000" spc="24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esp</a:t>
            </a:r>
            <a:r>
              <a:rPr sz="1000" spc="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nt</a:t>
            </a:r>
            <a:r>
              <a:rPr sz="1000" spc="-4" dirty="0" smtClean="0">
                <a:latin typeface="Times New Roman"/>
                <a:cs typeface="Times New Roman"/>
              </a:rPr>
              <a:t>á</a:t>
            </a:r>
            <a:r>
              <a:rPr sz="1000" spc="0" dirty="0" smtClean="0">
                <a:latin typeface="Times New Roman"/>
                <a:cs typeface="Times New Roman"/>
              </a:rPr>
              <a:t>nea</a:t>
            </a:r>
            <a:r>
              <a:rPr sz="1000" spc="24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y</a:t>
            </a:r>
            <a:r>
              <a:rPr sz="1000" spc="24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b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, </a:t>
            </a:r>
            <a:endParaRPr sz="1000">
              <a:latin typeface="Times New Roman"/>
              <a:cs typeface="Times New Roman"/>
            </a:endParaRPr>
          </a:p>
          <a:p>
            <a:pPr marL="12700" marR="1709" algn="just">
              <a:lnSpc>
                <a:spcPts val="1149"/>
              </a:lnSpc>
              <a:spcBef>
                <a:spcPts val="116"/>
              </a:spcBef>
            </a:pPr>
            <a:r>
              <a:rPr sz="1000" spc="0" dirty="0" smtClean="0">
                <a:latin typeface="Times New Roman"/>
                <a:cs typeface="Times New Roman"/>
              </a:rPr>
              <a:t>aporta s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nsibi</a:t>
            </a:r>
            <a:r>
              <a:rPr sz="1000" spc="-9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idad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y c</a:t>
            </a:r>
            <a:r>
              <a:rPr sz="1000" spc="-9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ráct</a:t>
            </a:r>
            <a:r>
              <a:rPr sz="1000" spc="-9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r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 la l</a:t>
            </a:r>
            <a:r>
              <a:rPr sz="1000" spc="-4" dirty="0" smtClean="0">
                <a:latin typeface="Times New Roman"/>
                <a:cs typeface="Times New Roman"/>
              </a:rPr>
              <a:t>í</a:t>
            </a:r>
            <a:r>
              <a:rPr sz="1000" spc="0" dirty="0" smtClean="0">
                <a:latin typeface="Times New Roman"/>
                <a:cs typeface="Times New Roman"/>
              </a:rPr>
              <a:t>ne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,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h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ce que el </a:t>
            </a:r>
            <a:endParaRPr sz="1000">
              <a:latin typeface="Times New Roman"/>
              <a:cs typeface="Times New Roman"/>
            </a:endParaRPr>
          </a:p>
          <a:p>
            <a:pPr marL="12700" marR="1709" algn="just">
              <a:lnSpc>
                <a:spcPts val="1149"/>
              </a:lnSpc>
              <a:spcBef>
                <a:spcPts val="116"/>
              </a:spcBef>
            </a:pPr>
            <a:r>
              <a:rPr sz="1000" spc="0" dirty="0" smtClean="0">
                <a:latin typeface="Times New Roman"/>
                <a:cs typeface="Times New Roman"/>
              </a:rPr>
              <a:t>dibujo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v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b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y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u</a:t>
            </a:r>
            <a:r>
              <a:rPr sz="1000" spc="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ique f</a:t>
            </a:r>
            <a:r>
              <a:rPr sz="1000" spc="4" dirty="0" smtClean="0">
                <a:latin typeface="Times New Roman"/>
                <a:cs typeface="Times New Roman"/>
              </a:rPr>
              <a:t>u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rza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14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u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vid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d.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g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sivi- </a:t>
            </a:r>
            <a:endParaRPr sz="1000">
              <a:latin typeface="Times New Roman"/>
              <a:cs typeface="Times New Roman"/>
            </a:endParaRPr>
          </a:p>
          <a:p>
            <a:pPr marL="12700" marR="1709" algn="just">
              <a:lnSpc>
                <a:spcPts val="1149"/>
              </a:lnSpc>
              <a:spcBef>
                <a:spcPts val="116"/>
              </a:spcBef>
            </a:pPr>
            <a:r>
              <a:rPr sz="1000" spc="0" dirty="0" smtClean="0">
                <a:latin typeface="Times New Roman"/>
                <a:cs typeface="Times New Roman"/>
              </a:rPr>
              <a:t>dad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dul</a:t>
            </a:r>
            <a:r>
              <a:rPr sz="1000" spc="-4" dirty="0" smtClean="0">
                <a:latin typeface="Times New Roman"/>
                <a:cs typeface="Times New Roman"/>
              </a:rPr>
              <a:t>z</a:t>
            </a:r>
            <a:r>
              <a:rPr sz="1000" spc="0" dirty="0" smtClean="0">
                <a:latin typeface="Times New Roman"/>
                <a:cs typeface="Times New Roman"/>
              </a:rPr>
              <a:t>ura. Es</a:t>
            </a:r>
            <a:r>
              <a:rPr sz="1000" spc="1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el t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po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4" dirty="0" smtClean="0">
                <a:latin typeface="Times New Roman"/>
                <a:cs typeface="Times New Roman"/>
              </a:rPr>
              <a:t>í</a:t>
            </a:r>
            <a:r>
              <a:rPr sz="1000" spc="0" dirty="0" smtClean="0">
                <a:latin typeface="Times New Roman"/>
                <a:cs typeface="Times New Roman"/>
              </a:rPr>
              <a:t>nea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ás</a:t>
            </a:r>
            <a:r>
              <a:rPr sz="1000" spc="1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adecu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do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pa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el </a:t>
            </a:r>
            <a:endParaRPr sz="1000">
              <a:latin typeface="Times New Roman"/>
              <a:cs typeface="Times New Roman"/>
            </a:endParaRPr>
          </a:p>
          <a:p>
            <a:pPr marL="12700" marR="1709" algn="just">
              <a:lnSpc>
                <a:spcPts val="1149"/>
              </a:lnSpc>
              <a:spcBef>
                <a:spcPts val="116"/>
              </a:spcBef>
            </a:pPr>
            <a:r>
              <a:rPr sz="1000" spc="0" dirty="0" smtClean="0">
                <a:latin typeface="Times New Roman"/>
                <a:cs typeface="Times New Roman"/>
              </a:rPr>
              <a:t>dibujo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art</a:t>
            </a:r>
            <a:r>
              <a:rPr sz="1000" spc="-4" dirty="0" smtClean="0">
                <a:latin typeface="Times New Roman"/>
                <a:cs typeface="Times New Roman"/>
              </a:rPr>
              <a:t>í</a:t>
            </a:r>
            <a:r>
              <a:rPr sz="1000" spc="0" dirty="0" smtClean="0">
                <a:latin typeface="Times New Roman"/>
                <a:cs typeface="Times New Roman"/>
              </a:rPr>
              <a:t>st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co</a:t>
            </a:r>
            <a:r>
              <a:rPr sz="1000" spc="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ya que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es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la</a:t>
            </a:r>
            <a:r>
              <a:rPr sz="1000" spc="10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f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10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ás</a:t>
            </a:r>
            <a:r>
              <a:rPr sz="1000" spc="1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pe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onal de </a:t>
            </a:r>
            <a:endParaRPr sz="1000">
              <a:latin typeface="Times New Roman"/>
              <a:cs typeface="Times New Roman"/>
            </a:endParaRPr>
          </a:p>
          <a:p>
            <a:pPr marL="12700" marR="1709" algn="just">
              <a:lnSpc>
                <a:spcPts val="1149"/>
              </a:lnSpc>
              <a:spcBef>
                <a:spcPts val="116"/>
              </a:spcBef>
            </a:pPr>
            <a:r>
              <a:rPr sz="1000" spc="0" dirty="0" smtClean="0">
                <a:latin typeface="Times New Roman"/>
                <a:cs typeface="Times New Roman"/>
              </a:rPr>
              <a:t>expresi</a:t>
            </a:r>
            <a:r>
              <a:rPr sz="1000" spc="-4" dirty="0" smtClean="0">
                <a:latin typeface="Times New Roman"/>
                <a:cs typeface="Times New Roman"/>
              </a:rPr>
              <a:t>ó</a:t>
            </a:r>
            <a:r>
              <a:rPr sz="1000" spc="0" dirty="0" smtClean="0">
                <a:latin typeface="Times New Roman"/>
                <a:cs typeface="Times New Roman"/>
              </a:rPr>
              <a:t>n </a:t>
            </a:r>
            <a:r>
              <a:rPr sz="1000" spc="-4" dirty="0" smtClean="0">
                <a:latin typeface="Times New Roman"/>
                <a:cs typeface="Times New Roman"/>
              </a:rPr>
              <a:t>q</a:t>
            </a:r>
            <a:r>
              <a:rPr sz="1000" spc="0" dirty="0" smtClean="0">
                <a:latin typeface="Times New Roman"/>
                <a:cs typeface="Times New Roman"/>
              </a:rPr>
              <a:t>ue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ne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la l</a:t>
            </a:r>
            <a:r>
              <a:rPr sz="1000" spc="-4" dirty="0" smtClean="0">
                <a:latin typeface="Times New Roman"/>
                <a:cs typeface="Times New Roman"/>
              </a:rPr>
              <a:t>í</a:t>
            </a:r>
            <a:r>
              <a:rPr sz="1000" spc="0" dirty="0" smtClean="0">
                <a:latin typeface="Times New Roman"/>
                <a:cs typeface="Times New Roman"/>
              </a:rPr>
              <a:t>nea. (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lustrac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ón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nº 4)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4936236" y="6046199"/>
            <a:ext cx="924034" cy="1267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5"/>
              </a:lnSpc>
              <a:spcBef>
                <a:spcPts val="45"/>
              </a:spcBef>
            </a:pPr>
            <a:r>
              <a:rPr sz="800" spc="0" dirty="0" smtClean="0">
                <a:latin typeface="Times New Roman"/>
                <a:cs typeface="Times New Roman"/>
              </a:rPr>
              <a:t>I</a:t>
            </a:r>
            <a:r>
              <a:rPr sz="800" spc="-4" dirty="0" smtClean="0">
                <a:latin typeface="Times New Roman"/>
                <a:cs typeface="Times New Roman"/>
              </a:rPr>
              <a:t>L</a:t>
            </a:r>
            <a:r>
              <a:rPr sz="800" spc="0" dirty="0" smtClean="0">
                <a:latin typeface="Times New Roman"/>
                <a:cs typeface="Times New Roman"/>
              </a:rPr>
              <a:t>U</a:t>
            </a:r>
            <a:r>
              <a:rPr sz="800" spc="4" dirty="0" smtClean="0">
                <a:latin typeface="Times New Roman"/>
                <a:cs typeface="Times New Roman"/>
              </a:rPr>
              <a:t>S</a:t>
            </a:r>
            <a:r>
              <a:rPr sz="800" spc="0" dirty="0" smtClean="0">
                <a:latin typeface="Times New Roman"/>
                <a:cs typeface="Times New Roman"/>
              </a:rPr>
              <a:t>TRAC</a:t>
            </a:r>
            <a:r>
              <a:rPr sz="800" spc="4" dirty="0" smtClean="0">
                <a:latin typeface="Times New Roman"/>
                <a:cs typeface="Times New Roman"/>
              </a:rPr>
              <a:t>I</a:t>
            </a:r>
            <a:r>
              <a:rPr sz="800" spc="0" dirty="0" smtClean="0">
                <a:latin typeface="Times New Roman"/>
                <a:cs typeface="Times New Roman"/>
              </a:rPr>
              <a:t>ÓN</a:t>
            </a:r>
            <a:r>
              <a:rPr sz="800" spc="-53" dirty="0" smtClean="0">
                <a:latin typeface="Times New Roman"/>
                <a:cs typeface="Times New Roman"/>
              </a:rPr>
              <a:t> </a:t>
            </a:r>
            <a:r>
              <a:rPr sz="800" spc="4" dirty="0" smtClean="0">
                <a:latin typeface="Times New Roman"/>
                <a:cs typeface="Times New Roman"/>
              </a:rPr>
              <a:t>N</a:t>
            </a:r>
            <a:r>
              <a:rPr sz="800" spc="0" dirty="0" smtClean="0">
                <a:latin typeface="Times New Roman"/>
                <a:cs typeface="Times New Roman"/>
              </a:rPr>
              <a:t>º</a:t>
            </a:r>
            <a:r>
              <a:rPr sz="800" spc="-3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6072796" y="6524809"/>
            <a:ext cx="142020" cy="202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0" dirty="0" smtClean="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4352055" y="6529770"/>
            <a:ext cx="142020" cy="202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400" spc="0" dirty="0" smtClean="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5219905" y="6562431"/>
            <a:ext cx="148069" cy="1677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0"/>
              </a:lnSpc>
              <a:spcBef>
                <a:spcPts val="62"/>
              </a:spcBef>
            </a:pPr>
            <a:r>
              <a:rPr sz="1100" spc="0" dirty="0" smtClean="0">
                <a:latin typeface="Times New Roman"/>
                <a:cs typeface="Times New Roman"/>
              </a:rPr>
              <a:t>b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743204" y="6569673"/>
            <a:ext cx="107351" cy="348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326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  <a:p>
            <a:pPr marL="12700">
              <a:lnSpc>
                <a:spcPct val="102091"/>
              </a:lnSpc>
              <a:spcBef>
                <a:spcPts val="258"/>
              </a:spcBef>
            </a:pPr>
            <a:r>
              <a:rPr sz="1000" spc="0" dirty="0" smtClean="0">
                <a:latin typeface="Symbol"/>
                <a:cs typeface="Symbol"/>
              </a:rPr>
              <a:t>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4936236" y="7882619"/>
            <a:ext cx="924034" cy="1267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5"/>
              </a:lnSpc>
              <a:spcBef>
                <a:spcPts val="45"/>
              </a:spcBef>
            </a:pPr>
            <a:r>
              <a:rPr sz="800" spc="0" dirty="0" smtClean="0">
                <a:latin typeface="Times New Roman"/>
                <a:cs typeface="Times New Roman"/>
              </a:rPr>
              <a:t>I</a:t>
            </a:r>
            <a:r>
              <a:rPr sz="800" spc="-4" dirty="0" smtClean="0">
                <a:latin typeface="Times New Roman"/>
                <a:cs typeface="Times New Roman"/>
              </a:rPr>
              <a:t>L</a:t>
            </a:r>
            <a:r>
              <a:rPr sz="800" spc="0" dirty="0" smtClean="0">
                <a:latin typeface="Times New Roman"/>
                <a:cs typeface="Times New Roman"/>
              </a:rPr>
              <a:t>U</a:t>
            </a:r>
            <a:r>
              <a:rPr sz="800" spc="4" dirty="0" smtClean="0">
                <a:latin typeface="Times New Roman"/>
                <a:cs typeface="Times New Roman"/>
              </a:rPr>
              <a:t>S</a:t>
            </a:r>
            <a:r>
              <a:rPr sz="800" spc="0" dirty="0" smtClean="0">
                <a:latin typeface="Times New Roman"/>
                <a:cs typeface="Times New Roman"/>
              </a:rPr>
              <a:t>TRAC</a:t>
            </a:r>
            <a:r>
              <a:rPr sz="800" spc="4" dirty="0" smtClean="0">
                <a:latin typeface="Times New Roman"/>
                <a:cs typeface="Times New Roman"/>
              </a:rPr>
              <a:t>I</a:t>
            </a:r>
            <a:r>
              <a:rPr sz="800" spc="0" dirty="0" smtClean="0">
                <a:latin typeface="Times New Roman"/>
                <a:cs typeface="Times New Roman"/>
              </a:rPr>
              <a:t>ÓN</a:t>
            </a:r>
            <a:r>
              <a:rPr sz="800" spc="-53" dirty="0" smtClean="0">
                <a:latin typeface="Times New Roman"/>
                <a:cs typeface="Times New Roman"/>
              </a:rPr>
              <a:t> </a:t>
            </a:r>
            <a:r>
              <a:rPr sz="800" spc="4" dirty="0" smtClean="0">
                <a:latin typeface="Times New Roman"/>
                <a:cs typeface="Times New Roman"/>
              </a:rPr>
              <a:t>N</a:t>
            </a:r>
            <a:r>
              <a:rPr sz="800" spc="0" dirty="0" smtClean="0">
                <a:latin typeface="Times New Roman"/>
                <a:cs typeface="Times New Roman"/>
              </a:rPr>
              <a:t>º</a:t>
            </a:r>
            <a:r>
              <a:rPr sz="800" spc="-3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4204724" y="8347959"/>
            <a:ext cx="145435" cy="193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45"/>
              </a:lnSpc>
              <a:spcBef>
                <a:spcPts val="72"/>
              </a:spcBef>
            </a:pPr>
            <a:r>
              <a:rPr sz="1300" spc="0" dirty="0" smtClean="0">
                <a:latin typeface="Times New Roman"/>
                <a:cs typeface="Times New Roman"/>
              </a:rPr>
              <a:t>a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5217778" y="8346340"/>
            <a:ext cx="153257" cy="158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0"/>
              </a:lnSpc>
              <a:spcBef>
                <a:spcPts val="58"/>
              </a:spcBef>
            </a:pPr>
            <a:r>
              <a:rPr sz="1050" spc="0" dirty="0" smtClean="0">
                <a:latin typeface="Times New Roman"/>
                <a:cs typeface="Times New Roman"/>
              </a:rPr>
              <a:t>b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6231047" y="8349242"/>
            <a:ext cx="145199" cy="1736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90"/>
              </a:lnSpc>
              <a:spcBef>
                <a:spcPts val="64"/>
              </a:spcBef>
            </a:pPr>
            <a:r>
              <a:rPr sz="1150" spc="0" dirty="0" smtClean="0">
                <a:latin typeface="Times New Roman"/>
                <a:cs typeface="Times New Roman"/>
              </a:rPr>
              <a:t>c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743204" y="8804619"/>
            <a:ext cx="107351" cy="1526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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4936236" y="9646649"/>
            <a:ext cx="924034" cy="1267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5"/>
              </a:lnSpc>
              <a:spcBef>
                <a:spcPts val="45"/>
              </a:spcBef>
            </a:pPr>
            <a:r>
              <a:rPr sz="800" spc="0" dirty="0" smtClean="0">
                <a:latin typeface="Times New Roman"/>
                <a:cs typeface="Times New Roman"/>
              </a:rPr>
              <a:t>I</a:t>
            </a:r>
            <a:r>
              <a:rPr sz="800" spc="-4" dirty="0" smtClean="0">
                <a:latin typeface="Times New Roman"/>
                <a:cs typeface="Times New Roman"/>
              </a:rPr>
              <a:t>L</a:t>
            </a:r>
            <a:r>
              <a:rPr sz="800" spc="0" dirty="0" smtClean="0">
                <a:latin typeface="Times New Roman"/>
                <a:cs typeface="Times New Roman"/>
              </a:rPr>
              <a:t>U</a:t>
            </a:r>
            <a:r>
              <a:rPr sz="800" spc="4" dirty="0" smtClean="0">
                <a:latin typeface="Times New Roman"/>
                <a:cs typeface="Times New Roman"/>
              </a:rPr>
              <a:t>S</a:t>
            </a:r>
            <a:r>
              <a:rPr sz="800" spc="0" dirty="0" smtClean="0">
                <a:latin typeface="Times New Roman"/>
                <a:cs typeface="Times New Roman"/>
              </a:rPr>
              <a:t>TRAC</a:t>
            </a:r>
            <a:r>
              <a:rPr sz="800" spc="4" dirty="0" smtClean="0">
                <a:latin typeface="Times New Roman"/>
                <a:cs typeface="Times New Roman"/>
              </a:rPr>
              <a:t>I</a:t>
            </a:r>
            <a:r>
              <a:rPr sz="800" spc="0" dirty="0" smtClean="0">
                <a:latin typeface="Times New Roman"/>
                <a:cs typeface="Times New Roman"/>
              </a:rPr>
              <a:t>ÓN</a:t>
            </a:r>
            <a:r>
              <a:rPr sz="800" spc="-53" dirty="0" smtClean="0">
                <a:latin typeface="Times New Roman"/>
                <a:cs typeface="Times New Roman"/>
              </a:rPr>
              <a:t> </a:t>
            </a:r>
            <a:r>
              <a:rPr sz="800" spc="4" dirty="0" smtClean="0">
                <a:latin typeface="Times New Roman"/>
                <a:cs typeface="Times New Roman"/>
              </a:rPr>
              <a:t>N</a:t>
            </a:r>
            <a:r>
              <a:rPr sz="800" spc="0" dirty="0" smtClean="0">
                <a:latin typeface="Times New Roman"/>
                <a:cs typeface="Times New Roman"/>
              </a:rPr>
              <a:t>º</a:t>
            </a:r>
            <a:r>
              <a:rPr sz="800" spc="-3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4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3549142" y="10006567"/>
            <a:ext cx="475322" cy="1267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5"/>
              </a:lnSpc>
              <a:spcBef>
                <a:spcPts val="45"/>
              </a:spcBef>
            </a:pPr>
            <a:r>
              <a:rPr sz="800" spc="0" dirty="0" smtClean="0">
                <a:latin typeface="Times New Roman"/>
                <a:cs typeface="Times New Roman"/>
              </a:rPr>
              <a:t>PÁG.</a:t>
            </a:r>
            <a:r>
              <a:rPr sz="800" spc="-17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Nº</a:t>
            </a:r>
            <a:r>
              <a:rPr sz="800" spc="-3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5999148" y="8984433"/>
            <a:ext cx="83830" cy="2121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8" name="object 118"/>
          <p:cNvSpPr txBox="1"/>
          <p:nvPr/>
        </p:nvSpPr>
        <p:spPr>
          <a:xfrm>
            <a:off x="6068420" y="8653846"/>
            <a:ext cx="52980" cy="214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7" name="object 117"/>
          <p:cNvSpPr txBox="1"/>
          <p:nvPr/>
        </p:nvSpPr>
        <p:spPr>
          <a:xfrm>
            <a:off x="6121401" y="8653846"/>
            <a:ext cx="54119" cy="214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6" name="object 116"/>
          <p:cNvSpPr txBox="1"/>
          <p:nvPr/>
        </p:nvSpPr>
        <p:spPr>
          <a:xfrm>
            <a:off x="5888167" y="8535437"/>
            <a:ext cx="175306" cy="7203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5" name="object 115"/>
          <p:cNvSpPr txBox="1"/>
          <p:nvPr/>
        </p:nvSpPr>
        <p:spPr>
          <a:xfrm>
            <a:off x="6063473" y="8535437"/>
            <a:ext cx="657514" cy="9522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4" name="object 114"/>
          <p:cNvSpPr txBox="1"/>
          <p:nvPr/>
        </p:nvSpPr>
        <p:spPr>
          <a:xfrm>
            <a:off x="5888167" y="9255765"/>
            <a:ext cx="175306" cy="231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3" name="object 113"/>
          <p:cNvSpPr txBox="1"/>
          <p:nvPr/>
        </p:nvSpPr>
        <p:spPr>
          <a:xfrm>
            <a:off x="4909121" y="8535437"/>
            <a:ext cx="828089" cy="9522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2" name="object 112"/>
          <p:cNvSpPr txBox="1"/>
          <p:nvPr/>
        </p:nvSpPr>
        <p:spPr>
          <a:xfrm>
            <a:off x="3959164" y="8535437"/>
            <a:ext cx="833015" cy="9522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1" name="object 111"/>
          <p:cNvSpPr txBox="1"/>
          <p:nvPr/>
        </p:nvSpPr>
        <p:spPr>
          <a:xfrm>
            <a:off x="5087876" y="7501603"/>
            <a:ext cx="295822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3924355" y="7383951"/>
            <a:ext cx="34519" cy="613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3958874" y="7383951"/>
            <a:ext cx="71514" cy="613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4030389" y="7383951"/>
            <a:ext cx="78807" cy="613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4109196" y="7383951"/>
            <a:ext cx="59187" cy="613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4168384" y="7383951"/>
            <a:ext cx="64065" cy="613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4232449" y="7383951"/>
            <a:ext cx="64150" cy="613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4296599" y="7383951"/>
            <a:ext cx="51740" cy="613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4348340" y="7383951"/>
            <a:ext cx="39397" cy="613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4387737" y="7383951"/>
            <a:ext cx="59269" cy="613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4447007" y="7383951"/>
            <a:ext cx="61588" cy="613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4508595" y="7383951"/>
            <a:ext cx="76468" cy="613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4585064" y="7383951"/>
            <a:ext cx="59111" cy="613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3924355" y="7445284"/>
            <a:ext cx="34519" cy="41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3958874" y="7445284"/>
            <a:ext cx="71514" cy="41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4030389" y="7445284"/>
            <a:ext cx="78807" cy="41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4109196" y="7445284"/>
            <a:ext cx="59187" cy="41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4168384" y="7445284"/>
            <a:ext cx="64065" cy="41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4232449" y="7445284"/>
            <a:ext cx="64150" cy="41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4296599" y="7445284"/>
            <a:ext cx="51740" cy="41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4348340" y="7445284"/>
            <a:ext cx="39397" cy="41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4387737" y="7445284"/>
            <a:ext cx="59269" cy="41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4447007" y="7445284"/>
            <a:ext cx="61588" cy="41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4508595" y="7445284"/>
            <a:ext cx="76468" cy="41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4585064" y="7445284"/>
            <a:ext cx="59111" cy="41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3924355" y="7486889"/>
            <a:ext cx="34519" cy="588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3958874" y="7486889"/>
            <a:ext cx="71514" cy="588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4030389" y="7486889"/>
            <a:ext cx="78807" cy="588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4109196" y="7486889"/>
            <a:ext cx="59187" cy="588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4168384" y="7486889"/>
            <a:ext cx="64065" cy="588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4232449" y="7486889"/>
            <a:ext cx="64150" cy="588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4296599" y="7486889"/>
            <a:ext cx="51740" cy="588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4348340" y="7486889"/>
            <a:ext cx="39397" cy="588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4387737" y="7486889"/>
            <a:ext cx="59269" cy="588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4447007" y="7486889"/>
            <a:ext cx="61588" cy="588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4508595" y="7486889"/>
            <a:ext cx="76468" cy="588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4585064" y="7486889"/>
            <a:ext cx="59111" cy="588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3924355" y="7545754"/>
            <a:ext cx="34519" cy="392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3958874" y="7545754"/>
            <a:ext cx="71514" cy="392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030389" y="7545754"/>
            <a:ext cx="78807" cy="392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4109196" y="7545754"/>
            <a:ext cx="59187" cy="392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4168384" y="7545754"/>
            <a:ext cx="64065" cy="22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4232449" y="7545754"/>
            <a:ext cx="64150" cy="22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296599" y="7545754"/>
            <a:ext cx="51740" cy="22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4348340" y="7545754"/>
            <a:ext cx="39397" cy="22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4387737" y="7545754"/>
            <a:ext cx="59269" cy="22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4447007" y="7545754"/>
            <a:ext cx="61588" cy="22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4508595" y="7545754"/>
            <a:ext cx="76468" cy="22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4585064" y="7545754"/>
            <a:ext cx="59111" cy="22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5809356" y="6738655"/>
            <a:ext cx="897438" cy="8871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6706795" y="7542415"/>
            <a:ext cx="24" cy="833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6"/>
              </a:spcBef>
            </a:pPr>
            <a:endParaRPr sz="650"/>
          </a:p>
        </p:txBody>
      </p:sp>
      <p:sp>
        <p:nvSpPr>
          <p:cNvPr id="60" name="object 60"/>
          <p:cNvSpPr txBox="1"/>
          <p:nvPr/>
        </p:nvSpPr>
        <p:spPr>
          <a:xfrm>
            <a:off x="4838044" y="6738655"/>
            <a:ext cx="897438" cy="5619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4838044" y="7300581"/>
            <a:ext cx="897438" cy="325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3852036" y="6738655"/>
            <a:ext cx="897307" cy="8871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3862295" y="5004459"/>
            <a:ext cx="1370866" cy="8588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5362133" y="5004459"/>
            <a:ext cx="1370729" cy="8588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5362133" y="4088859"/>
            <a:ext cx="1211029" cy="1594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6573162" y="4088859"/>
            <a:ext cx="159700" cy="4115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5362133" y="4248290"/>
            <a:ext cx="149313" cy="2520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5511446" y="4248290"/>
            <a:ext cx="1061716" cy="113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41"/>
              </a:spcBef>
            </a:pPr>
            <a:endParaRPr sz="850"/>
          </a:p>
        </p:txBody>
      </p:sp>
      <p:sp>
        <p:nvSpPr>
          <p:cNvPr id="51" name="object 51"/>
          <p:cNvSpPr txBox="1"/>
          <p:nvPr/>
        </p:nvSpPr>
        <p:spPr>
          <a:xfrm>
            <a:off x="5511446" y="4361516"/>
            <a:ext cx="190763" cy="138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5702210" y="4361516"/>
            <a:ext cx="484416" cy="138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6186626" y="4361516"/>
            <a:ext cx="386536" cy="138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5362133" y="4500366"/>
            <a:ext cx="149313" cy="293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5511446" y="4500366"/>
            <a:ext cx="190763" cy="463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5702210" y="4500366"/>
            <a:ext cx="211344" cy="463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5913554" y="4500366"/>
            <a:ext cx="273071" cy="463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6001085" y="4500366"/>
            <a:ext cx="185540" cy="1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6186626" y="4500366"/>
            <a:ext cx="216445" cy="463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403071" y="4500366"/>
            <a:ext cx="170091" cy="463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6573162" y="4500366"/>
            <a:ext cx="159700" cy="3703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5511446" y="4546694"/>
            <a:ext cx="190763" cy="35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5702210" y="4546694"/>
            <a:ext cx="211344" cy="35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6186626" y="4546694"/>
            <a:ext cx="133990" cy="926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29"/>
              </a:spcBef>
            </a:pPr>
            <a:endParaRPr sz="700"/>
          </a:p>
        </p:txBody>
      </p:sp>
      <p:sp>
        <p:nvSpPr>
          <p:cNvPr id="37" name="object 37"/>
          <p:cNvSpPr txBox="1"/>
          <p:nvPr/>
        </p:nvSpPr>
        <p:spPr>
          <a:xfrm>
            <a:off x="6320616" y="4546694"/>
            <a:ext cx="252546" cy="35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511446" y="4582688"/>
            <a:ext cx="190763" cy="566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5702210" y="4582688"/>
            <a:ext cx="257618" cy="566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5959828" y="4582688"/>
            <a:ext cx="226797" cy="566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320616" y="4582688"/>
            <a:ext cx="118570" cy="566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439187" y="4582688"/>
            <a:ext cx="133975" cy="2880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5511446" y="4639330"/>
            <a:ext cx="448382" cy="1542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5959828" y="4639330"/>
            <a:ext cx="226797" cy="1542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6186626" y="4639330"/>
            <a:ext cx="252560" cy="231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5362133" y="4793540"/>
            <a:ext cx="824493" cy="1492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6186626" y="4870715"/>
            <a:ext cx="546236" cy="72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17"/>
              </a:spcBef>
            </a:pPr>
            <a:endParaRPr sz="550"/>
          </a:p>
        </p:txBody>
      </p:sp>
      <p:sp>
        <p:nvSpPr>
          <p:cNvPr id="26" name="object 26"/>
          <p:cNvSpPr txBox="1"/>
          <p:nvPr/>
        </p:nvSpPr>
        <p:spPr>
          <a:xfrm>
            <a:off x="3862295" y="4088859"/>
            <a:ext cx="1370866" cy="4115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3862295" y="4500366"/>
            <a:ext cx="664957" cy="293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4527252" y="4500366"/>
            <a:ext cx="97865" cy="4423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4625117" y="4500366"/>
            <a:ext cx="608044" cy="216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4625117" y="4716403"/>
            <a:ext cx="608044" cy="2263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3862295" y="4793540"/>
            <a:ext cx="664957" cy="1492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719607" y="767613"/>
            <a:ext cx="6120003" cy="2160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31598" marR="2733075" algn="ctr">
              <a:lnSpc>
                <a:spcPct val="95825"/>
              </a:lnSpc>
              <a:spcBef>
                <a:spcPts val="360"/>
              </a:spcBef>
            </a:pPr>
            <a:r>
              <a:rPr sz="1000" b="1" spc="0" dirty="0" smtClean="0">
                <a:latin typeface="Times New Roman"/>
                <a:cs typeface="Times New Roman"/>
              </a:rPr>
              <a:t>LA LÍN</a:t>
            </a:r>
            <a:r>
              <a:rPr sz="1000" b="1" spc="-4" dirty="0" smtClean="0">
                <a:latin typeface="Times New Roman"/>
                <a:cs typeface="Times New Roman"/>
              </a:rPr>
              <a:t>E</a:t>
            </a:r>
            <a:r>
              <a:rPr sz="1000" b="1" spc="0" dirty="0" smtClean="0">
                <a:latin typeface="Times New Roman"/>
                <a:cs typeface="Times New Roman"/>
              </a:rPr>
              <a:t>A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65482" y="4406994"/>
            <a:ext cx="104089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3918989" y="4448121"/>
            <a:ext cx="34017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4377735" y="4442988"/>
            <a:ext cx="27829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4810553" y="4442988"/>
            <a:ext cx="28347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4120016" y="4504713"/>
            <a:ext cx="33498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4619911" y="4494464"/>
            <a:ext cx="30923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4676631" y="4731015"/>
            <a:ext cx="40205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4944984" y="7244329"/>
            <a:ext cx="60148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5028764" y="7298109"/>
            <a:ext cx="43392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5132226" y="7445276"/>
            <a:ext cx="20233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6058568" y="8751018"/>
            <a:ext cx="7801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6282637" y="8871861"/>
            <a:ext cx="8769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6579818" y="8990282"/>
            <a:ext cx="7788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5970937" y="9113589"/>
            <a:ext cx="5364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931982" y="9249281"/>
            <a:ext cx="27283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263192" y="9232022"/>
            <a:ext cx="37015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068420" y="9315933"/>
            <a:ext cx="42376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565105" y="9325678"/>
            <a:ext cx="6820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object 304"/>
          <p:cNvSpPr/>
          <p:nvPr/>
        </p:nvSpPr>
        <p:spPr>
          <a:xfrm>
            <a:off x="5402213" y="1615234"/>
            <a:ext cx="0" cy="939975"/>
          </a:xfrm>
          <a:custGeom>
            <a:avLst/>
            <a:gdLst/>
            <a:ahLst/>
            <a:cxnLst/>
            <a:rect l="l" t="t" r="r" b="b"/>
            <a:pathLst>
              <a:path h="939975">
                <a:moveTo>
                  <a:pt x="0" y="939975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12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5402213" y="1615234"/>
            <a:ext cx="1353067" cy="0"/>
          </a:xfrm>
          <a:custGeom>
            <a:avLst/>
            <a:gdLst/>
            <a:ahLst/>
            <a:cxnLst/>
            <a:rect l="l" t="t" r="r" b="b"/>
            <a:pathLst>
              <a:path w="1353067">
                <a:moveTo>
                  <a:pt x="0" y="0"/>
                </a:moveTo>
                <a:lnTo>
                  <a:pt x="1351782" y="0"/>
                </a:lnTo>
                <a:lnTo>
                  <a:pt x="1353067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6753995" y="1615234"/>
            <a:ext cx="0" cy="941192"/>
          </a:xfrm>
          <a:custGeom>
            <a:avLst/>
            <a:gdLst/>
            <a:ahLst/>
            <a:cxnLst/>
            <a:rect l="l" t="t" r="r" b="b"/>
            <a:pathLst>
              <a:path h="941192">
                <a:moveTo>
                  <a:pt x="0" y="0"/>
                </a:moveTo>
                <a:lnTo>
                  <a:pt x="0" y="939975"/>
                </a:lnTo>
                <a:lnTo>
                  <a:pt x="0" y="941192"/>
                </a:lnTo>
              </a:path>
            </a:pathLst>
          </a:custGeom>
          <a:ln w="12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5400986" y="2555210"/>
            <a:ext cx="1353009" cy="0"/>
          </a:xfrm>
          <a:custGeom>
            <a:avLst/>
            <a:gdLst/>
            <a:ahLst/>
            <a:cxnLst/>
            <a:rect l="l" t="t" r="r" b="b"/>
            <a:pathLst>
              <a:path w="1353009">
                <a:moveTo>
                  <a:pt x="1353009" y="0"/>
                </a:moveTo>
                <a:lnTo>
                  <a:pt x="1227" y="0"/>
                </a:lnTo>
                <a:lnTo>
                  <a:pt x="0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5444373" y="2463499"/>
            <a:ext cx="18523" cy="14077"/>
          </a:xfrm>
          <a:custGeom>
            <a:avLst/>
            <a:gdLst/>
            <a:ahLst/>
            <a:cxnLst/>
            <a:rect l="l" t="t" r="r" b="b"/>
            <a:pathLst>
              <a:path w="18523" h="14077">
                <a:moveTo>
                  <a:pt x="0" y="14077"/>
                </a:moveTo>
                <a:lnTo>
                  <a:pt x="17325" y="1149"/>
                </a:lnTo>
                <a:lnTo>
                  <a:pt x="18523" y="0"/>
                </a:lnTo>
              </a:path>
            </a:pathLst>
          </a:custGeom>
          <a:ln w="11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5461699" y="2450505"/>
            <a:ext cx="19838" cy="14144"/>
          </a:xfrm>
          <a:custGeom>
            <a:avLst/>
            <a:gdLst/>
            <a:ahLst/>
            <a:cxnLst/>
            <a:rect l="l" t="t" r="r" b="b"/>
            <a:pathLst>
              <a:path w="19838" h="14144">
                <a:moveTo>
                  <a:pt x="0" y="14144"/>
                </a:moveTo>
                <a:lnTo>
                  <a:pt x="18552" y="1216"/>
                </a:lnTo>
                <a:lnTo>
                  <a:pt x="19838" y="0"/>
                </a:lnTo>
              </a:path>
            </a:pathLst>
          </a:custGeom>
          <a:ln w="11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5480251" y="2439946"/>
            <a:ext cx="19809" cy="11775"/>
          </a:xfrm>
          <a:custGeom>
            <a:avLst/>
            <a:gdLst/>
            <a:ahLst/>
            <a:cxnLst/>
            <a:rect l="l" t="t" r="r" b="b"/>
            <a:pathLst>
              <a:path w="19809" h="11775">
                <a:moveTo>
                  <a:pt x="0" y="11775"/>
                </a:moveTo>
                <a:lnTo>
                  <a:pt x="18611" y="1149"/>
                </a:lnTo>
                <a:lnTo>
                  <a:pt x="19809" y="0"/>
                </a:lnTo>
              </a:path>
            </a:pathLst>
          </a:custGeom>
          <a:ln w="11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5498863" y="2430537"/>
            <a:ext cx="21036" cy="10558"/>
          </a:xfrm>
          <a:custGeom>
            <a:avLst/>
            <a:gdLst/>
            <a:ahLst/>
            <a:cxnLst/>
            <a:rect l="l" t="t" r="r" b="b"/>
            <a:pathLst>
              <a:path w="21036" h="10558">
                <a:moveTo>
                  <a:pt x="0" y="10558"/>
                </a:moveTo>
                <a:lnTo>
                  <a:pt x="19838" y="1152"/>
                </a:lnTo>
                <a:lnTo>
                  <a:pt x="21036" y="0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5518701" y="2421131"/>
            <a:ext cx="21036" cy="10558"/>
          </a:xfrm>
          <a:custGeom>
            <a:avLst/>
            <a:gdLst/>
            <a:ahLst/>
            <a:cxnLst/>
            <a:rect l="l" t="t" r="r" b="b"/>
            <a:pathLst>
              <a:path w="21036" h="10558">
                <a:moveTo>
                  <a:pt x="0" y="10558"/>
                </a:moveTo>
                <a:lnTo>
                  <a:pt x="19809" y="1149"/>
                </a:lnTo>
                <a:lnTo>
                  <a:pt x="21036" y="0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5538510" y="2414024"/>
            <a:ext cx="22263" cy="8256"/>
          </a:xfrm>
          <a:custGeom>
            <a:avLst/>
            <a:gdLst/>
            <a:ahLst/>
            <a:cxnLst/>
            <a:rect l="l" t="t" r="r" b="b"/>
            <a:pathLst>
              <a:path w="22263" h="8256">
                <a:moveTo>
                  <a:pt x="0" y="8256"/>
                </a:moveTo>
                <a:lnTo>
                  <a:pt x="21036" y="1216"/>
                </a:lnTo>
                <a:lnTo>
                  <a:pt x="22263" y="0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5559546" y="2409353"/>
            <a:ext cx="23548" cy="5887"/>
          </a:xfrm>
          <a:custGeom>
            <a:avLst/>
            <a:gdLst/>
            <a:ahLst/>
            <a:cxnLst/>
            <a:rect l="l" t="t" r="r" b="b"/>
            <a:pathLst>
              <a:path w="23548" h="5887">
                <a:moveTo>
                  <a:pt x="0" y="5887"/>
                </a:moveTo>
                <a:lnTo>
                  <a:pt x="22350" y="1149"/>
                </a:lnTo>
                <a:lnTo>
                  <a:pt x="23548" y="0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5581897" y="2405834"/>
            <a:ext cx="22234" cy="4668"/>
          </a:xfrm>
          <a:custGeom>
            <a:avLst/>
            <a:gdLst/>
            <a:ahLst/>
            <a:cxnLst/>
            <a:rect l="l" t="t" r="r" b="b"/>
            <a:pathLst>
              <a:path w="22234" h="4668">
                <a:moveTo>
                  <a:pt x="0" y="4668"/>
                </a:moveTo>
                <a:lnTo>
                  <a:pt x="21036" y="1149"/>
                </a:lnTo>
                <a:lnTo>
                  <a:pt x="22234" y="0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5602934" y="2404615"/>
            <a:ext cx="23548" cy="2368"/>
          </a:xfrm>
          <a:custGeom>
            <a:avLst/>
            <a:gdLst/>
            <a:ahLst/>
            <a:cxnLst/>
            <a:rect l="l" t="t" r="r" b="b"/>
            <a:pathLst>
              <a:path w="23548" h="2368">
                <a:moveTo>
                  <a:pt x="0" y="2368"/>
                </a:moveTo>
                <a:lnTo>
                  <a:pt x="22321" y="1219"/>
                </a:lnTo>
                <a:lnTo>
                  <a:pt x="23548" y="0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5625255" y="2405834"/>
            <a:ext cx="23548" cy="2368"/>
          </a:xfrm>
          <a:custGeom>
            <a:avLst/>
            <a:gdLst/>
            <a:ahLst/>
            <a:cxnLst/>
            <a:rect l="l" t="t" r="r" b="b"/>
            <a:pathLst>
              <a:path w="23548" h="2368">
                <a:moveTo>
                  <a:pt x="0" y="0"/>
                </a:moveTo>
                <a:lnTo>
                  <a:pt x="22263" y="1149"/>
                </a:lnTo>
                <a:lnTo>
                  <a:pt x="23548" y="2368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5647519" y="2406984"/>
            <a:ext cx="23519" cy="4737"/>
          </a:xfrm>
          <a:custGeom>
            <a:avLst/>
            <a:gdLst/>
            <a:ahLst/>
            <a:cxnLst/>
            <a:rect l="l" t="t" r="r" b="b"/>
            <a:pathLst>
              <a:path w="23519" h="4737">
                <a:moveTo>
                  <a:pt x="0" y="0"/>
                </a:moveTo>
                <a:lnTo>
                  <a:pt x="22321" y="3518"/>
                </a:lnTo>
                <a:lnTo>
                  <a:pt x="23519" y="4737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5669840" y="2410503"/>
            <a:ext cx="22321" cy="7106"/>
          </a:xfrm>
          <a:custGeom>
            <a:avLst/>
            <a:gdLst/>
            <a:ahLst/>
            <a:cxnLst/>
            <a:rect l="l" t="t" r="r" b="b"/>
            <a:pathLst>
              <a:path w="22321" h="7106">
                <a:moveTo>
                  <a:pt x="0" y="0"/>
                </a:moveTo>
                <a:lnTo>
                  <a:pt x="21036" y="5890"/>
                </a:lnTo>
                <a:lnTo>
                  <a:pt x="22321" y="7106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5690877" y="2416393"/>
            <a:ext cx="22321" cy="9406"/>
          </a:xfrm>
          <a:custGeom>
            <a:avLst/>
            <a:gdLst/>
            <a:ahLst/>
            <a:cxnLst/>
            <a:rect l="l" t="t" r="r" b="b"/>
            <a:pathLst>
              <a:path w="22321" h="9406">
                <a:moveTo>
                  <a:pt x="0" y="0"/>
                </a:moveTo>
                <a:lnTo>
                  <a:pt x="21123" y="8256"/>
                </a:lnTo>
                <a:lnTo>
                  <a:pt x="22321" y="9406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5712001" y="2424650"/>
            <a:ext cx="22234" cy="10558"/>
          </a:xfrm>
          <a:custGeom>
            <a:avLst/>
            <a:gdLst/>
            <a:ahLst/>
            <a:cxnLst/>
            <a:rect l="l" t="t" r="r" b="b"/>
            <a:pathLst>
              <a:path w="22234" h="10558">
                <a:moveTo>
                  <a:pt x="0" y="0"/>
                </a:moveTo>
                <a:lnTo>
                  <a:pt x="21036" y="9409"/>
                </a:lnTo>
                <a:lnTo>
                  <a:pt x="22234" y="10558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5733037" y="2434059"/>
            <a:ext cx="22321" cy="10556"/>
          </a:xfrm>
          <a:custGeom>
            <a:avLst/>
            <a:gdLst/>
            <a:ahLst/>
            <a:cxnLst/>
            <a:rect l="l" t="t" r="r" b="b"/>
            <a:pathLst>
              <a:path w="22321" h="10556">
                <a:moveTo>
                  <a:pt x="0" y="0"/>
                </a:moveTo>
                <a:lnTo>
                  <a:pt x="21036" y="9406"/>
                </a:lnTo>
                <a:lnTo>
                  <a:pt x="22321" y="10556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5754073" y="2443465"/>
            <a:ext cx="21036" cy="10558"/>
          </a:xfrm>
          <a:custGeom>
            <a:avLst/>
            <a:gdLst/>
            <a:ahLst/>
            <a:cxnLst/>
            <a:rect l="l" t="t" r="r" b="b"/>
            <a:pathLst>
              <a:path w="21036" h="10558">
                <a:moveTo>
                  <a:pt x="0" y="0"/>
                </a:moveTo>
                <a:lnTo>
                  <a:pt x="19838" y="9409"/>
                </a:lnTo>
                <a:lnTo>
                  <a:pt x="21036" y="10558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5773911" y="2452874"/>
            <a:ext cx="22321" cy="10625"/>
          </a:xfrm>
          <a:custGeom>
            <a:avLst/>
            <a:gdLst/>
            <a:ahLst/>
            <a:cxnLst/>
            <a:rect l="l" t="t" r="r" b="b"/>
            <a:pathLst>
              <a:path w="22321" h="10625">
                <a:moveTo>
                  <a:pt x="0" y="0"/>
                </a:moveTo>
                <a:lnTo>
                  <a:pt x="21036" y="9406"/>
                </a:lnTo>
                <a:lnTo>
                  <a:pt x="22321" y="10625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5794948" y="2462280"/>
            <a:ext cx="22321" cy="8259"/>
          </a:xfrm>
          <a:custGeom>
            <a:avLst/>
            <a:gdLst/>
            <a:ahLst/>
            <a:cxnLst/>
            <a:rect l="l" t="t" r="r" b="b"/>
            <a:pathLst>
              <a:path w="22321" h="8259">
                <a:moveTo>
                  <a:pt x="0" y="0"/>
                </a:moveTo>
                <a:lnTo>
                  <a:pt x="21123" y="7040"/>
                </a:lnTo>
                <a:lnTo>
                  <a:pt x="22321" y="8259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5816071" y="2469320"/>
            <a:ext cx="22263" cy="7106"/>
          </a:xfrm>
          <a:custGeom>
            <a:avLst/>
            <a:gdLst/>
            <a:ahLst/>
            <a:cxnLst/>
            <a:rect l="l" t="t" r="r" b="b"/>
            <a:pathLst>
              <a:path w="22263" h="7106">
                <a:moveTo>
                  <a:pt x="0" y="0"/>
                </a:moveTo>
                <a:lnTo>
                  <a:pt x="21036" y="5887"/>
                </a:lnTo>
                <a:lnTo>
                  <a:pt x="22263" y="7106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5837108" y="2475208"/>
            <a:ext cx="24746" cy="3518"/>
          </a:xfrm>
          <a:custGeom>
            <a:avLst/>
            <a:gdLst/>
            <a:ahLst/>
            <a:cxnLst/>
            <a:rect l="l" t="t" r="r" b="b"/>
            <a:pathLst>
              <a:path w="24746" h="3518">
                <a:moveTo>
                  <a:pt x="0" y="0"/>
                </a:moveTo>
                <a:lnTo>
                  <a:pt x="23548" y="2368"/>
                </a:lnTo>
                <a:lnTo>
                  <a:pt x="24746" y="3518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5860657" y="2474058"/>
            <a:ext cx="30940" cy="3518"/>
          </a:xfrm>
          <a:custGeom>
            <a:avLst/>
            <a:gdLst/>
            <a:ahLst/>
            <a:cxnLst/>
            <a:rect l="l" t="t" r="r" b="b"/>
            <a:pathLst>
              <a:path w="30940" h="3518">
                <a:moveTo>
                  <a:pt x="0" y="3518"/>
                </a:moveTo>
                <a:lnTo>
                  <a:pt x="29742" y="1149"/>
                </a:lnTo>
                <a:lnTo>
                  <a:pt x="30940" y="0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5890399" y="2469320"/>
            <a:ext cx="30940" cy="5887"/>
          </a:xfrm>
          <a:custGeom>
            <a:avLst/>
            <a:gdLst/>
            <a:ahLst/>
            <a:cxnLst/>
            <a:rect l="l" t="t" r="r" b="b"/>
            <a:pathLst>
              <a:path w="30940" h="5887">
                <a:moveTo>
                  <a:pt x="0" y="5887"/>
                </a:moveTo>
                <a:lnTo>
                  <a:pt x="29742" y="1219"/>
                </a:lnTo>
                <a:lnTo>
                  <a:pt x="30940" y="0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5920142" y="2461131"/>
            <a:ext cx="29742" cy="9409"/>
          </a:xfrm>
          <a:custGeom>
            <a:avLst/>
            <a:gdLst/>
            <a:ahLst/>
            <a:cxnLst/>
            <a:rect l="l" t="t" r="r" b="b"/>
            <a:pathLst>
              <a:path w="29742" h="9409">
                <a:moveTo>
                  <a:pt x="0" y="9409"/>
                </a:moveTo>
                <a:lnTo>
                  <a:pt x="28457" y="1149"/>
                </a:lnTo>
                <a:lnTo>
                  <a:pt x="29742" y="0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5948600" y="2451722"/>
            <a:ext cx="31028" cy="10558"/>
          </a:xfrm>
          <a:custGeom>
            <a:avLst/>
            <a:gdLst/>
            <a:ahLst/>
            <a:cxnLst/>
            <a:rect l="l" t="t" r="r" b="b"/>
            <a:pathLst>
              <a:path w="31028" h="10558">
                <a:moveTo>
                  <a:pt x="0" y="10558"/>
                </a:moveTo>
                <a:lnTo>
                  <a:pt x="29742" y="1152"/>
                </a:lnTo>
                <a:lnTo>
                  <a:pt x="31028" y="0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5978343" y="2441096"/>
            <a:ext cx="29742" cy="11777"/>
          </a:xfrm>
          <a:custGeom>
            <a:avLst/>
            <a:gdLst/>
            <a:ahLst/>
            <a:cxnLst/>
            <a:rect l="l" t="t" r="r" b="b"/>
            <a:pathLst>
              <a:path w="29742" h="11777">
                <a:moveTo>
                  <a:pt x="0" y="11777"/>
                </a:moveTo>
                <a:lnTo>
                  <a:pt x="28544" y="1219"/>
                </a:lnTo>
                <a:lnTo>
                  <a:pt x="29742" y="0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6006888" y="2429321"/>
            <a:ext cx="29742" cy="12994"/>
          </a:xfrm>
          <a:custGeom>
            <a:avLst/>
            <a:gdLst/>
            <a:ahLst/>
            <a:cxnLst/>
            <a:rect l="l" t="t" r="r" b="b"/>
            <a:pathLst>
              <a:path w="29742" h="12994">
                <a:moveTo>
                  <a:pt x="0" y="12994"/>
                </a:moveTo>
                <a:lnTo>
                  <a:pt x="28457" y="1216"/>
                </a:lnTo>
                <a:lnTo>
                  <a:pt x="29742" y="0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6035345" y="2419912"/>
            <a:ext cx="29742" cy="10625"/>
          </a:xfrm>
          <a:custGeom>
            <a:avLst/>
            <a:gdLst/>
            <a:ahLst/>
            <a:cxnLst/>
            <a:rect l="l" t="t" r="r" b="b"/>
            <a:pathLst>
              <a:path w="29742" h="10625">
                <a:moveTo>
                  <a:pt x="0" y="10625"/>
                </a:moveTo>
                <a:lnTo>
                  <a:pt x="28515" y="1219"/>
                </a:lnTo>
                <a:lnTo>
                  <a:pt x="29742" y="0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6063861" y="2411722"/>
            <a:ext cx="29742" cy="9409"/>
          </a:xfrm>
          <a:custGeom>
            <a:avLst/>
            <a:gdLst/>
            <a:ahLst/>
            <a:cxnLst/>
            <a:rect l="l" t="t" r="r" b="b"/>
            <a:pathLst>
              <a:path w="29742" h="9409">
                <a:moveTo>
                  <a:pt x="0" y="9409"/>
                </a:moveTo>
                <a:lnTo>
                  <a:pt x="28457" y="1149"/>
                </a:lnTo>
                <a:lnTo>
                  <a:pt x="29742" y="0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6092318" y="2406984"/>
            <a:ext cx="31028" cy="5887"/>
          </a:xfrm>
          <a:custGeom>
            <a:avLst/>
            <a:gdLst/>
            <a:ahLst/>
            <a:cxnLst/>
            <a:rect l="l" t="t" r="r" b="b"/>
            <a:pathLst>
              <a:path w="31028" h="5887">
                <a:moveTo>
                  <a:pt x="0" y="5887"/>
                </a:moveTo>
                <a:lnTo>
                  <a:pt x="29772" y="1219"/>
                </a:lnTo>
                <a:lnTo>
                  <a:pt x="31028" y="0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6122090" y="2405834"/>
            <a:ext cx="32226" cy="2368"/>
          </a:xfrm>
          <a:custGeom>
            <a:avLst/>
            <a:gdLst/>
            <a:ahLst/>
            <a:cxnLst/>
            <a:rect l="l" t="t" r="r" b="b"/>
            <a:pathLst>
              <a:path w="32226" h="2368">
                <a:moveTo>
                  <a:pt x="0" y="2368"/>
                </a:moveTo>
                <a:lnTo>
                  <a:pt x="31028" y="1149"/>
                </a:lnTo>
                <a:lnTo>
                  <a:pt x="32226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6153119" y="2406984"/>
            <a:ext cx="24746" cy="3518"/>
          </a:xfrm>
          <a:custGeom>
            <a:avLst/>
            <a:gdLst/>
            <a:ahLst/>
            <a:cxnLst/>
            <a:rect l="l" t="t" r="r" b="b"/>
            <a:pathLst>
              <a:path w="24746" h="3518">
                <a:moveTo>
                  <a:pt x="0" y="0"/>
                </a:moveTo>
                <a:lnTo>
                  <a:pt x="23519" y="2368"/>
                </a:lnTo>
                <a:lnTo>
                  <a:pt x="24746" y="3518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6176638" y="2409353"/>
            <a:ext cx="23548" cy="7040"/>
          </a:xfrm>
          <a:custGeom>
            <a:avLst/>
            <a:gdLst/>
            <a:ahLst/>
            <a:cxnLst/>
            <a:rect l="l" t="t" r="r" b="b"/>
            <a:pathLst>
              <a:path w="23548" h="7040">
                <a:moveTo>
                  <a:pt x="0" y="0"/>
                </a:moveTo>
                <a:lnTo>
                  <a:pt x="22263" y="5887"/>
                </a:lnTo>
                <a:lnTo>
                  <a:pt x="23548" y="7040"/>
                </a:lnTo>
              </a:path>
            </a:pathLst>
          </a:custGeom>
          <a:ln w="11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6198902" y="2415241"/>
            <a:ext cx="23548" cy="10558"/>
          </a:xfrm>
          <a:custGeom>
            <a:avLst/>
            <a:gdLst/>
            <a:ahLst/>
            <a:cxnLst/>
            <a:rect l="l" t="t" r="r" b="b"/>
            <a:pathLst>
              <a:path w="23548" h="10558">
                <a:moveTo>
                  <a:pt x="0" y="0"/>
                </a:moveTo>
                <a:lnTo>
                  <a:pt x="22321" y="9409"/>
                </a:lnTo>
                <a:lnTo>
                  <a:pt x="23548" y="10558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6221223" y="2424650"/>
            <a:ext cx="23548" cy="11777"/>
          </a:xfrm>
          <a:custGeom>
            <a:avLst/>
            <a:gdLst/>
            <a:ahLst/>
            <a:cxnLst/>
            <a:rect l="l" t="t" r="r" b="b"/>
            <a:pathLst>
              <a:path w="23548" h="11777">
                <a:moveTo>
                  <a:pt x="0" y="0"/>
                </a:moveTo>
                <a:lnTo>
                  <a:pt x="22321" y="10558"/>
                </a:lnTo>
                <a:lnTo>
                  <a:pt x="23548" y="11777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6243545" y="2435208"/>
            <a:ext cx="22263" cy="12994"/>
          </a:xfrm>
          <a:custGeom>
            <a:avLst/>
            <a:gdLst/>
            <a:ahLst/>
            <a:cxnLst/>
            <a:rect l="l" t="t" r="r" b="b"/>
            <a:pathLst>
              <a:path w="22263" h="12994">
                <a:moveTo>
                  <a:pt x="0" y="0"/>
                </a:moveTo>
                <a:lnTo>
                  <a:pt x="21036" y="11775"/>
                </a:lnTo>
                <a:lnTo>
                  <a:pt x="22263" y="12994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6264581" y="2446984"/>
            <a:ext cx="22350" cy="12927"/>
          </a:xfrm>
          <a:custGeom>
            <a:avLst/>
            <a:gdLst/>
            <a:ahLst/>
            <a:cxnLst/>
            <a:rect l="l" t="t" r="r" b="b"/>
            <a:pathLst>
              <a:path w="22350" h="12927">
                <a:moveTo>
                  <a:pt x="0" y="0"/>
                </a:moveTo>
                <a:lnTo>
                  <a:pt x="21065" y="11777"/>
                </a:lnTo>
                <a:lnTo>
                  <a:pt x="22350" y="12927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6285647" y="2458762"/>
            <a:ext cx="22321" cy="11777"/>
          </a:xfrm>
          <a:custGeom>
            <a:avLst/>
            <a:gdLst/>
            <a:ahLst/>
            <a:cxnLst/>
            <a:rect l="l" t="t" r="r" b="b"/>
            <a:pathLst>
              <a:path w="22321" h="11777">
                <a:moveTo>
                  <a:pt x="0" y="0"/>
                </a:moveTo>
                <a:lnTo>
                  <a:pt x="21094" y="10558"/>
                </a:lnTo>
                <a:lnTo>
                  <a:pt x="22321" y="11777"/>
                </a:lnTo>
              </a:path>
            </a:pathLst>
          </a:custGeom>
          <a:ln w="11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6306741" y="2469320"/>
            <a:ext cx="23548" cy="11775"/>
          </a:xfrm>
          <a:custGeom>
            <a:avLst/>
            <a:gdLst/>
            <a:ahLst/>
            <a:cxnLst/>
            <a:rect l="l" t="t" r="r" b="b"/>
            <a:pathLst>
              <a:path w="23548" h="11775">
                <a:moveTo>
                  <a:pt x="0" y="0"/>
                </a:moveTo>
                <a:lnTo>
                  <a:pt x="22263" y="10625"/>
                </a:lnTo>
                <a:lnTo>
                  <a:pt x="23548" y="11775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6329005" y="2479946"/>
            <a:ext cx="23548" cy="8256"/>
          </a:xfrm>
          <a:custGeom>
            <a:avLst/>
            <a:gdLst/>
            <a:ahLst/>
            <a:cxnLst/>
            <a:rect l="l" t="t" r="r" b="b"/>
            <a:pathLst>
              <a:path w="23548" h="8256">
                <a:moveTo>
                  <a:pt x="0" y="0"/>
                </a:moveTo>
                <a:lnTo>
                  <a:pt x="22321" y="7040"/>
                </a:lnTo>
                <a:lnTo>
                  <a:pt x="23548" y="8256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6351327" y="2486986"/>
            <a:ext cx="26032" cy="5887"/>
          </a:xfrm>
          <a:custGeom>
            <a:avLst/>
            <a:gdLst/>
            <a:ahLst/>
            <a:cxnLst/>
            <a:rect l="l" t="t" r="r" b="b"/>
            <a:pathLst>
              <a:path w="26032" h="5887">
                <a:moveTo>
                  <a:pt x="0" y="0"/>
                </a:moveTo>
                <a:lnTo>
                  <a:pt x="24746" y="4737"/>
                </a:lnTo>
                <a:lnTo>
                  <a:pt x="26032" y="5887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6376073" y="2489355"/>
            <a:ext cx="28544" cy="2368"/>
          </a:xfrm>
          <a:custGeom>
            <a:avLst/>
            <a:gdLst/>
            <a:ahLst/>
            <a:cxnLst/>
            <a:rect l="l" t="t" r="r" b="b"/>
            <a:pathLst>
              <a:path w="28544" h="2368">
                <a:moveTo>
                  <a:pt x="0" y="2368"/>
                </a:moveTo>
                <a:lnTo>
                  <a:pt x="27259" y="1149"/>
                </a:lnTo>
                <a:lnTo>
                  <a:pt x="28544" y="0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6403333" y="2484617"/>
            <a:ext cx="27317" cy="5887"/>
          </a:xfrm>
          <a:custGeom>
            <a:avLst/>
            <a:gdLst/>
            <a:ahLst/>
            <a:cxnLst/>
            <a:rect l="l" t="t" r="r" b="b"/>
            <a:pathLst>
              <a:path w="27317" h="5887">
                <a:moveTo>
                  <a:pt x="0" y="5887"/>
                </a:moveTo>
                <a:lnTo>
                  <a:pt x="26032" y="1216"/>
                </a:lnTo>
                <a:lnTo>
                  <a:pt x="27317" y="0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6429365" y="2474058"/>
            <a:ext cx="26032" cy="11775"/>
          </a:xfrm>
          <a:custGeom>
            <a:avLst/>
            <a:gdLst/>
            <a:ahLst/>
            <a:cxnLst/>
            <a:rect l="l" t="t" r="r" b="b"/>
            <a:pathLst>
              <a:path w="26032" h="11775">
                <a:moveTo>
                  <a:pt x="0" y="11775"/>
                </a:moveTo>
                <a:lnTo>
                  <a:pt x="24834" y="1149"/>
                </a:lnTo>
                <a:lnTo>
                  <a:pt x="26032" y="0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6454200" y="2462280"/>
            <a:ext cx="24746" cy="12927"/>
          </a:xfrm>
          <a:custGeom>
            <a:avLst/>
            <a:gdLst/>
            <a:ahLst/>
            <a:cxnLst/>
            <a:rect l="l" t="t" r="r" b="b"/>
            <a:pathLst>
              <a:path w="24746" h="12927">
                <a:moveTo>
                  <a:pt x="0" y="12927"/>
                </a:moveTo>
                <a:lnTo>
                  <a:pt x="23519" y="1219"/>
                </a:lnTo>
                <a:lnTo>
                  <a:pt x="24746" y="0"/>
                </a:lnTo>
              </a:path>
            </a:pathLst>
          </a:custGeom>
          <a:ln w="11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6477719" y="2448203"/>
            <a:ext cx="25973" cy="15296"/>
          </a:xfrm>
          <a:custGeom>
            <a:avLst/>
            <a:gdLst/>
            <a:ahLst/>
            <a:cxnLst/>
            <a:rect l="l" t="t" r="r" b="b"/>
            <a:pathLst>
              <a:path w="25973" h="15296">
                <a:moveTo>
                  <a:pt x="0" y="15296"/>
                </a:moveTo>
                <a:lnTo>
                  <a:pt x="24776" y="1149"/>
                </a:lnTo>
                <a:lnTo>
                  <a:pt x="25973" y="0"/>
                </a:lnTo>
              </a:path>
            </a:pathLst>
          </a:custGeom>
          <a:ln w="11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6502495" y="2434059"/>
            <a:ext cx="24805" cy="15293"/>
          </a:xfrm>
          <a:custGeom>
            <a:avLst/>
            <a:gdLst/>
            <a:ahLst/>
            <a:cxnLst/>
            <a:rect l="l" t="t" r="r" b="b"/>
            <a:pathLst>
              <a:path w="24805" h="15293">
                <a:moveTo>
                  <a:pt x="0" y="15293"/>
                </a:moveTo>
                <a:lnTo>
                  <a:pt x="23519" y="1149"/>
                </a:lnTo>
                <a:lnTo>
                  <a:pt x="24805" y="0"/>
                </a:lnTo>
              </a:path>
            </a:pathLst>
          </a:custGeom>
          <a:ln w="1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6526015" y="2422281"/>
            <a:ext cx="26032" cy="12927"/>
          </a:xfrm>
          <a:custGeom>
            <a:avLst/>
            <a:gdLst/>
            <a:ahLst/>
            <a:cxnLst/>
            <a:rect l="l" t="t" r="r" b="b"/>
            <a:pathLst>
              <a:path w="26032" h="12927">
                <a:moveTo>
                  <a:pt x="0" y="12927"/>
                </a:moveTo>
                <a:lnTo>
                  <a:pt x="24834" y="1219"/>
                </a:lnTo>
                <a:lnTo>
                  <a:pt x="26032" y="0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6550849" y="2411722"/>
            <a:ext cx="25973" cy="11777"/>
          </a:xfrm>
          <a:custGeom>
            <a:avLst/>
            <a:gdLst/>
            <a:ahLst/>
            <a:cxnLst/>
            <a:rect l="l" t="t" r="r" b="b"/>
            <a:pathLst>
              <a:path w="25973" h="11777">
                <a:moveTo>
                  <a:pt x="0" y="11777"/>
                </a:moveTo>
                <a:lnTo>
                  <a:pt x="24746" y="1149"/>
                </a:lnTo>
                <a:lnTo>
                  <a:pt x="25973" y="0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6575596" y="2405834"/>
            <a:ext cx="27259" cy="7037"/>
          </a:xfrm>
          <a:custGeom>
            <a:avLst/>
            <a:gdLst/>
            <a:ahLst/>
            <a:cxnLst/>
            <a:rect l="l" t="t" r="r" b="b"/>
            <a:pathLst>
              <a:path w="27259" h="7037">
                <a:moveTo>
                  <a:pt x="0" y="7037"/>
                </a:moveTo>
                <a:lnTo>
                  <a:pt x="26032" y="1149"/>
                </a:lnTo>
                <a:lnTo>
                  <a:pt x="27259" y="0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6601629" y="2406984"/>
            <a:ext cx="28457" cy="0"/>
          </a:xfrm>
          <a:custGeom>
            <a:avLst/>
            <a:gdLst/>
            <a:ahLst/>
            <a:cxnLst/>
            <a:rect l="l" t="t" r="r" b="b"/>
            <a:pathLst>
              <a:path w="28457">
                <a:moveTo>
                  <a:pt x="0" y="0"/>
                </a:moveTo>
                <a:lnTo>
                  <a:pt x="27259" y="0"/>
                </a:lnTo>
                <a:lnTo>
                  <a:pt x="28457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6628888" y="2406984"/>
            <a:ext cx="13615" cy="2368"/>
          </a:xfrm>
          <a:custGeom>
            <a:avLst/>
            <a:gdLst/>
            <a:ahLst/>
            <a:cxnLst/>
            <a:rect l="l" t="t" r="r" b="b"/>
            <a:pathLst>
              <a:path w="13615" h="2368">
                <a:moveTo>
                  <a:pt x="0" y="0"/>
                </a:moveTo>
                <a:lnTo>
                  <a:pt x="12417" y="1219"/>
                </a:lnTo>
                <a:lnTo>
                  <a:pt x="13615" y="2368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6641305" y="2408203"/>
            <a:ext cx="12329" cy="4668"/>
          </a:xfrm>
          <a:custGeom>
            <a:avLst/>
            <a:gdLst/>
            <a:ahLst/>
            <a:cxnLst/>
            <a:rect l="l" t="t" r="r" b="b"/>
            <a:pathLst>
              <a:path w="12329" h="4668">
                <a:moveTo>
                  <a:pt x="0" y="0"/>
                </a:moveTo>
                <a:lnTo>
                  <a:pt x="11131" y="3518"/>
                </a:lnTo>
                <a:lnTo>
                  <a:pt x="12329" y="4668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6652437" y="2411722"/>
            <a:ext cx="12388" cy="7040"/>
          </a:xfrm>
          <a:custGeom>
            <a:avLst/>
            <a:gdLst/>
            <a:ahLst/>
            <a:cxnLst/>
            <a:rect l="l" t="t" r="r" b="b"/>
            <a:pathLst>
              <a:path w="12388" h="7040">
                <a:moveTo>
                  <a:pt x="0" y="0"/>
                </a:moveTo>
                <a:lnTo>
                  <a:pt x="11102" y="5887"/>
                </a:lnTo>
                <a:lnTo>
                  <a:pt x="12388" y="7040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6663539" y="2417610"/>
            <a:ext cx="12417" cy="7040"/>
          </a:xfrm>
          <a:custGeom>
            <a:avLst/>
            <a:gdLst/>
            <a:ahLst/>
            <a:cxnLst/>
            <a:rect l="l" t="t" r="r" b="b"/>
            <a:pathLst>
              <a:path w="12417" h="7040">
                <a:moveTo>
                  <a:pt x="0" y="0"/>
                </a:moveTo>
                <a:lnTo>
                  <a:pt x="11219" y="5890"/>
                </a:lnTo>
                <a:lnTo>
                  <a:pt x="12417" y="7040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6674759" y="2423500"/>
            <a:ext cx="9904" cy="9406"/>
          </a:xfrm>
          <a:custGeom>
            <a:avLst/>
            <a:gdLst/>
            <a:ahLst/>
            <a:cxnLst/>
            <a:rect l="l" t="t" r="r" b="b"/>
            <a:pathLst>
              <a:path w="9904" h="9406">
                <a:moveTo>
                  <a:pt x="0" y="0"/>
                </a:moveTo>
                <a:lnTo>
                  <a:pt x="8619" y="8189"/>
                </a:lnTo>
                <a:lnTo>
                  <a:pt x="9904" y="9406"/>
                </a:lnTo>
              </a:path>
            </a:pathLst>
          </a:custGeom>
          <a:ln w="11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6683378" y="2431690"/>
            <a:ext cx="11190" cy="9406"/>
          </a:xfrm>
          <a:custGeom>
            <a:avLst/>
            <a:gdLst/>
            <a:ahLst/>
            <a:cxnLst/>
            <a:rect l="l" t="t" r="r" b="b"/>
            <a:pathLst>
              <a:path w="11190" h="9406">
                <a:moveTo>
                  <a:pt x="0" y="0"/>
                </a:moveTo>
                <a:lnTo>
                  <a:pt x="9904" y="8256"/>
                </a:lnTo>
                <a:lnTo>
                  <a:pt x="11190" y="9406"/>
                </a:lnTo>
              </a:path>
            </a:pathLst>
          </a:custGeom>
          <a:ln w="11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6693282" y="2439946"/>
            <a:ext cx="8706" cy="10558"/>
          </a:xfrm>
          <a:custGeom>
            <a:avLst/>
            <a:gdLst/>
            <a:ahLst/>
            <a:cxnLst/>
            <a:rect l="l" t="t" r="r" b="b"/>
            <a:pathLst>
              <a:path w="8706" h="10558">
                <a:moveTo>
                  <a:pt x="0" y="0"/>
                </a:moveTo>
                <a:lnTo>
                  <a:pt x="7421" y="9406"/>
                </a:lnTo>
                <a:lnTo>
                  <a:pt x="8706" y="10558"/>
                </a:lnTo>
              </a:path>
            </a:pathLst>
          </a:custGeom>
          <a:ln w="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6700703" y="2449353"/>
            <a:ext cx="7508" cy="11777"/>
          </a:xfrm>
          <a:custGeom>
            <a:avLst/>
            <a:gdLst/>
            <a:ahLst/>
            <a:cxnLst/>
            <a:rect l="l" t="t" r="r" b="b"/>
            <a:pathLst>
              <a:path w="7508" h="11777">
                <a:moveTo>
                  <a:pt x="0" y="0"/>
                </a:moveTo>
                <a:lnTo>
                  <a:pt x="6223" y="10558"/>
                </a:lnTo>
                <a:lnTo>
                  <a:pt x="7508" y="11777"/>
                </a:lnTo>
              </a:path>
            </a:pathLst>
          </a:custGeom>
          <a:ln w="1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6706927" y="2459911"/>
            <a:ext cx="7421" cy="11777"/>
          </a:xfrm>
          <a:custGeom>
            <a:avLst/>
            <a:gdLst/>
            <a:ahLst/>
            <a:cxnLst/>
            <a:rect l="l" t="t" r="r" b="b"/>
            <a:pathLst>
              <a:path w="7421" h="11777">
                <a:moveTo>
                  <a:pt x="0" y="0"/>
                </a:moveTo>
                <a:lnTo>
                  <a:pt x="6194" y="10628"/>
                </a:lnTo>
                <a:lnTo>
                  <a:pt x="7421" y="11777"/>
                </a:lnTo>
              </a:path>
            </a:pathLst>
          </a:custGeom>
          <a:ln w="1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6713121" y="2470540"/>
            <a:ext cx="6223" cy="12924"/>
          </a:xfrm>
          <a:custGeom>
            <a:avLst/>
            <a:gdLst/>
            <a:ahLst/>
            <a:cxnLst/>
            <a:rect l="l" t="t" r="r" b="b"/>
            <a:pathLst>
              <a:path w="6223" h="12924">
                <a:moveTo>
                  <a:pt x="0" y="0"/>
                </a:moveTo>
                <a:lnTo>
                  <a:pt x="4996" y="11775"/>
                </a:lnTo>
                <a:lnTo>
                  <a:pt x="6223" y="12924"/>
                </a:lnTo>
              </a:path>
            </a:pathLst>
          </a:custGeom>
          <a:ln w="12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5444373" y="2509320"/>
            <a:ext cx="18523" cy="15296"/>
          </a:xfrm>
          <a:custGeom>
            <a:avLst/>
            <a:gdLst/>
            <a:ahLst/>
            <a:cxnLst/>
            <a:rect l="l" t="t" r="r" b="b"/>
            <a:pathLst>
              <a:path w="18523" h="15296">
                <a:moveTo>
                  <a:pt x="0" y="15296"/>
                </a:moveTo>
                <a:lnTo>
                  <a:pt x="17325" y="1219"/>
                </a:lnTo>
                <a:lnTo>
                  <a:pt x="18523" y="0"/>
                </a:lnTo>
              </a:path>
            </a:pathLst>
          </a:custGeom>
          <a:ln w="11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5461699" y="2497611"/>
            <a:ext cx="19838" cy="12927"/>
          </a:xfrm>
          <a:custGeom>
            <a:avLst/>
            <a:gdLst/>
            <a:ahLst/>
            <a:cxnLst/>
            <a:rect l="l" t="t" r="r" b="b"/>
            <a:pathLst>
              <a:path w="19838" h="12927">
                <a:moveTo>
                  <a:pt x="0" y="12927"/>
                </a:moveTo>
                <a:lnTo>
                  <a:pt x="18552" y="1149"/>
                </a:lnTo>
                <a:lnTo>
                  <a:pt x="19838" y="0"/>
                </a:lnTo>
              </a:path>
            </a:pathLst>
          </a:custGeom>
          <a:ln w="11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5480251" y="2486986"/>
            <a:ext cx="19809" cy="11775"/>
          </a:xfrm>
          <a:custGeom>
            <a:avLst/>
            <a:gdLst/>
            <a:ahLst/>
            <a:cxnLst/>
            <a:rect l="l" t="t" r="r" b="b"/>
            <a:pathLst>
              <a:path w="19809" h="11775">
                <a:moveTo>
                  <a:pt x="0" y="11775"/>
                </a:moveTo>
                <a:lnTo>
                  <a:pt x="18611" y="1216"/>
                </a:lnTo>
                <a:lnTo>
                  <a:pt x="19809" y="0"/>
                </a:lnTo>
              </a:path>
            </a:pathLst>
          </a:custGeom>
          <a:ln w="11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5498863" y="2476427"/>
            <a:ext cx="21036" cy="11775"/>
          </a:xfrm>
          <a:custGeom>
            <a:avLst/>
            <a:gdLst/>
            <a:ahLst/>
            <a:cxnLst/>
            <a:rect l="l" t="t" r="r" b="b"/>
            <a:pathLst>
              <a:path w="21036" h="11775">
                <a:moveTo>
                  <a:pt x="0" y="11775"/>
                </a:moveTo>
                <a:lnTo>
                  <a:pt x="19838" y="1149"/>
                </a:lnTo>
                <a:lnTo>
                  <a:pt x="21036" y="0"/>
                </a:lnTo>
              </a:path>
            </a:pathLst>
          </a:custGeom>
          <a:ln w="11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5518701" y="2468171"/>
            <a:ext cx="21036" cy="9406"/>
          </a:xfrm>
          <a:custGeom>
            <a:avLst/>
            <a:gdLst/>
            <a:ahLst/>
            <a:cxnLst/>
            <a:rect l="l" t="t" r="r" b="b"/>
            <a:pathLst>
              <a:path w="21036" h="9406">
                <a:moveTo>
                  <a:pt x="0" y="9406"/>
                </a:moveTo>
                <a:lnTo>
                  <a:pt x="19809" y="1149"/>
                </a:lnTo>
                <a:lnTo>
                  <a:pt x="21036" y="0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5538510" y="2461131"/>
            <a:ext cx="22263" cy="8189"/>
          </a:xfrm>
          <a:custGeom>
            <a:avLst/>
            <a:gdLst/>
            <a:ahLst/>
            <a:cxnLst/>
            <a:rect l="l" t="t" r="r" b="b"/>
            <a:pathLst>
              <a:path w="22263" h="8189">
                <a:moveTo>
                  <a:pt x="0" y="8189"/>
                </a:moveTo>
                <a:lnTo>
                  <a:pt x="21036" y="1149"/>
                </a:lnTo>
                <a:lnTo>
                  <a:pt x="22263" y="0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5559546" y="2456393"/>
            <a:ext cx="23548" cy="5887"/>
          </a:xfrm>
          <a:custGeom>
            <a:avLst/>
            <a:gdLst/>
            <a:ahLst/>
            <a:cxnLst/>
            <a:rect l="l" t="t" r="r" b="b"/>
            <a:pathLst>
              <a:path w="23548" h="5887">
                <a:moveTo>
                  <a:pt x="0" y="5887"/>
                </a:moveTo>
                <a:lnTo>
                  <a:pt x="22350" y="1219"/>
                </a:lnTo>
                <a:lnTo>
                  <a:pt x="23548" y="0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5581897" y="2452874"/>
            <a:ext cx="22234" cy="4737"/>
          </a:xfrm>
          <a:custGeom>
            <a:avLst/>
            <a:gdLst/>
            <a:ahLst/>
            <a:cxnLst/>
            <a:rect l="l" t="t" r="r" b="b"/>
            <a:pathLst>
              <a:path w="22234" h="4737">
                <a:moveTo>
                  <a:pt x="0" y="4737"/>
                </a:moveTo>
                <a:lnTo>
                  <a:pt x="21036" y="1149"/>
                </a:lnTo>
                <a:lnTo>
                  <a:pt x="22234" y="0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5602934" y="2451722"/>
            <a:ext cx="23548" cy="2302"/>
          </a:xfrm>
          <a:custGeom>
            <a:avLst/>
            <a:gdLst/>
            <a:ahLst/>
            <a:cxnLst/>
            <a:rect l="l" t="t" r="r" b="b"/>
            <a:pathLst>
              <a:path w="23548" h="2302">
                <a:moveTo>
                  <a:pt x="0" y="2302"/>
                </a:moveTo>
                <a:lnTo>
                  <a:pt x="22321" y="1152"/>
                </a:lnTo>
                <a:lnTo>
                  <a:pt x="23548" y="0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5625255" y="2452874"/>
            <a:ext cx="23548" cy="2368"/>
          </a:xfrm>
          <a:custGeom>
            <a:avLst/>
            <a:gdLst/>
            <a:ahLst/>
            <a:cxnLst/>
            <a:rect l="l" t="t" r="r" b="b"/>
            <a:pathLst>
              <a:path w="23548" h="2368">
                <a:moveTo>
                  <a:pt x="0" y="0"/>
                </a:moveTo>
                <a:lnTo>
                  <a:pt x="22263" y="1149"/>
                </a:lnTo>
                <a:lnTo>
                  <a:pt x="23548" y="2368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5647519" y="2454024"/>
            <a:ext cx="23519" cy="4737"/>
          </a:xfrm>
          <a:custGeom>
            <a:avLst/>
            <a:gdLst/>
            <a:ahLst/>
            <a:cxnLst/>
            <a:rect l="l" t="t" r="r" b="b"/>
            <a:pathLst>
              <a:path w="23519" h="4737">
                <a:moveTo>
                  <a:pt x="0" y="0"/>
                </a:moveTo>
                <a:lnTo>
                  <a:pt x="22321" y="3588"/>
                </a:lnTo>
                <a:lnTo>
                  <a:pt x="23519" y="4737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5669840" y="2457612"/>
            <a:ext cx="22321" cy="7037"/>
          </a:xfrm>
          <a:custGeom>
            <a:avLst/>
            <a:gdLst/>
            <a:ahLst/>
            <a:cxnLst/>
            <a:rect l="l" t="t" r="r" b="b"/>
            <a:pathLst>
              <a:path w="22321" h="7037">
                <a:moveTo>
                  <a:pt x="0" y="0"/>
                </a:moveTo>
                <a:lnTo>
                  <a:pt x="21036" y="5887"/>
                </a:lnTo>
                <a:lnTo>
                  <a:pt x="22321" y="7037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5690877" y="2463499"/>
            <a:ext cx="22321" cy="9409"/>
          </a:xfrm>
          <a:custGeom>
            <a:avLst/>
            <a:gdLst/>
            <a:ahLst/>
            <a:cxnLst/>
            <a:rect l="l" t="t" r="r" b="b"/>
            <a:pathLst>
              <a:path w="22321" h="9409">
                <a:moveTo>
                  <a:pt x="0" y="0"/>
                </a:moveTo>
                <a:lnTo>
                  <a:pt x="21123" y="8189"/>
                </a:lnTo>
                <a:lnTo>
                  <a:pt x="22321" y="9409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5712001" y="2471689"/>
            <a:ext cx="22234" cy="10625"/>
          </a:xfrm>
          <a:custGeom>
            <a:avLst/>
            <a:gdLst/>
            <a:ahLst/>
            <a:cxnLst/>
            <a:rect l="l" t="t" r="r" b="b"/>
            <a:pathLst>
              <a:path w="22234" h="10625">
                <a:moveTo>
                  <a:pt x="0" y="0"/>
                </a:moveTo>
                <a:lnTo>
                  <a:pt x="21036" y="9406"/>
                </a:lnTo>
                <a:lnTo>
                  <a:pt x="22234" y="10625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5733037" y="2481096"/>
            <a:ext cx="22321" cy="10628"/>
          </a:xfrm>
          <a:custGeom>
            <a:avLst/>
            <a:gdLst/>
            <a:ahLst/>
            <a:cxnLst/>
            <a:rect l="l" t="t" r="r" b="b"/>
            <a:pathLst>
              <a:path w="22321" h="10628">
                <a:moveTo>
                  <a:pt x="0" y="0"/>
                </a:moveTo>
                <a:lnTo>
                  <a:pt x="21036" y="9409"/>
                </a:lnTo>
                <a:lnTo>
                  <a:pt x="22321" y="10628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5754073" y="2490505"/>
            <a:ext cx="21036" cy="10625"/>
          </a:xfrm>
          <a:custGeom>
            <a:avLst/>
            <a:gdLst/>
            <a:ahLst/>
            <a:cxnLst/>
            <a:rect l="l" t="t" r="r" b="b"/>
            <a:pathLst>
              <a:path w="21036" h="10625">
                <a:moveTo>
                  <a:pt x="0" y="0"/>
                </a:moveTo>
                <a:lnTo>
                  <a:pt x="19838" y="9409"/>
                </a:lnTo>
                <a:lnTo>
                  <a:pt x="21036" y="10625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5773911" y="2499914"/>
            <a:ext cx="22321" cy="10625"/>
          </a:xfrm>
          <a:custGeom>
            <a:avLst/>
            <a:gdLst/>
            <a:ahLst/>
            <a:cxnLst/>
            <a:rect l="l" t="t" r="r" b="b"/>
            <a:pathLst>
              <a:path w="22321" h="10625">
                <a:moveTo>
                  <a:pt x="0" y="0"/>
                </a:moveTo>
                <a:lnTo>
                  <a:pt x="21036" y="9406"/>
                </a:lnTo>
                <a:lnTo>
                  <a:pt x="22321" y="10625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5794948" y="2509320"/>
            <a:ext cx="22321" cy="8256"/>
          </a:xfrm>
          <a:custGeom>
            <a:avLst/>
            <a:gdLst/>
            <a:ahLst/>
            <a:cxnLst/>
            <a:rect l="l" t="t" r="r" b="b"/>
            <a:pathLst>
              <a:path w="22321" h="8256">
                <a:moveTo>
                  <a:pt x="0" y="0"/>
                </a:moveTo>
                <a:lnTo>
                  <a:pt x="21123" y="7106"/>
                </a:lnTo>
                <a:lnTo>
                  <a:pt x="22321" y="8256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5816071" y="2516427"/>
            <a:ext cx="22263" cy="7040"/>
          </a:xfrm>
          <a:custGeom>
            <a:avLst/>
            <a:gdLst/>
            <a:ahLst/>
            <a:cxnLst/>
            <a:rect l="l" t="t" r="r" b="b"/>
            <a:pathLst>
              <a:path w="22263" h="7040">
                <a:moveTo>
                  <a:pt x="0" y="0"/>
                </a:moveTo>
                <a:lnTo>
                  <a:pt x="21036" y="5887"/>
                </a:lnTo>
                <a:lnTo>
                  <a:pt x="22263" y="7040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5837108" y="2522314"/>
            <a:ext cx="24746" cy="3521"/>
          </a:xfrm>
          <a:custGeom>
            <a:avLst/>
            <a:gdLst/>
            <a:ahLst/>
            <a:cxnLst/>
            <a:rect l="l" t="t" r="r" b="b"/>
            <a:pathLst>
              <a:path w="24746" h="3521">
                <a:moveTo>
                  <a:pt x="0" y="0"/>
                </a:moveTo>
                <a:lnTo>
                  <a:pt x="23548" y="2302"/>
                </a:lnTo>
                <a:lnTo>
                  <a:pt x="24746" y="3521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5860657" y="2521098"/>
            <a:ext cx="30940" cy="3518"/>
          </a:xfrm>
          <a:custGeom>
            <a:avLst/>
            <a:gdLst/>
            <a:ahLst/>
            <a:cxnLst/>
            <a:rect l="l" t="t" r="r" b="b"/>
            <a:pathLst>
              <a:path w="30940" h="3518">
                <a:moveTo>
                  <a:pt x="0" y="3518"/>
                </a:moveTo>
                <a:lnTo>
                  <a:pt x="29742" y="1216"/>
                </a:lnTo>
                <a:lnTo>
                  <a:pt x="30940" y="0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5890399" y="2516427"/>
            <a:ext cx="30940" cy="5887"/>
          </a:xfrm>
          <a:custGeom>
            <a:avLst/>
            <a:gdLst/>
            <a:ahLst/>
            <a:cxnLst/>
            <a:rect l="l" t="t" r="r" b="b"/>
            <a:pathLst>
              <a:path w="30940" h="5887">
                <a:moveTo>
                  <a:pt x="0" y="5887"/>
                </a:moveTo>
                <a:lnTo>
                  <a:pt x="29742" y="1149"/>
                </a:lnTo>
                <a:lnTo>
                  <a:pt x="30940" y="0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5920142" y="2508170"/>
            <a:ext cx="29742" cy="9406"/>
          </a:xfrm>
          <a:custGeom>
            <a:avLst/>
            <a:gdLst/>
            <a:ahLst/>
            <a:cxnLst/>
            <a:rect l="l" t="t" r="r" b="b"/>
            <a:pathLst>
              <a:path w="29742" h="9406">
                <a:moveTo>
                  <a:pt x="0" y="9406"/>
                </a:moveTo>
                <a:lnTo>
                  <a:pt x="28457" y="1149"/>
                </a:lnTo>
                <a:lnTo>
                  <a:pt x="29742" y="0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5948600" y="2498761"/>
            <a:ext cx="31028" cy="10558"/>
          </a:xfrm>
          <a:custGeom>
            <a:avLst/>
            <a:gdLst/>
            <a:ahLst/>
            <a:cxnLst/>
            <a:rect l="l" t="t" r="r" b="b"/>
            <a:pathLst>
              <a:path w="31028" h="10558">
                <a:moveTo>
                  <a:pt x="0" y="10558"/>
                </a:moveTo>
                <a:lnTo>
                  <a:pt x="29742" y="1152"/>
                </a:lnTo>
                <a:lnTo>
                  <a:pt x="31028" y="0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5978343" y="2488202"/>
            <a:ext cx="29742" cy="11711"/>
          </a:xfrm>
          <a:custGeom>
            <a:avLst/>
            <a:gdLst/>
            <a:ahLst/>
            <a:cxnLst/>
            <a:rect l="l" t="t" r="r" b="b"/>
            <a:pathLst>
              <a:path w="29742" h="11711">
                <a:moveTo>
                  <a:pt x="0" y="11711"/>
                </a:moveTo>
                <a:lnTo>
                  <a:pt x="28544" y="1152"/>
                </a:lnTo>
                <a:lnTo>
                  <a:pt x="29742" y="0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6006888" y="2476427"/>
            <a:ext cx="29742" cy="12927"/>
          </a:xfrm>
          <a:custGeom>
            <a:avLst/>
            <a:gdLst/>
            <a:ahLst/>
            <a:cxnLst/>
            <a:rect l="l" t="t" r="r" b="b"/>
            <a:pathLst>
              <a:path w="29742" h="12927">
                <a:moveTo>
                  <a:pt x="0" y="12927"/>
                </a:moveTo>
                <a:lnTo>
                  <a:pt x="28457" y="1149"/>
                </a:lnTo>
                <a:lnTo>
                  <a:pt x="29742" y="0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6035345" y="2467018"/>
            <a:ext cx="29742" cy="10558"/>
          </a:xfrm>
          <a:custGeom>
            <a:avLst/>
            <a:gdLst/>
            <a:ahLst/>
            <a:cxnLst/>
            <a:rect l="l" t="t" r="r" b="b"/>
            <a:pathLst>
              <a:path w="29742" h="10558">
                <a:moveTo>
                  <a:pt x="0" y="10558"/>
                </a:moveTo>
                <a:lnTo>
                  <a:pt x="28515" y="1152"/>
                </a:lnTo>
                <a:lnTo>
                  <a:pt x="29742" y="0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6063861" y="2458762"/>
            <a:ext cx="29742" cy="9409"/>
          </a:xfrm>
          <a:custGeom>
            <a:avLst/>
            <a:gdLst/>
            <a:ahLst/>
            <a:cxnLst/>
            <a:rect l="l" t="t" r="r" b="b"/>
            <a:pathLst>
              <a:path w="29742" h="9409">
                <a:moveTo>
                  <a:pt x="0" y="9409"/>
                </a:moveTo>
                <a:lnTo>
                  <a:pt x="28457" y="1149"/>
                </a:lnTo>
                <a:lnTo>
                  <a:pt x="29742" y="0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6092318" y="2454024"/>
            <a:ext cx="31028" cy="5887"/>
          </a:xfrm>
          <a:custGeom>
            <a:avLst/>
            <a:gdLst/>
            <a:ahLst/>
            <a:cxnLst/>
            <a:rect l="l" t="t" r="r" b="b"/>
            <a:pathLst>
              <a:path w="31028" h="5887">
                <a:moveTo>
                  <a:pt x="0" y="5887"/>
                </a:moveTo>
                <a:lnTo>
                  <a:pt x="29772" y="1219"/>
                </a:lnTo>
                <a:lnTo>
                  <a:pt x="31028" y="0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6122090" y="2452874"/>
            <a:ext cx="32226" cy="2368"/>
          </a:xfrm>
          <a:custGeom>
            <a:avLst/>
            <a:gdLst/>
            <a:ahLst/>
            <a:cxnLst/>
            <a:rect l="l" t="t" r="r" b="b"/>
            <a:pathLst>
              <a:path w="32226" h="2368">
                <a:moveTo>
                  <a:pt x="0" y="2368"/>
                </a:moveTo>
                <a:lnTo>
                  <a:pt x="31028" y="1149"/>
                </a:lnTo>
                <a:lnTo>
                  <a:pt x="32226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6153119" y="2454024"/>
            <a:ext cx="24746" cy="3588"/>
          </a:xfrm>
          <a:custGeom>
            <a:avLst/>
            <a:gdLst/>
            <a:ahLst/>
            <a:cxnLst/>
            <a:rect l="l" t="t" r="r" b="b"/>
            <a:pathLst>
              <a:path w="24746" h="3588">
                <a:moveTo>
                  <a:pt x="0" y="0"/>
                </a:moveTo>
                <a:lnTo>
                  <a:pt x="23519" y="2368"/>
                </a:lnTo>
                <a:lnTo>
                  <a:pt x="24746" y="3588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6176638" y="2456393"/>
            <a:ext cx="23548" cy="7106"/>
          </a:xfrm>
          <a:custGeom>
            <a:avLst/>
            <a:gdLst/>
            <a:ahLst/>
            <a:cxnLst/>
            <a:rect l="l" t="t" r="r" b="b"/>
            <a:pathLst>
              <a:path w="23548" h="7106">
                <a:moveTo>
                  <a:pt x="0" y="0"/>
                </a:moveTo>
                <a:lnTo>
                  <a:pt x="22263" y="5887"/>
                </a:lnTo>
                <a:lnTo>
                  <a:pt x="23548" y="7106"/>
                </a:lnTo>
              </a:path>
            </a:pathLst>
          </a:custGeom>
          <a:ln w="11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6198902" y="2462280"/>
            <a:ext cx="23548" cy="10628"/>
          </a:xfrm>
          <a:custGeom>
            <a:avLst/>
            <a:gdLst/>
            <a:ahLst/>
            <a:cxnLst/>
            <a:rect l="l" t="t" r="r" b="b"/>
            <a:pathLst>
              <a:path w="23548" h="10628">
                <a:moveTo>
                  <a:pt x="0" y="0"/>
                </a:moveTo>
                <a:lnTo>
                  <a:pt x="22321" y="9409"/>
                </a:lnTo>
                <a:lnTo>
                  <a:pt x="23548" y="10628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6221223" y="2471689"/>
            <a:ext cx="23548" cy="11775"/>
          </a:xfrm>
          <a:custGeom>
            <a:avLst/>
            <a:gdLst/>
            <a:ahLst/>
            <a:cxnLst/>
            <a:rect l="l" t="t" r="r" b="b"/>
            <a:pathLst>
              <a:path w="23548" h="11775">
                <a:moveTo>
                  <a:pt x="0" y="0"/>
                </a:moveTo>
                <a:lnTo>
                  <a:pt x="22321" y="10625"/>
                </a:lnTo>
                <a:lnTo>
                  <a:pt x="23548" y="11775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6243545" y="2482315"/>
            <a:ext cx="22263" cy="12927"/>
          </a:xfrm>
          <a:custGeom>
            <a:avLst/>
            <a:gdLst/>
            <a:ahLst/>
            <a:cxnLst/>
            <a:rect l="l" t="t" r="r" b="b"/>
            <a:pathLst>
              <a:path w="22263" h="12927">
                <a:moveTo>
                  <a:pt x="0" y="0"/>
                </a:moveTo>
                <a:lnTo>
                  <a:pt x="21036" y="11708"/>
                </a:lnTo>
                <a:lnTo>
                  <a:pt x="22263" y="12927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6264581" y="2494023"/>
            <a:ext cx="22350" cy="12994"/>
          </a:xfrm>
          <a:custGeom>
            <a:avLst/>
            <a:gdLst/>
            <a:ahLst/>
            <a:cxnLst/>
            <a:rect l="l" t="t" r="r" b="b"/>
            <a:pathLst>
              <a:path w="22350" h="12994">
                <a:moveTo>
                  <a:pt x="0" y="0"/>
                </a:moveTo>
                <a:lnTo>
                  <a:pt x="21065" y="11777"/>
                </a:lnTo>
                <a:lnTo>
                  <a:pt x="22350" y="12994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6285647" y="2505801"/>
            <a:ext cx="22321" cy="11775"/>
          </a:xfrm>
          <a:custGeom>
            <a:avLst/>
            <a:gdLst/>
            <a:ahLst/>
            <a:cxnLst/>
            <a:rect l="l" t="t" r="r" b="b"/>
            <a:pathLst>
              <a:path w="22321" h="11775">
                <a:moveTo>
                  <a:pt x="0" y="0"/>
                </a:moveTo>
                <a:lnTo>
                  <a:pt x="21094" y="10625"/>
                </a:lnTo>
                <a:lnTo>
                  <a:pt x="22321" y="11775"/>
                </a:lnTo>
              </a:path>
            </a:pathLst>
          </a:custGeom>
          <a:ln w="11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6306741" y="2516427"/>
            <a:ext cx="23548" cy="10558"/>
          </a:xfrm>
          <a:custGeom>
            <a:avLst/>
            <a:gdLst/>
            <a:ahLst/>
            <a:cxnLst/>
            <a:rect l="l" t="t" r="r" b="b"/>
            <a:pathLst>
              <a:path w="23548" h="10558">
                <a:moveTo>
                  <a:pt x="0" y="0"/>
                </a:moveTo>
                <a:lnTo>
                  <a:pt x="22263" y="9409"/>
                </a:lnTo>
                <a:lnTo>
                  <a:pt x="23548" y="10558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6329005" y="2525836"/>
            <a:ext cx="23548" cy="9406"/>
          </a:xfrm>
          <a:custGeom>
            <a:avLst/>
            <a:gdLst/>
            <a:ahLst/>
            <a:cxnLst/>
            <a:rect l="l" t="t" r="r" b="b"/>
            <a:pathLst>
              <a:path w="23548" h="9406">
                <a:moveTo>
                  <a:pt x="0" y="0"/>
                </a:moveTo>
                <a:lnTo>
                  <a:pt x="22321" y="8189"/>
                </a:lnTo>
                <a:lnTo>
                  <a:pt x="23548" y="9406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6351327" y="2534026"/>
            <a:ext cx="26032" cy="5887"/>
          </a:xfrm>
          <a:custGeom>
            <a:avLst/>
            <a:gdLst/>
            <a:ahLst/>
            <a:cxnLst/>
            <a:rect l="l" t="t" r="r" b="b"/>
            <a:pathLst>
              <a:path w="26032" h="5887">
                <a:moveTo>
                  <a:pt x="0" y="0"/>
                </a:moveTo>
                <a:lnTo>
                  <a:pt x="24746" y="4737"/>
                </a:lnTo>
                <a:lnTo>
                  <a:pt x="26032" y="5887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6376073" y="2536394"/>
            <a:ext cx="28544" cy="2368"/>
          </a:xfrm>
          <a:custGeom>
            <a:avLst/>
            <a:gdLst/>
            <a:ahLst/>
            <a:cxnLst/>
            <a:rect l="l" t="t" r="r" b="b"/>
            <a:pathLst>
              <a:path w="28544" h="2368">
                <a:moveTo>
                  <a:pt x="0" y="2368"/>
                </a:moveTo>
                <a:lnTo>
                  <a:pt x="27259" y="1216"/>
                </a:lnTo>
                <a:lnTo>
                  <a:pt x="28544" y="0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6403333" y="2531723"/>
            <a:ext cx="27317" cy="5887"/>
          </a:xfrm>
          <a:custGeom>
            <a:avLst/>
            <a:gdLst/>
            <a:ahLst/>
            <a:cxnLst/>
            <a:rect l="l" t="t" r="r" b="b"/>
            <a:pathLst>
              <a:path w="27317" h="5887">
                <a:moveTo>
                  <a:pt x="0" y="5887"/>
                </a:moveTo>
                <a:lnTo>
                  <a:pt x="26032" y="1149"/>
                </a:lnTo>
                <a:lnTo>
                  <a:pt x="27317" y="0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6429365" y="2521098"/>
            <a:ext cx="26032" cy="11775"/>
          </a:xfrm>
          <a:custGeom>
            <a:avLst/>
            <a:gdLst/>
            <a:ahLst/>
            <a:cxnLst/>
            <a:rect l="l" t="t" r="r" b="b"/>
            <a:pathLst>
              <a:path w="26032" h="11775">
                <a:moveTo>
                  <a:pt x="0" y="11775"/>
                </a:moveTo>
                <a:lnTo>
                  <a:pt x="24834" y="1216"/>
                </a:lnTo>
                <a:lnTo>
                  <a:pt x="26032" y="0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6454200" y="2509320"/>
            <a:ext cx="24746" cy="12994"/>
          </a:xfrm>
          <a:custGeom>
            <a:avLst/>
            <a:gdLst/>
            <a:ahLst/>
            <a:cxnLst/>
            <a:rect l="l" t="t" r="r" b="b"/>
            <a:pathLst>
              <a:path w="24746" h="12994">
                <a:moveTo>
                  <a:pt x="0" y="12994"/>
                </a:moveTo>
                <a:lnTo>
                  <a:pt x="23519" y="1219"/>
                </a:lnTo>
                <a:lnTo>
                  <a:pt x="24746" y="0"/>
                </a:lnTo>
              </a:path>
            </a:pathLst>
          </a:custGeom>
          <a:ln w="11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6477719" y="2495242"/>
            <a:ext cx="25973" cy="15296"/>
          </a:xfrm>
          <a:custGeom>
            <a:avLst/>
            <a:gdLst/>
            <a:ahLst/>
            <a:cxnLst/>
            <a:rect l="l" t="t" r="r" b="b"/>
            <a:pathLst>
              <a:path w="25973" h="15296">
                <a:moveTo>
                  <a:pt x="0" y="15296"/>
                </a:moveTo>
                <a:lnTo>
                  <a:pt x="24776" y="1149"/>
                </a:lnTo>
                <a:lnTo>
                  <a:pt x="25973" y="0"/>
                </a:lnTo>
              </a:path>
            </a:pathLst>
          </a:custGeom>
          <a:ln w="11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6502495" y="2481096"/>
            <a:ext cx="24805" cy="15296"/>
          </a:xfrm>
          <a:custGeom>
            <a:avLst/>
            <a:gdLst/>
            <a:ahLst/>
            <a:cxnLst/>
            <a:rect l="l" t="t" r="r" b="b"/>
            <a:pathLst>
              <a:path w="24805" h="15296">
                <a:moveTo>
                  <a:pt x="0" y="15296"/>
                </a:moveTo>
                <a:lnTo>
                  <a:pt x="23519" y="1219"/>
                </a:lnTo>
                <a:lnTo>
                  <a:pt x="24805" y="0"/>
                </a:lnTo>
              </a:path>
            </a:pathLst>
          </a:custGeom>
          <a:ln w="1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6526015" y="2469320"/>
            <a:ext cx="26032" cy="12994"/>
          </a:xfrm>
          <a:custGeom>
            <a:avLst/>
            <a:gdLst/>
            <a:ahLst/>
            <a:cxnLst/>
            <a:rect l="l" t="t" r="r" b="b"/>
            <a:pathLst>
              <a:path w="26032" h="12994">
                <a:moveTo>
                  <a:pt x="0" y="12994"/>
                </a:moveTo>
                <a:lnTo>
                  <a:pt x="24834" y="1219"/>
                </a:lnTo>
                <a:lnTo>
                  <a:pt x="26032" y="0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6550849" y="2458762"/>
            <a:ext cx="25973" cy="11777"/>
          </a:xfrm>
          <a:custGeom>
            <a:avLst/>
            <a:gdLst/>
            <a:ahLst/>
            <a:cxnLst/>
            <a:rect l="l" t="t" r="r" b="b"/>
            <a:pathLst>
              <a:path w="25973" h="11777">
                <a:moveTo>
                  <a:pt x="0" y="11777"/>
                </a:moveTo>
                <a:lnTo>
                  <a:pt x="24746" y="1149"/>
                </a:lnTo>
                <a:lnTo>
                  <a:pt x="25973" y="0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6575596" y="2452874"/>
            <a:ext cx="27259" cy="7037"/>
          </a:xfrm>
          <a:custGeom>
            <a:avLst/>
            <a:gdLst/>
            <a:ahLst/>
            <a:cxnLst/>
            <a:rect l="l" t="t" r="r" b="b"/>
            <a:pathLst>
              <a:path w="27259" h="7037">
                <a:moveTo>
                  <a:pt x="0" y="7037"/>
                </a:moveTo>
                <a:lnTo>
                  <a:pt x="26032" y="1149"/>
                </a:lnTo>
                <a:lnTo>
                  <a:pt x="27259" y="0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6601629" y="2454024"/>
            <a:ext cx="28457" cy="0"/>
          </a:xfrm>
          <a:custGeom>
            <a:avLst/>
            <a:gdLst/>
            <a:ahLst/>
            <a:cxnLst/>
            <a:rect l="l" t="t" r="r" b="b"/>
            <a:pathLst>
              <a:path w="28457">
                <a:moveTo>
                  <a:pt x="0" y="0"/>
                </a:moveTo>
                <a:lnTo>
                  <a:pt x="27259" y="0"/>
                </a:lnTo>
                <a:lnTo>
                  <a:pt x="28457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6628888" y="2454024"/>
            <a:ext cx="13615" cy="2368"/>
          </a:xfrm>
          <a:custGeom>
            <a:avLst/>
            <a:gdLst/>
            <a:ahLst/>
            <a:cxnLst/>
            <a:rect l="l" t="t" r="r" b="b"/>
            <a:pathLst>
              <a:path w="13615" h="2368">
                <a:moveTo>
                  <a:pt x="0" y="0"/>
                </a:moveTo>
                <a:lnTo>
                  <a:pt x="12417" y="1219"/>
                </a:lnTo>
                <a:lnTo>
                  <a:pt x="13615" y="2368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6641305" y="2455243"/>
            <a:ext cx="12329" cy="4668"/>
          </a:xfrm>
          <a:custGeom>
            <a:avLst/>
            <a:gdLst/>
            <a:ahLst/>
            <a:cxnLst/>
            <a:rect l="l" t="t" r="r" b="b"/>
            <a:pathLst>
              <a:path w="12329" h="4668">
                <a:moveTo>
                  <a:pt x="0" y="0"/>
                </a:moveTo>
                <a:lnTo>
                  <a:pt x="11131" y="3518"/>
                </a:lnTo>
                <a:lnTo>
                  <a:pt x="12329" y="4668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6652437" y="2458762"/>
            <a:ext cx="12388" cy="7040"/>
          </a:xfrm>
          <a:custGeom>
            <a:avLst/>
            <a:gdLst/>
            <a:ahLst/>
            <a:cxnLst/>
            <a:rect l="l" t="t" r="r" b="b"/>
            <a:pathLst>
              <a:path w="12388" h="7040">
                <a:moveTo>
                  <a:pt x="0" y="0"/>
                </a:moveTo>
                <a:lnTo>
                  <a:pt x="11102" y="5887"/>
                </a:lnTo>
                <a:lnTo>
                  <a:pt x="12388" y="7040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6663539" y="2464649"/>
            <a:ext cx="12417" cy="7040"/>
          </a:xfrm>
          <a:custGeom>
            <a:avLst/>
            <a:gdLst/>
            <a:ahLst/>
            <a:cxnLst/>
            <a:rect l="l" t="t" r="r" b="b"/>
            <a:pathLst>
              <a:path w="12417" h="7040">
                <a:moveTo>
                  <a:pt x="0" y="0"/>
                </a:moveTo>
                <a:lnTo>
                  <a:pt x="11219" y="5890"/>
                </a:lnTo>
                <a:lnTo>
                  <a:pt x="12417" y="7040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6674759" y="2470540"/>
            <a:ext cx="9904" cy="9406"/>
          </a:xfrm>
          <a:custGeom>
            <a:avLst/>
            <a:gdLst/>
            <a:ahLst/>
            <a:cxnLst/>
            <a:rect l="l" t="t" r="r" b="b"/>
            <a:pathLst>
              <a:path w="9904" h="9406">
                <a:moveTo>
                  <a:pt x="0" y="0"/>
                </a:moveTo>
                <a:lnTo>
                  <a:pt x="8619" y="8187"/>
                </a:lnTo>
                <a:lnTo>
                  <a:pt x="9904" y="9406"/>
                </a:lnTo>
              </a:path>
            </a:pathLst>
          </a:custGeom>
          <a:ln w="11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6683378" y="2478727"/>
            <a:ext cx="11190" cy="9475"/>
          </a:xfrm>
          <a:custGeom>
            <a:avLst/>
            <a:gdLst/>
            <a:ahLst/>
            <a:cxnLst/>
            <a:rect l="l" t="t" r="r" b="b"/>
            <a:pathLst>
              <a:path w="11190" h="9475">
                <a:moveTo>
                  <a:pt x="0" y="0"/>
                </a:moveTo>
                <a:lnTo>
                  <a:pt x="9904" y="8259"/>
                </a:lnTo>
                <a:lnTo>
                  <a:pt x="11190" y="9475"/>
                </a:lnTo>
              </a:path>
            </a:pathLst>
          </a:custGeom>
          <a:ln w="11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6693282" y="2486986"/>
            <a:ext cx="8706" cy="10625"/>
          </a:xfrm>
          <a:custGeom>
            <a:avLst/>
            <a:gdLst/>
            <a:ahLst/>
            <a:cxnLst/>
            <a:rect l="l" t="t" r="r" b="b"/>
            <a:pathLst>
              <a:path w="8706" h="10625">
                <a:moveTo>
                  <a:pt x="0" y="0"/>
                </a:moveTo>
                <a:lnTo>
                  <a:pt x="7421" y="9406"/>
                </a:lnTo>
                <a:lnTo>
                  <a:pt x="8706" y="10625"/>
                </a:lnTo>
              </a:path>
            </a:pathLst>
          </a:custGeom>
          <a:ln w="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6700703" y="2496392"/>
            <a:ext cx="7508" cy="11777"/>
          </a:xfrm>
          <a:custGeom>
            <a:avLst/>
            <a:gdLst/>
            <a:ahLst/>
            <a:cxnLst/>
            <a:rect l="l" t="t" r="r" b="b"/>
            <a:pathLst>
              <a:path w="7508" h="11777">
                <a:moveTo>
                  <a:pt x="0" y="0"/>
                </a:moveTo>
                <a:lnTo>
                  <a:pt x="6223" y="10625"/>
                </a:lnTo>
                <a:lnTo>
                  <a:pt x="7508" y="11777"/>
                </a:lnTo>
              </a:path>
            </a:pathLst>
          </a:custGeom>
          <a:ln w="1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6706927" y="2507018"/>
            <a:ext cx="7421" cy="11711"/>
          </a:xfrm>
          <a:custGeom>
            <a:avLst/>
            <a:gdLst/>
            <a:ahLst/>
            <a:cxnLst/>
            <a:rect l="l" t="t" r="r" b="b"/>
            <a:pathLst>
              <a:path w="7421" h="11711">
                <a:moveTo>
                  <a:pt x="0" y="0"/>
                </a:moveTo>
                <a:lnTo>
                  <a:pt x="6194" y="10558"/>
                </a:lnTo>
                <a:lnTo>
                  <a:pt x="7421" y="11711"/>
                </a:lnTo>
              </a:path>
            </a:pathLst>
          </a:custGeom>
          <a:ln w="1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6713121" y="2517576"/>
            <a:ext cx="6223" cy="12927"/>
          </a:xfrm>
          <a:custGeom>
            <a:avLst/>
            <a:gdLst/>
            <a:ahLst/>
            <a:cxnLst/>
            <a:rect l="l" t="t" r="r" b="b"/>
            <a:pathLst>
              <a:path w="6223" h="12927">
                <a:moveTo>
                  <a:pt x="0" y="0"/>
                </a:moveTo>
                <a:lnTo>
                  <a:pt x="4996" y="11777"/>
                </a:lnTo>
                <a:lnTo>
                  <a:pt x="6223" y="12927"/>
                </a:lnTo>
              </a:path>
            </a:pathLst>
          </a:custGeom>
          <a:ln w="12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5444373" y="2369354"/>
            <a:ext cx="18523" cy="14144"/>
          </a:xfrm>
          <a:custGeom>
            <a:avLst/>
            <a:gdLst/>
            <a:ahLst/>
            <a:cxnLst/>
            <a:rect l="l" t="t" r="r" b="b"/>
            <a:pathLst>
              <a:path w="18523" h="14144">
                <a:moveTo>
                  <a:pt x="0" y="14144"/>
                </a:moveTo>
                <a:lnTo>
                  <a:pt x="17325" y="1149"/>
                </a:lnTo>
                <a:lnTo>
                  <a:pt x="18523" y="0"/>
                </a:lnTo>
              </a:path>
            </a:pathLst>
          </a:custGeom>
          <a:ln w="11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5461699" y="2356426"/>
            <a:ext cx="19838" cy="14077"/>
          </a:xfrm>
          <a:custGeom>
            <a:avLst/>
            <a:gdLst/>
            <a:ahLst/>
            <a:cxnLst/>
            <a:rect l="l" t="t" r="r" b="b"/>
            <a:pathLst>
              <a:path w="19838" h="14077">
                <a:moveTo>
                  <a:pt x="0" y="14077"/>
                </a:moveTo>
                <a:lnTo>
                  <a:pt x="18552" y="1149"/>
                </a:lnTo>
                <a:lnTo>
                  <a:pt x="19838" y="0"/>
                </a:lnTo>
              </a:path>
            </a:pathLst>
          </a:custGeom>
          <a:ln w="11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5480251" y="2345800"/>
            <a:ext cx="19809" cy="11775"/>
          </a:xfrm>
          <a:custGeom>
            <a:avLst/>
            <a:gdLst/>
            <a:ahLst/>
            <a:cxnLst/>
            <a:rect l="l" t="t" r="r" b="b"/>
            <a:pathLst>
              <a:path w="19809" h="11775">
                <a:moveTo>
                  <a:pt x="0" y="11775"/>
                </a:moveTo>
                <a:lnTo>
                  <a:pt x="18611" y="1216"/>
                </a:lnTo>
                <a:lnTo>
                  <a:pt x="19809" y="0"/>
                </a:lnTo>
              </a:path>
            </a:pathLst>
          </a:custGeom>
          <a:ln w="11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5498863" y="2336391"/>
            <a:ext cx="21036" cy="10625"/>
          </a:xfrm>
          <a:custGeom>
            <a:avLst/>
            <a:gdLst/>
            <a:ahLst/>
            <a:cxnLst/>
            <a:rect l="l" t="t" r="r" b="b"/>
            <a:pathLst>
              <a:path w="21036" h="10625">
                <a:moveTo>
                  <a:pt x="0" y="10625"/>
                </a:moveTo>
                <a:lnTo>
                  <a:pt x="19838" y="1219"/>
                </a:lnTo>
                <a:lnTo>
                  <a:pt x="21036" y="0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5518701" y="2326985"/>
            <a:ext cx="21036" cy="10625"/>
          </a:xfrm>
          <a:custGeom>
            <a:avLst/>
            <a:gdLst/>
            <a:ahLst/>
            <a:cxnLst/>
            <a:rect l="l" t="t" r="r" b="b"/>
            <a:pathLst>
              <a:path w="21036" h="10625">
                <a:moveTo>
                  <a:pt x="0" y="10625"/>
                </a:moveTo>
                <a:lnTo>
                  <a:pt x="19809" y="1216"/>
                </a:lnTo>
                <a:lnTo>
                  <a:pt x="21036" y="0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5538510" y="2321106"/>
            <a:ext cx="22263" cy="7095"/>
          </a:xfrm>
          <a:custGeom>
            <a:avLst/>
            <a:gdLst/>
            <a:ahLst/>
            <a:cxnLst/>
            <a:rect l="l" t="t" r="r" b="b"/>
            <a:pathLst>
              <a:path w="22263" h="7095">
                <a:moveTo>
                  <a:pt x="0" y="7095"/>
                </a:moveTo>
                <a:lnTo>
                  <a:pt x="21036" y="1194"/>
                </a:lnTo>
                <a:lnTo>
                  <a:pt x="22263" y="0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5559546" y="2315218"/>
            <a:ext cx="23548" cy="7081"/>
          </a:xfrm>
          <a:custGeom>
            <a:avLst/>
            <a:gdLst/>
            <a:ahLst/>
            <a:cxnLst/>
            <a:rect l="l" t="t" r="r" b="b"/>
            <a:pathLst>
              <a:path w="23548" h="7081">
                <a:moveTo>
                  <a:pt x="0" y="7081"/>
                </a:moveTo>
                <a:lnTo>
                  <a:pt x="22350" y="1194"/>
                </a:lnTo>
                <a:lnTo>
                  <a:pt x="23548" y="0"/>
                </a:lnTo>
              </a:path>
            </a:pathLst>
          </a:custGeom>
          <a:ln w="11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5581897" y="2311691"/>
            <a:ext cx="22234" cy="4721"/>
          </a:xfrm>
          <a:custGeom>
            <a:avLst/>
            <a:gdLst/>
            <a:ahLst/>
            <a:cxnLst/>
            <a:rect l="l" t="t" r="r" b="b"/>
            <a:pathLst>
              <a:path w="22234" h="4721">
                <a:moveTo>
                  <a:pt x="0" y="4721"/>
                </a:moveTo>
                <a:lnTo>
                  <a:pt x="21036" y="1221"/>
                </a:lnTo>
                <a:lnTo>
                  <a:pt x="22234" y="0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5602934" y="2310525"/>
            <a:ext cx="23548" cy="2388"/>
          </a:xfrm>
          <a:custGeom>
            <a:avLst/>
            <a:gdLst/>
            <a:ahLst/>
            <a:cxnLst/>
            <a:rect l="l" t="t" r="r" b="b"/>
            <a:pathLst>
              <a:path w="23548" h="2388">
                <a:moveTo>
                  <a:pt x="0" y="2388"/>
                </a:moveTo>
                <a:lnTo>
                  <a:pt x="22321" y="1166"/>
                </a:lnTo>
                <a:lnTo>
                  <a:pt x="23548" y="0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5625255" y="2311691"/>
            <a:ext cx="23548" cy="2360"/>
          </a:xfrm>
          <a:custGeom>
            <a:avLst/>
            <a:gdLst/>
            <a:ahLst/>
            <a:cxnLst/>
            <a:rect l="l" t="t" r="r" b="b"/>
            <a:pathLst>
              <a:path w="23548" h="2360">
                <a:moveTo>
                  <a:pt x="0" y="0"/>
                </a:moveTo>
                <a:lnTo>
                  <a:pt x="22263" y="1221"/>
                </a:lnTo>
                <a:lnTo>
                  <a:pt x="23548" y="2360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5647519" y="2312913"/>
            <a:ext cx="23519" cy="4665"/>
          </a:xfrm>
          <a:custGeom>
            <a:avLst/>
            <a:gdLst/>
            <a:ahLst/>
            <a:cxnLst/>
            <a:rect l="l" t="t" r="r" b="b"/>
            <a:pathLst>
              <a:path w="23519" h="4665">
                <a:moveTo>
                  <a:pt x="0" y="0"/>
                </a:moveTo>
                <a:lnTo>
                  <a:pt x="22321" y="3499"/>
                </a:lnTo>
                <a:lnTo>
                  <a:pt x="23519" y="4665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5669840" y="2316413"/>
            <a:ext cx="22321" cy="7053"/>
          </a:xfrm>
          <a:custGeom>
            <a:avLst/>
            <a:gdLst/>
            <a:ahLst/>
            <a:cxnLst/>
            <a:rect l="l" t="t" r="r" b="b"/>
            <a:pathLst>
              <a:path w="22321" h="7053">
                <a:moveTo>
                  <a:pt x="0" y="0"/>
                </a:moveTo>
                <a:lnTo>
                  <a:pt x="21036" y="5887"/>
                </a:lnTo>
                <a:lnTo>
                  <a:pt x="22321" y="7053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5690877" y="2322300"/>
            <a:ext cx="22321" cy="9420"/>
          </a:xfrm>
          <a:custGeom>
            <a:avLst/>
            <a:gdLst/>
            <a:ahLst/>
            <a:cxnLst/>
            <a:rect l="l" t="t" r="r" b="b"/>
            <a:pathLst>
              <a:path w="22321" h="9420">
                <a:moveTo>
                  <a:pt x="0" y="0"/>
                </a:moveTo>
                <a:lnTo>
                  <a:pt x="21123" y="8203"/>
                </a:lnTo>
                <a:lnTo>
                  <a:pt x="22321" y="9420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5712001" y="2330504"/>
            <a:ext cx="22234" cy="10625"/>
          </a:xfrm>
          <a:custGeom>
            <a:avLst/>
            <a:gdLst/>
            <a:ahLst/>
            <a:cxnLst/>
            <a:rect l="l" t="t" r="r" b="b"/>
            <a:pathLst>
              <a:path w="22234" h="10625">
                <a:moveTo>
                  <a:pt x="0" y="0"/>
                </a:moveTo>
                <a:lnTo>
                  <a:pt x="21036" y="9406"/>
                </a:lnTo>
                <a:lnTo>
                  <a:pt x="22234" y="10625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5733037" y="2339910"/>
            <a:ext cx="22321" cy="10628"/>
          </a:xfrm>
          <a:custGeom>
            <a:avLst/>
            <a:gdLst/>
            <a:ahLst/>
            <a:cxnLst/>
            <a:rect l="l" t="t" r="r" b="b"/>
            <a:pathLst>
              <a:path w="22321" h="10628">
                <a:moveTo>
                  <a:pt x="0" y="0"/>
                </a:moveTo>
                <a:lnTo>
                  <a:pt x="21036" y="9409"/>
                </a:lnTo>
                <a:lnTo>
                  <a:pt x="22321" y="10628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5754073" y="2349319"/>
            <a:ext cx="21036" cy="10625"/>
          </a:xfrm>
          <a:custGeom>
            <a:avLst/>
            <a:gdLst/>
            <a:ahLst/>
            <a:cxnLst/>
            <a:rect l="l" t="t" r="r" b="b"/>
            <a:pathLst>
              <a:path w="21036" h="10625">
                <a:moveTo>
                  <a:pt x="0" y="0"/>
                </a:moveTo>
                <a:lnTo>
                  <a:pt x="19838" y="9409"/>
                </a:lnTo>
                <a:lnTo>
                  <a:pt x="21036" y="10625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5773911" y="2358728"/>
            <a:ext cx="22321" cy="10625"/>
          </a:xfrm>
          <a:custGeom>
            <a:avLst/>
            <a:gdLst/>
            <a:ahLst/>
            <a:cxnLst/>
            <a:rect l="l" t="t" r="r" b="b"/>
            <a:pathLst>
              <a:path w="22321" h="10625">
                <a:moveTo>
                  <a:pt x="0" y="0"/>
                </a:moveTo>
                <a:lnTo>
                  <a:pt x="21036" y="9475"/>
                </a:lnTo>
                <a:lnTo>
                  <a:pt x="22321" y="10625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5794948" y="2368204"/>
            <a:ext cx="22321" cy="8187"/>
          </a:xfrm>
          <a:custGeom>
            <a:avLst/>
            <a:gdLst/>
            <a:ahLst/>
            <a:cxnLst/>
            <a:rect l="l" t="t" r="r" b="b"/>
            <a:pathLst>
              <a:path w="22321" h="8187">
                <a:moveTo>
                  <a:pt x="0" y="0"/>
                </a:moveTo>
                <a:lnTo>
                  <a:pt x="21123" y="7037"/>
                </a:lnTo>
                <a:lnTo>
                  <a:pt x="22321" y="8187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5816071" y="2375241"/>
            <a:ext cx="22263" cy="7040"/>
          </a:xfrm>
          <a:custGeom>
            <a:avLst/>
            <a:gdLst/>
            <a:ahLst/>
            <a:cxnLst/>
            <a:rect l="l" t="t" r="r" b="b"/>
            <a:pathLst>
              <a:path w="22263" h="7040">
                <a:moveTo>
                  <a:pt x="0" y="0"/>
                </a:moveTo>
                <a:lnTo>
                  <a:pt x="21036" y="5887"/>
                </a:lnTo>
                <a:lnTo>
                  <a:pt x="22263" y="7040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5837108" y="2381129"/>
            <a:ext cx="24746" cy="3521"/>
          </a:xfrm>
          <a:custGeom>
            <a:avLst/>
            <a:gdLst/>
            <a:ahLst/>
            <a:cxnLst/>
            <a:rect l="l" t="t" r="r" b="b"/>
            <a:pathLst>
              <a:path w="24746" h="3521">
                <a:moveTo>
                  <a:pt x="0" y="0"/>
                </a:moveTo>
                <a:lnTo>
                  <a:pt x="23548" y="2368"/>
                </a:lnTo>
                <a:lnTo>
                  <a:pt x="24746" y="3521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5860657" y="2381129"/>
            <a:ext cx="30940" cy="2368"/>
          </a:xfrm>
          <a:custGeom>
            <a:avLst/>
            <a:gdLst/>
            <a:ahLst/>
            <a:cxnLst/>
            <a:rect l="l" t="t" r="r" b="b"/>
            <a:pathLst>
              <a:path w="30940" h="2368">
                <a:moveTo>
                  <a:pt x="0" y="2368"/>
                </a:moveTo>
                <a:lnTo>
                  <a:pt x="29742" y="1152"/>
                </a:lnTo>
                <a:lnTo>
                  <a:pt x="30940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5890399" y="2375241"/>
            <a:ext cx="30940" cy="7040"/>
          </a:xfrm>
          <a:custGeom>
            <a:avLst/>
            <a:gdLst/>
            <a:ahLst/>
            <a:cxnLst/>
            <a:rect l="l" t="t" r="r" b="b"/>
            <a:pathLst>
              <a:path w="30940" h="7040">
                <a:moveTo>
                  <a:pt x="0" y="7040"/>
                </a:moveTo>
                <a:lnTo>
                  <a:pt x="29742" y="1149"/>
                </a:lnTo>
                <a:lnTo>
                  <a:pt x="30940" y="0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5920142" y="2366985"/>
            <a:ext cx="29742" cy="9406"/>
          </a:xfrm>
          <a:custGeom>
            <a:avLst/>
            <a:gdLst/>
            <a:ahLst/>
            <a:cxnLst/>
            <a:rect l="l" t="t" r="r" b="b"/>
            <a:pathLst>
              <a:path w="29742" h="9406">
                <a:moveTo>
                  <a:pt x="0" y="9406"/>
                </a:moveTo>
                <a:lnTo>
                  <a:pt x="28457" y="1219"/>
                </a:lnTo>
                <a:lnTo>
                  <a:pt x="29742" y="0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5948600" y="2357576"/>
            <a:ext cx="31028" cy="10628"/>
          </a:xfrm>
          <a:custGeom>
            <a:avLst/>
            <a:gdLst/>
            <a:ahLst/>
            <a:cxnLst/>
            <a:rect l="l" t="t" r="r" b="b"/>
            <a:pathLst>
              <a:path w="31028" h="10628">
                <a:moveTo>
                  <a:pt x="0" y="10628"/>
                </a:moveTo>
                <a:lnTo>
                  <a:pt x="29742" y="1152"/>
                </a:lnTo>
                <a:lnTo>
                  <a:pt x="31028" y="0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5978343" y="2347017"/>
            <a:ext cx="29742" cy="11711"/>
          </a:xfrm>
          <a:custGeom>
            <a:avLst/>
            <a:gdLst/>
            <a:ahLst/>
            <a:cxnLst/>
            <a:rect l="l" t="t" r="r" b="b"/>
            <a:pathLst>
              <a:path w="29742" h="11711">
                <a:moveTo>
                  <a:pt x="0" y="11711"/>
                </a:moveTo>
                <a:lnTo>
                  <a:pt x="28544" y="1152"/>
                </a:lnTo>
                <a:lnTo>
                  <a:pt x="29742" y="0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6006888" y="2335242"/>
            <a:ext cx="29742" cy="12927"/>
          </a:xfrm>
          <a:custGeom>
            <a:avLst/>
            <a:gdLst/>
            <a:ahLst/>
            <a:cxnLst/>
            <a:rect l="l" t="t" r="r" b="b"/>
            <a:pathLst>
              <a:path w="29742" h="12927">
                <a:moveTo>
                  <a:pt x="0" y="12927"/>
                </a:moveTo>
                <a:lnTo>
                  <a:pt x="28457" y="1149"/>
                </a:lnTo>
                <a:lnTo>
                  <a:pt x="29742" y="0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6035345" y="2325827"/>
            <a:ext cx="29742" cy="10564"/>
          </a:xfrm>
          <a:custGeom>
            <a:avLst/>
            <a:gdLst/>
            <a:ahLst/>
            <a:cxnLst/>
            <a:rect l="l" t="t" r="r" b="b"/>
            <a:pathLst>
              <a:path w="29742" h="10564">
                <a:moveTo>
                  <a:pt x="0" y="10564"/>
                </a:moveTo>
                <a:lnTo>
                  <a:pt x="28515" y="1158"/>
                </a:lnTo>
                <a:lnTo>
                  <a:pt x="29742" y="0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6063861" y="2317579"/>
            <a:ext cx="29742" cy="9406"/>
          </a:xfrm>
          <a:custGeom>
            <a:avLst/>
            <a:gdLst/>
            <a:ahLst/>
            <a:cxnLst/>
            <a:rect l="l" t="t" r="r" b="b"/>
            <a:pathLst>
              <a:path w="29742" h="9406">
                <a:moveTo>
                  <a:pt x="0" y="9406"/>
                </a:moveTo>
                <a:lnTo>
                  <a:pt x="28457" y="1221"/>
                </a:lnTo>
                <a:lnTo>
                  <a:pt x="29742" y="0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6092318" y="2312913"/>
            <a:ext cx="31028" cy="5887"/>
          </a:xfrm>
          <a:custGeom>
            <a:avLst/>
            <a:gdLst/>
            <a:ahLst/>
            <a:cxnLst/>
            <a:rect l="l" t="t" r="r" b="b"/>
            <a:pathLst>
              <a:path w="31028" h="5887">
                <a:moveTo>
                  <a:pt x="0" y="5887"/>
                </a:moveTo>
                <a:lnTo>
                  <a:pt x="29772" y="1138"/>
                </a:lnTo>
                <a:lnTo>
                  <a:pt x="31028" y="0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6122090" y="2311691"/>
            <a:ext cx="32226" cy="2360"/>
          </a:xfrm>
          <a:custGeom>
            <a:avLst/>
            <a:gdLst/>
            <a:ahLst/>
            <a:cxnLst/>
            <a:rect l="l" t="t" r="r" b="b"/>
            <a:pathLst>
              <a:path w="32226" h="2360">
                <a:moveTo>
                  <a:pt x="0" y="2360"/>
                </a:moveTo>
                <a:lnTo>
                  <a:pt x="31028" y="1221"/>
                </a:lnTo>
                <a:lnTo>
                  <a:pt x="32226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6153119" y="2312913"/>
            <a:ext cx="24746" cy="3499"/>
          </a:xfrm>
          <a:custGeom>
            <a:avLst/>
            <a:gdLst/>
            <a:ahLst/>
            <a:cxnLst/>
            <a:rect l="l" t="t" r="r" b="b"/>
            <a:pathLst>
              <a:path w="24746" h="3499">
                <a:moveTo>
                  <a:pt x="0" y="0"/>
                </a:moveTo>
                <a:lnTo>
                  <a:pt x="23519" y="2305"/>
                </a:lnTo>
                <a:lnTo>
                  <a:pt x="24746" y="3499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6176638" y="2315218"/>
            <a:ext cx="23548" cy="7081"/>
          </a:xfrm>
          <a:custGeom>
            <a:avLst/>
            <a:gdLst/>
            <a:ahLst/>
            <a:cxnLst/>
            <a:rect l="l" t="t" r="r" b="b"/>
            <a:pathLst>
              <a:path w="23548" h="7081">
                <a:moveTo>
                  <a:pt x="0" y="0"/>
                </a:moveTo>
                <a:lnTo>
                  <a:pt x="22263" y="5887"/>
                </a:lnTo>
                <a:lnTo>
                  <a:pt x="23548" y="7081"/>
                </a:lnTo>
              </a:path>
            </a:pathLst>
          </a:custGeom>
          <a:ln w="11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6198902" y="2321106"/>
            <a:ext cx="23548" cy="10614"/>
          </a:xfrm>
          <a:custGeom>
            <a:avLst/>
            <a:gdLst/>
            <a:ahLst/>
            <a:cxnLst/>
            <a:rect l="l" t="t" r="r" b="b"/>
            <a:pathLst>
              <a:path w="23548" h="10614">
                <a:moveTo>
                  <a:pt x="0" y="0"/>
                </a:moveTo>
                <a:lnTo>
                  <a:pt x="22321" y="9397"/>
                </a:lnTo>
                <a:lnTo>
                  <a:pt x="23548" y="10614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6221223" y="2330504"/>
            <a:ext cx="23548" cy="11775"/>
          </a:xfrm>
          <a:custGeom>
            <a:avLst/>
            <a:gdLst/>
            <a:ahLst/>
            <a:cxnLst/>
            <a:rect l="l" t="t" r="r" b="b"/>
            <a:pathLst>
              <a:path w="23548" h="11775">
                <a:moveTo>
                  <a:pt x="0" y="0"/>
                </a:moveTo>
                <a:lnTo>
                  <a:pt x="22321" y="10625"/>
                </a:lnTo>
                <a:lnTo>
                  <a:pt x="23548" y="11775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6243545" y="2341129"/>
            <a:ext cx="22263" cy="12927"/>
          </a:xfrm>
          <a:custGeom>
            <a:avLst/>
            <a:gdLst/>
            <a:ahLst/>
            <a:cxnLst/>
            <a:rect l="l" t="t" r="r" b="b"/>
            <a:pathLst>
              <a:path w="22263" h="12927">
                <a:moveTo>
                  <a:pt x="0" y="0"/>
                </a:moveTo>
                <a:lnTo>
                  <a:pt x="21036" y="11777"/>
                </a:lnTo>
                <a:lnTo>
                  <a:pt x="22263" y="12927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6264581" y="2352907"/>
            <a:ext cx="22350" cy="12927"/>
          </a:xfrm>
          <a:custGeom>
            <a:avLst/>
            <a:gdLst/>
            <a:ahLst/>
            <a:cxnLst/>
            <a:rect l="l" t="t" r="r" b="b"/>
            <a:pathLst>
              <a:path w="22350" h="12927">
                <a:moveTo>
                  <a:pt x="0" y="0"/>
                </a:moveTo>
                <a:lnTo>
                  <a:pt x="21065" y="11708"/>
                </a:lnTo>
                <a:lnTo>
                  <a:pt x="22350" y="12927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6285647" y="2364616"/>
            <a:ext cx="22321" cy="11775"/>
          </a:xfrm>
          <a:custGeom>
            <a:avLst/>
            <a:gdLst/>
            <a:ahLst/>
            <a:cxnLst/>
            <a:rect l="l" t="t" r="r" b="b"/>
            <a:pathLst>
              <a:path w="22321" h="11775">
                <a:moveTo>
                  <a:pt x="0" y="0"/>
                </a:moveTo>
                <a:lnTo>
                  <a:pt x="21094" y="10625"/>
                </a:lnTo>
                <a:lnTo>
                  <a:pt x="22321" y="11775"/>
                </a:lnTo>
              </a:path>
            </a:pathLst>
          </a:custGeom>
          <a:ln w="11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6306741" y="2375241"/>
            <a:ext cx="23548" cy="11777"/>
          </a:xfrm>
          <a:custGeom>
            <a:avLst/>
            <a:gdLst/>
            <a:ahLst/>
            <a:cxnLst/>
            <a:rect l="l" t="t" r="r" b="b"/>
            <a:pathLst>
              <a:path w="23548" h="11777">
                <a:moveTo>
                  <a:pt x="0" y="0"/>
                </a:moveTo>
                <a:lnTo>
                  <a:pt x="22263" y="10558"/>
                </a:lnTo>
                <a:lnTo>
                  <a:pt x="23548" y="11777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6329005" y="2385800"/>
            <a:ext cx="23548" cy="8256"/>
          </a:xfrm>
          <a:custGeom>
            <a:avLst/>
            <a:gdLst/>
            <a:ahLst/>
            <a:cxnLst/>
            <a:rect l="l" t="t" r="r" b="b"/>
            <a:pathLst>
              <a:path w="23548" h="8256">
                <a:moveTo>
                  <a:pt x="0" y="0"/>
                </a:moveTo>
                <a:lnTo>
                  <a:pt x="22321" y="7106"/>
                </a:lnTo>
                <a:lnTo>
                  <a:pt x="23548" y="8256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6351327" y="2392907"/>
            <a:ext cx="26032" cy="5820"/>
          </a:xfrm>
          <a:custGeom>
            <a:avLst/>
            <a:gdLst/>
            <a:ahLst/>
            <a:cxnLst/>
            <a:rect l="l" t="t" r="r" b="b"/>
            <a:pathLst>
              <a:path w="26032" h="5820">
                <a:moveTo>
                  <a:pt x="0" y="0"/>
                </a:moveTo>
                <a:lnTo>
                  <a:pt x="24746" y="4671"/>
                </a:lnTo>
                <a:lnTo>
                  <a:pt x="26032" y="5820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6376073" y="2397578"/>
            <a:ext cx="28544" cy="0"/>
          </a:xfrm>
          <a:custGeom>
            <a:avLst/>
            <a:gdLst/>
            <a:ahLst/>
            <a:cxnLst/>
            <a:rect l="l" t="t" r="r" b="b"/>
            <a:pathLst>
              <a:path w="28544">
                <a:moveTo>
                  <a:pt x="0" y="0"/>
                </a:moveTo>
                <a:lnTo>
                  <a:pt x="27259" y="0"/>
                </a:lnTo>
                <a:lnTo>
                  <a:pt x="28544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6403333" y="2390538"/>
            <a:ext cx="27317" cy="7040"/>
          </a:xfrm>
          <a:custGeom>
            <a:avLst/>
            <a:gdLst/>
            <a:ahLst/>
            <a:cxnLst/>
            <a:rect l="l" t="t" r="r" b="b"/>
            <a:pathLst>
              <a:path w="27317" h="7040">
                <a:moveTo>
                  <a:pt x="0" y="7040"/>
                </a:moveTo>
                <a:lnTo>
                  <a:pt x="26032" y="1149"/>
                </a:lnTo>
                <a:lnTo>
                  <a:pt x="27317" y="0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6429365" y="2381129"/>
            <a:ext cx="26032" cy="10558"/>
          </a:xfrm>
          <a:custGeom>
            <a:avLst/>
            <a:gdLst/>
            <a:ahLst/>
            <a:cxnLst/>
            <a:rect l="l" t="t" r="r" b="b"/>
            <a:pathLst>
              <a:path w="26032" h="10558">
                <a:moveTo>
                  <a:pt x="0" y="10558"/>
                </a:moveTo>
                <a:lnTo>
                  <a:pt x="24834" y="1152"/>
                </a:lnTo>
                <a:lnTo>
                  <a:pt x="26032" y="0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6454200" y="2368204"/>
            <a:ext cx="24746" cy="14077"/>
          </a:xfrm>
          <a:custGeom>
            <a:avLst/>
            <a:gdLst/>
            <a:ahLst/>
            <a:cxnLst/>
            <a:rect l="l" t="t" r="r" b="b"/>
            <a:pathLst>
              <a:path w="24746" h="14077">
                <a:moveTo>
                  <a:pt x="0" y="14077"/>
                </a:moveTo>
                <a:lnTo>
                  <a:pt x="23519" y="1149"/>
                </a:lnTo>
                <a:lnTo>
                  <a:pt x="24746" y="0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6477719" y="2354057"/>
            <a:ext cx="25973" cy="15296"/>
          </a:xfrm>
          <a:custGeom>
            <a:avLst/>
            <a:gdLst/>
            <a:ahLst/>
            <a:cxnLst/>
            <a:rect l="l" t="t" r="r" b="b"/>
            <a:pathLst>
              <a:path w="25973" h="15296">
                <a:moveTo>
                  <a:pt x="0" y="15296"/>
                </a:moveTo>
                <a:lnTo>
                  <a:pt x="24776" y="1149"/>
                </a:lnTo>
                <a:lnTo>
                  <a:pt x="25973" y="0"/>
                </a:lnTo>
              </a:path>
            </a:pathLst>
          </a:custGeom>
          <a:ln w="11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6502495" y="2339910"/>
            <a:ext cx="24805" cy="15296"/>
          </a:xfrm>
          <a:custGeom>
            <a:avLst/>
            <a:gdLst/>
            <a:ahLst/>
            <a:cxnLst/>
            <a:rect l="l" t="t" r="r" b="b"/>
            <a:pathLst>
              <a:path w="24805" h="15296">
                <a:moveTo>
                  <a:pt x="0" y="15296"/>
                </a:moveTo>
                <a:lnTo>
                  <a:pt x="23519" y="1219"/>
                </a:lnTo>
                <a:lnTo>
                  <a:pt x="24805" y="0"/>
                </a:lnTo>
              </a:path>
            </a:pathLst>
          </a:custGeom>
          <a:ln w="1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6526015" y="2328202"/>
            <a:ext cx="26032" cy="12927"/>
          </a:xfrm>
          <a:custGeom>
            <a:avLst/>
            <a:gdLst/>
            <a:ahLst/>
            <a:cxnLst/>
            <a:rect l="l" t="t" r="r" b="b"/>
            <a:pathLst>
              <a:path w="26032" h="12927">
                <a:moveTo>
                  <a:pt x="0" y="12927"/>
                </a:moveTo>
                <a:lnTo>
                  <a:pt x="24834" y="1152"/>
                </a:lnTo>
                <a:lnTo>
                  <a:pt x="26032" y="0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6550849" y="2317579"/>
            <a:ext cx="25973" cy="11775"/>
          </a:xfrm>
          <a:custGeom>
            <a:avLst/>
            <a:gdLst/>
            <a:ahLst/>
            <a:cxnLst/>
            <a:rect l="l" t="t" r="r" b="b"/>
            <a:pathLst>
              <a:path w="25973" h="11775">
                <a:moveTo>
                  <a:pt x="0" y="11775"/>
                </a:moveTo>
                <a:lnTo>
                  <a:pt x="24746" y="1221"/>
                </a:lnTo>
                <a:lnTo>
                  <a:pt x="25973" y="0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6575596" y="2311691"/>
            <a:ext cx="27259" cy="7109"/>
          </a:xfrm>
          <a:custGeom>
            <a:avLst/>
            <a:gdLst/>
            <a:ahLst/>
            <a:cxnLst/>
            <a:rect l="l" t="t" r="r" b="b"/>
            <a:pathLst>
              <a:path w="27259" h="7109">
                <a:moveTo>
                  <a:pt x="0" y="7109"/>
                </a:moveTo>
                <a:lnTo>
                  <a:pt x="26032" y="1221"/>
                </a:lnTo>
                <a:lnTo>
                  <a:pt x="27259" y="0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6601629" y="2312913"/>
            <a:ext cx="28457" cy="0"/>
          </a:xfrm>
          <a:custGeom>
            <a:avLst/>
            <a:gdLst/>
            <a:ahLst/>
            <a:cxnLst/>
            <a:rect l="l" t="t" r="r" b="b"/>
            <a:pathLst>
              <a:path w="28457">
                <a:moveTo>
                  <a:pt x="0" y="0"/>
                </a:moveTo>
                <a:lnTo>
                  <a:pt x="27259" y="0"/>
                </a:lnTo>
                <a:lnTo>
                  <a:pt x="28457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6628888" y="2312913"/>
            <a:ext cx="13615" cy="2305"/>
          </a:xfrm>
          <a:custGeom>
            <a:avLst/>
            <a:gdLst/>
            <a:ahLst/>
            <a:cxnLst/>
            <a:rect l="l" t="t" r="r" b="b"/>
            <a:pathLst>
              <a:path w="13615" h="2305">
                <a:moveTo>
                  <a:pt x="0" y="0"/>
                </a:moveTo>
                <a:lnTo>
                  <a:pt x="12417" y="1138"/>
                </a:lnTo>
                <a:lnTo>
                  <a:pt x="13615" y="2305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6641305" y="2314052"/>
            <a:ext cx="12329" cy="4748"/>
          </a:xfrm>
          <a:custGeom>
            <a:avLst/>
            <a:gdLst/>
            <a:ahLst/>
            <a:cxnLst/>
            <a:rect l="l" t="t" r="r" b="b"/>
            <a:pathLst>
              <a:path w="12329" h="4748">
                <a:moveTo>
                  <a:pt x="0" y="0"/>
                </a:moveTo>
                <a:lnTo>
                  <a:pt x="11131" y="3526"/>
                </a:lnTo>
                <a:lnTo>
                  <a:pt x="12329" y="4748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6652437" y="2317579"/>
            <a:ext cx="12388" cy="7026"/>
          </a:xfrm>
          <a:custGeom>
            <a:avLst/>
            <a:gdLst/>
            <a:ahLst/>
            <a:cxnLst/>
            <a:rect l="l" t="t" r="r" b="b"/>
            <a:pathLst>
              <a:path w="12388" h="7026">
                <a:moveTo>
                  <a:pt x="0" y="0"/>
                </a:moveTo>
                <a:lnTo>
                  <a:pt x="11102" y="5887"/>
                </a:lnTo>
                <a:lnTo>
                  <a:pt x="12388" y="7026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6663539" y="2323467"/>
            <a:ext cx="12417" cy="7037"/>
          </a:xfrm>
          <a:custGeom>
            <a:avLst/>
            <a:gdLst/>
            <a:ahLst/>
            <a:cxnLst/>
            <a:rect l="l" t="t" r="r" b="b"/>
            <a:pathLst>
              <a:path w="12417" h="7037">
                <a:moveTo>
                  <a:pt x="0" y="0"/>
                </a:moveTo>
                <a:lnTo>
                  <a:pt x="11219" y="5887"/>
                </a:lnTo>
                <a:lnTo>
                  <a:pt x="12417" y="7037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6674759" y="2329354"/>
            <a:ext cx="9904" cy="9406"/>
          </a:xfrm>
          <a:custGeom>
            <a:avLst/>
            <a:gdLst/>
            <a:ahLst/>
            <a:cxnLst/>
            <a:rect l="l" t="t" r="r" b="b"/>
            <a:pathLst>
              <a:path w="9904" h="9406">
                <a:moveTo>
                  <a:pt x="0" y="0"/>
                </a:moveTo>
                <a:lnTo>
                  <a:pt x="8619" y="8256"/>
                </a:lnTo>
                <a:lnTo>
                  <a:pt x="9904" y="9406"/>
                </a:lnTo>
              </a:path>
            </a:pathLst>
          </a:custGeom>
          <a:ln w="11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6683378" y="2337611"/>
            <a:ext cx="11190" cy="9406"/>
          </a:xfrm>
          <a:custGeom>
            <a:avLst/>
            <a:gdLst/>
            <a:ahLst/>
            <a:cxnLst/>
            <a:rect l="l" t="t" r="r" b="b"/>
            <a:pathLst>
              <a:path w="11190" h="9406">
                <a:moveTo>
                  <a:pt x="0" y="0"/>
                </a:moveTo>
                <a:lnTo>
                  <a:pt x="9904" y="8189"/>
                </a:lnTo>
                <a:lnTo>
                  <a:pt x="11190" y="9406"/>
                </a:lnTo>
              </a:path>
            </a:pathLst>
          </a:custGeom>
          <a:ln w="11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6693282" y="2345800"/>
            <a:ext cx="8706" cy="10625"/>
          </a:xfrm>
          <a:custGeom>
            <a:avLst/>
            <a:gdLst/>
            <a:ahLst/>
            <a:cxnLst/>
            <a:rect l="l" t="t" r="r" b="b"/>
            <a:pathLst>
              <a:path w="8706" h="10625">
                <a:moveTo>
                  <a:pt x="0" y="0"/>
                </a:moveTo>
                <a:lnTo>
                  <a:pt x="7421" y="9406"/>
                </a:lnTo>
                <a:lnTo>
                  <a:pt x="8706" y="10625"/>
                </a:lnTo>
              </a:path>
            </a:pathLst>
          </a:custGeom>
          <a:ln w="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6700703" y="2355207"/>
            <a:ext cx="7508" cy="11777"/>
          </a:xfrm>
          <a:custGeom>
            <a:avLst/>
            <a:gdLst/>
            <a:ahLst/>
            <a:cxnLst/>
            <a:rect l="l" t="t" r="r" b="b"/>
            <a:pathLst>
              <a:path w="7508" h="11777">
                <a:moveTo>
                  <a:pt x="0" y="0"/>
                </a:moveTo>
                <a:lnTo>
                  <a:pt x="6223" y="10628"/>
                </a:lnTo>
                <a:lnTo>
                  <a:pt x="7508" y="11777"/>
                </a:lnTo>
              </a:path>
            </a:pathLst>
          </a:custGeom>
          <a:ln w="1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6706927" y="2365835"/>
            <a:ext cx="7421" cy="11775"/>
          </a:xfrm>
          <a:custGeom>
            <a:avLst/>
            <a:gdLst/>
            <a:ahLst/>
            <a:cxnLst/>
            <a:rect l="l" t="t" r="r" b="b"/>
            <a:pathLst>
              <a:path w="7421" h="11775">
                <a:moveTo>
                  <a:pt x="0" y="0"/>
                </a:moveTo>
                <a:lnTo>
                  <a:pt x="6194" y="10556"/>
                </a:lnTo>
                <a:lnTo>
                  <a:pt x="7421" y="11775"/>
                </a:lnTo>
              </a:path>
            </a:pathLst>
          </a:custGeom>
          <a:ln w="1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6713121" y="2376391"/>
            <a:ext cx="6223" cy="12927"/>
          </a:xfrm>
          <a:custGeom>
            <a:avLst/>
            <a:gdLst/>
            <a:ahLst/>
            <a:cxnLst/>
            <a:rect l="l" t="t" r="r" b="b"/>
            <a:pathLst>
              <a:path w="6223" h="12927">
                <a:moveTo>
                  <a:pt x="0" y="0"/>
                </a:moveTo>
                <a:lnTo>
                  <a:pt x="4996" y="11777"/>
                </a:lnTo>
                <a:lnTo>
                  <a:pt x="6223" y="12927"/>
                </a:lnTo>
              </a:path>
            </a:pathLst>
          </a:custGeom>
          <a:ln w="12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5444373" y="2322300"/>
            <a:ext cx="18523" cy="14091"/>
          </a:xfrm>
          <a:custGeom>
            <a:avLst/>
            <a:gdLst/>
            <a:ahLst/>
            <a:cxnLst/>
            <a:rect l="l" t="t" r="r" b="b"/>
            <a:pathLst>
              <a:path w="18523" h="14091">
                <a:moveTo>
                  <a:pt x="0" y="14091"/>
                </a:moveTo>
                <a:lnTo>
                  <a:pt x="17325" y="1166"/>
                </a:lnTo>
                <a:lnTo>
                  <a:pt x="18523" y="0"/>
                </a:lnTo>
              </a:path>
            </a:pathLst>
          </a:custGeom>
          <a:ln w="11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5461699" y="2309331"/>
            <a:ext cx="19838" cy="14135"/>
          </a:xfrm>
          <a:custGeom>
            <a:avLst/>
            <a:gdLst/>
            <a:ahLst/>
            <a:cxnLst/>
            <a:rect l="l" t="t" r="r" b="b"/>
            <a:pathLst>
              <a:path w="19838" h="14135">
                <a:moveTo>
                  <a:pt x="0" y="14135"/>
                </a:moveTo>
                <a:lnTo>
                  <a:pt x="18552" y="1194"/>
                </a:lnTo>
                <a:lnTo>
                  <a:pt x="19838" y="0"/>
                </a:lnTo>
              </a:path>
            </a:pathLst>
          </a:custGeom>
          <a:ln w="11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5480251" y="2298750"/>
            <a:ext cx="19809" cy="11775"/>
          </a:xfrm>
          <a:custGeom>
            <a:avLst/>
            <a:gdLst/>
            <a:ahLst/>
            <a:cxnLst/>
            <a:rect l="l" t="t" r="r" b="b"/>
            <a:pathLst>
              <a:path w="19809" h="11775">
                <a:moveTo>
                  <a:pt x="0" y="11775"/>
                </a:moveTo>
                <a:lnTo>
                  <a:pt x="18611" y="1166"/>
                </a:lnTo>
                <a:lnTo>
                  <a:pt x="19809" y="0"/>
                </a:lnTo>
              </a:path>
            </a:pathLst>
          </a:custGeom>
          <a:ln w="11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5498863" y="2289363"/>
            <a:ext cx="21036" cy="10553"/>
          </a:xfrm>
          <a:custGeom>
            <a:avLst/>
            <a:gdLst/>
            <a:ahLst/>
            <a:cxnLst/>
            <a:rect l="l" t="t" r="r" b="b"/>
            <a:pathLst>
              <a:path w="21036" h="10553">
                <a:moveTo>
                  <a:pt x="0" y="10553"/>
                </a:moveTo>
                <a:lnTo>
                  <a:pt x="19838" y="1138"/>
                </a:lnTo>
                <a:lnTo>
                  <a:pt x="21036" y="0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5518701" y="2279948"/>
            <a:ext cx="21036" cy="10553"/>
          </a:xfrm>
          <a:custGeom>
            <a:avLst/>
            <a:gdLst/>
            <a:ahLst/>
            <a:cxnLst/>
            <a:rect l="l" t="t" r="r" b="b"/>
            <a:pathLst>
              <a:path w="21036" h="10553">
                <a:moveTo>
                  <a:pt x="0" y="10553"/>
                </a:moveTo>
                <a:lnTo>
                  <a:pt x="19809" y="1138"/>
                </a:lnTo>
                <a:lnTo>
                  <a:pt x="21036" y="0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5538510" y="2274061"/>
            <a:ext cx="22263" cy="7026"/>
          </a:xfrm>
          <a:custGeom>
            <a:avLst/>
            <a:gdLst/>
            <a:ahLst/>
            <a:cxnLst/>
            <a:rect l="l" t="t" r="r" b="b"/>
            <a:pathLst>
              <a:path w="22263" h="7026">
                <a:moveTo>
                  <a:pt x="0" y="7026"/>
                </a:moveTo>
                <a:lnTo>
                  <a:pt x="21036" y="1138"/>
                </a:lnTo>
                <a:lnTo>
                  <a:pt x="22263" y="0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5559546" y="2268173"/>
            <a:ext cx="23548" cy="7026"/>
          </a:xfrm>
          <a:custGeom>
            <a:avLst/>
            <a:gdLst/>
            <a:ahLst/>
            <a:cxnLst/>
            <a:rect l="l" t="t" r="r" b="b"/>
            <a:pathLst>
              <a:path w="23548" h="7026">
                <a:moveTo>
                  <a:pt x="0" y="7026"/>
                </a:moveTo>
                <a:lnTo>
                  <a:pt x="22350" y="1138"/>
                </a:lnTo>
                <a:lnTo>
                  <a:pt x="23548" y="0"/>
                </a:lnTo>
              </a:path>
            </a:pathLst>
          </a:custGeom>
          <a:ln w="11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5581897" y="2264646"/>
            <a:ext cx="22234" cy="4665"/>
          </a:xfrm>
          <a:custGeom>
            <a:avLst/>
            <a:gdLst/>
            <a:ahLst/>
            <a:cxnLst/>
            <a:rect l="l" t="t" r="r" b="b"/>
            <a:pathLst>
              <a:path w="22234" h="4665">
                <a:moveTo>
                  <a:pt x="0" y="4665"/>
                </a:moveTo>
                <a:lnTo>
                  <a:pt x="21036" y="1166"/>
                </a:lnTo>
                <a:lnTo>
                  <a:pt x="22234" y="0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5602934" y="2263508"/>
            <a:ext cx="23548" cy="2305"/>
          </a:xfrm>
          <a:custGeom>
            <a:avLst/>
            <a:gdLst/>
            <a:ahLst/>
            <a:cxnLst/>
            <a:rect l="l" t="t" r="r" b="b"/>
            <a:pathLst>
              <a:path w="23548" h="2305">
                <a:moveTo>
                  <a:pt x="0" y="2305"/>
                </a:moveTo>
                <a:lnTo>
                  <a:pt x="22321" y="1138"/>
                </a:lnTo>
                <a:lnTo>
                  <a:pt x="23548" y="0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5625255" y="2264646"/>
            <a:ext cx="23548" cy="2360"/>
          </a:xfrm>
          <a:custGeom>
            <a:avLst/>
            <a:gdLst/>
            <a:ahLst/>
            <a:cxnLst/>
            <a:rect l="l" t="t" r="r" b="b"/>
            <a:pathLst>
              <a:path w="23548" h="2360">
                <a:moveTo>
                  <a:pt x="0" y="0"/>
                </a:moveTo>
                <a:lnTo>
                  <a:pt x="22263" y="1166"/>
                </a:lnTo>
                <a:lnTo>
                  <a:pt x="23548" y="2360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5647519" y="2265813"/>
            <a:ext cx="23519" cy="4721"/>
          </a:xfrm>
          <a:custGeom>
            <a:avLst/>
            <a:gdLst/>
            <a:ahLst/>
            <a:cxnLst/>
            <a:rect l="l" t="t" r="r" b="b"/>
            <a:pathLst>
              <a:path w="23519" h="4721">
                <a:moveTo>
                  <a:pt x="0" y="0"/>
                </a:moveTo>
                <a:lnTo>
                  <a:pt x="22321" y="3499"/>
                </a:lnTo>
                <a:lnTo>
                  <a:pt x="23519" y="4721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5669840" y="2269312"/>
            <a:ext cx="22321" cy="7109"/>
          </a:xfrm>
          <a:custGeom>
            <a:avLst/>
            <a:gdLst/>
            <a:ahLst/>
            <a:cxnLst/>
            <a:rect l="l" t="t" r="r" b="b"/>
            <a:pathLst>
              <a:path w="22321" h="7109">
                <a:moveTo>
                  <a:pt x="0" y="0"/>
                </a:moveTo>
                <a:lnTo>
                  <a:pt x="21036" y="5887"/>
                </a:lnTo>
                <a:lnTo>
                  <a:pt x="22321" y="7109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5690877" y="2275199"/>
            <a:ext cx="22321" cy="9414"/>
          </a:xfrm>
          <a:custGeom>
            <a:avLst/>
            <a:gdLst/>
            <a:ahLst/>
            <a:cxnLst/>
            <a:rect l="l" t="t" r="r" b="b"/>
            <a:pathLst>
              <a:path w="22321" h="9414">
                <a:moveTo>
                  <a:pt x="0" y="0"/>
                </a:moveTo>
                <a:lnTo>
                  <a:pt x="21123" y="8275"/>
                </a:lnTo>
                <a:lnTo>
                  <a:pt x="22321" y="9414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5712001" y="2283475"/>
            <a:ext cx="22234" cy="10553"/>
          </a:xfrm>
          <a:custGeom>
            <a:avLst/>
            <a:gdLst/>
            <a:ahLst/>
            <a:cxnLst/>
            <a:rect l="l" t="t" r="r" b="b"/>
            <a:pathLst>
              <a:path w="22234" h="10553">
                <a:moveTo>
                  <a:pt x="0" y="0"/>
                </a:moveTo>
                <a:lnTo>
                  <a:pt x="21036" y="9386"/>
                </a:lnTo>
                <a:lnTo>
                  <a:pt x="22234" y="10553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5733037" y="2292862"/>
            <a:ext cx="22321" cy="10636"/>
          </a:xfrm>
          <a:custGeom>
            <a:avLst/>
            <a:gdLst/>
            <a:ahLst/>
            <a:cxnLst/>
            <a:rect l="l" t="t" r="r" b="b"/>
            <a:pathLst>
              <a:path w="22321" h="10636">
                <a:moveTo>
                  <a:pt x="0" y="0"/>
                </a:moveTo>
                <a:lnTo>
                  <a:pt x="21036" y="9414"/>
                </a:lnTo>
                <a:lnTo>
                  <a:pt x="22321" y="10636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5754073" y="2302277"/>
            <a:ext cx="21036" cy="10636"/>
          </a:xfrm>
          <a:custGeom>
            <a:avLst/>
            <a:gdLst/>
            <a:ahLst/>
            <a:cxnLst/>
            <a:rect l="l" t="t" r="r" b="b"/>
            <a:pathLst>
              <a:path w="21036" h="10636">
                <a:moveTo>
                  <a:pt x="0" y="0"/>
                </a:moveTo>
                <a:lnTo>
                  <a:pt x="19838" y="9414"/>
                </a:lnTo>
                <a:lnTo>
                  <a:pt x="21036" y="10636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5773911" y="2311691"/>
            <a:ext cx="22321" cy="10608"/>
          </a:xfrm>
          <a:custGeom>
            <a:avLst/>
            <a:gdLst/>
            <a:ahLst/>
            <a:cxnLst/>
            <a:rect l="l" t="t" r="r" b="b"/>
            <a:pathLst>
              <a:path w="22321" h="10608">
                <a:moveTo>
                  <a:pt x="0" y="0"/>
                </a:moveTo>
                <a:lnTo>
                  <a:pt x="21036" y="9414"/>
                </a:lnTo>
                <a:lnTo>
                  <a:pt x="22321" y="10608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5794948" y="2321106"/>
            <a:ext cx="22321" cy="8248"/>
          </a:xfrm>
          <a:custGeom>
            <a:avLst/>
            <a:gdLst/>
            <a:ahLst/>
            <a:cxnLst/>
            <a:rect l="l" t="t" r="r" b="b"/>
            <a:pathLst>
              <a:path w="22321" h="8248">
                <a:moveTo>
                  <a:pt x="0" y="0"/>
                </a:moveTo>
                <a:lnTo>
                  <a:pt x="21123" y="7095"/>
                </a:lnTo>
                <a:lnTo>
                  <a:pt x="22321" y="8248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5816071" y="2328202"/>
            <a:ext cx="22263" cy="7040"/>
          </a:xfrm>
          <a:custGeom>
            <a:avLst/>
            <a:gdLst/>
            <a:ahLst/>
            <a:cxnLst/>
            <a:rect l="l" t="t" r="r" b="b"/>
            <a:pathLst>
              <a:path w="22263" h="7040">
                <a:moveTo>
                  <a:pt x="0" y="0"/>
                </a:moveTo>
                <a:lnTo>
                  <a:pt x="21036" y="5820"/>
                </a:lnTo>
                <a:lnTo>
                  <a:pt x="22263" y="7040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5837108" y="2334023"/>
            <a:ext cx="24746" cy="3588"/>
          </a:xfrm>
          <a:custGeom>
            <a:avLst/>
            <a:gdLst/>
            <a:ahLst/>
            <a:cxnLst/>
            <a:rect l="l" t="t" r="r" b="b"/>
            <a:pathLst>
              <a:path w="24746" h="3588">
                <a:moveTo>
                  <a:pt x="0" y="0"/>
                </a:moveTo>
                <a:lnTo>
                  <a:pt x="23548" y="2368"/>
                </a:lnTo>
                <a:lnTo>
                  <a:pt x="24746" y="3588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5860657" y="2334023"/>
            <a:ext cx="30940" cy="2368"/>
          </a:xfrm>
          <a:custGeom>
            <a:avLst/>
            <a:gdLst/>
            <a:ahLst/>
            <a:cxnLst/>
            <a:rect l="l" t="t" r="r" b="b"/>
            <a:pathLst>
              <a:path w="30940" h="2368">
                <a:moveTo>
                  <a:pt x="0" y="2368"/>
                </a:moveTo>
                <a:lnTo>
                  <a:pt x="29742" y="1219"/>
                </a:lnTo>
                <a:lnTo>
                  <a:pt x="30940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5890399" y="2328202"/>
            <a:ext cx="30940" cy="7040"/>
          </a:xfrm>
          <a:custGeom>
            <a:avLst/>
            <a:gdLst/>
            <a:ahLst/>
            <a:cxnLst/>
            <a:rect l="l" t="t" r="r" b="b"/>
            <a:pathLst>
              <a:path w="30940" h="7040">
                <a:moveTo>
                  <a:pt x="0" y="7040"/>
                </a:moveTo>
                <a:lnTo>
                  <a:pt x="29742" y="1152"/>
                </a:lnTo>
                <a:lnTo>
                  <a:pt x="30940" y="0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5920142" y="2319940"/>
            <a:ext cx="29742" cy="9414"/>
          </a:xfrm>
          <a:custGeom>
            <a:avLst/>
            <a:gdLst/>
            <a:ahLst/>
            <a:cxnLst/>
            <a:rect l="l" t="t" r="r" b="b"/>
            <a:pathLst>
              <a:path w="29742" h="9414">
                <a:moveTo>
                  <a:pt x="0" y="9414"/>
                </a:moveTo>
                <a:lnTo>
                  <a:pt x="28457" y="1166"/>
                </a:lnTo>
                <a:lnTo>
                  <a:pt x="29742" y="0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5948600" y="2310525"/>
            <a:ext cx="31028" cy="10580"/>
          </a:xfrm>
          <a:custGeom>
            <a:avLst/>
            <a:gdLst/>
            <a:ahLst/>
            <a:cxnLst/>
            <a:rect l="l" t="t" r="r" b="b"/>
            <a:pathLst>
              <a:path w="31028" h="10580">
                <a:moveTo>
                  <a:pt x="0" y="10580"/>
                </a:moveTo>
                <a:lnTo>
                  <a:pt x="29742" y="1166"/>
                </a:lnTo>
                <a:lnTo>
                  <a:pt x="31028" y="0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5978343" y="2299916"/>
            <a:ext cx="29742" cy="11775"/>
          </a:xfrm>
          <a:custGeom>
            <a:avLst/>
            <a:gdLst/>
            <a:ahLst/>
            <a:cxnLst/>
            <a:rect l="l" t="t" r="r" b="b"/>
            <a:pathLst>
              <a:path w="29742" h="11775">
                <a:moveTo>
                  <a:pt x="0" y="11775"/>
                </a:moveTo>
                <a:lnTo>
                  <a:pt x="28544" y="1221"/>
                </a:lnTo>
                <a:lnTo>
                  <a:pt x="29742" y="0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6006888" y="2288197"/>
            <a:ext cx="29742" cy="12941"/>
          </a:xfrm>
          <a:custGeom>
            <a:avLst/>
            <a:gdLst/>
            <a:ahLst/>
            <a:cxnLst/>
            <a:rect l="l" t="t" r="r" b="b"/>
            <a:pathLst>
              <a:path w="29742" h="12941">
                <a:moveTo>
                  <a:pt x="0" y="12941"/>
                </a:moveTo>
                <a:lnTo>
                  <a:pt x="28457" y="1166"/>
                </a:lnTo>
                <a:lnTo>
                  <a:pt x="29742" y="0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6035345" y="2278782"/>
            <a:ext cx="29742" cy="10580"/>
          </a:xfrm>
          <a:custGeom>
            <a:avLst/>
            <a:gdLst/>
            <a:ahLst/>
            <a:cxnLst/>
            <a:rect l="l" t="t" r="r" b="b"/>
            <a:pathLst>
              <a:path w="29742" h="10580">
                <a:moveTo>
                  <a:pt x="0" y="10580"/>
                </a:moveTo>
                <a:lnTo>
                  <a:pt x="28515" y="1166"/>
                </a:lnTo>
                <a:lnTo>
                  <a:pt x="29742" y="0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6063861" y="2270534"/>
            <a:ext cx="29742" cy="9414"/>
          </a:xfrm>
          <a:custGeom>
            <a:avLst/>
            <a:gdLst/>
            <a:ahLst/>
            <a:cxnLst/>
            <a:rect l="l" t="t" r="r" b="b"/>
            <a:pathLst>
              <a:path w="29742" h="9414">
                <a:moveTo>
                  <a:pt x="0" y="9414"/>
                </a:moveTo>
                <a:lnTo>
                  <a:pt x="28457" y="1166"/>
                </a:lnTo>
                <a:lnTo>
                  <a:pt x="29742" y="0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6092318" y="2265813"/>
            <a:ext cx="31028" cy="5887"/>
          </a:xfrm>
          <a:custGeom>
            <a:avLst/>
            <a:gdLst/>
            <a:ahLst/>
            <a:cxnLst/>
            <a:rect l="l" t="t" r="r" b="b"/>
            <a:pathLst>
              <a:path w="31028" h="5887">
                <a:moveTo>
                  <a:pt x="0" y="5887"/>
                </a:moveTo>
                <a:lnTo>
                  <a:pt x="29772" y="1194"/>
                </a:lnTo>
                <a:lnTo>
                  <a:pt x="31028" y="0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6122090" y="2264646"/>
            <a:ext cx="32226" cy="2360"/>
          </a:xfrm>
          <a:custGeom>
            <a:avLst/>
            <a:gdLst/>
            <a:ahLst/>
            <a:cxnLst/>
            <a:rect l="l" t="t" r="r" b="b"/>
            <a:pathLst>
              <a:path w="32226" h="2360">
                <a:moveTo>
                  <a:pt x="0" y="2360"/>
                </a:moveTo>
                <a:lnTo>
                  <a:pt x="31028" y="1166"/>
                </a:lnTo>
                <a:lnTo>
                  <a:pt x="32226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6153119" y="2265813"/>
            <a:ext cx="24746" cy="3499"/>
          </a:xfrm>
          <a:custGeom>
            <a:avLst/>
            <a:gdLst/>
            <a:ahLst/>
            <a:cxnLst/>
            <a:rect l="l" t="t" r="r" b="b"/>
            <a:pathLst>
              <a:path w="24746" h="3499">
                <a:moveTo>
                  <a:pt x="0" y="0"/>
                </a:moveTo>
                <a:lnTo>
                  <a:pt x="23519" y="2360"/>
                </a:lnTo>
                <a:lnTo>
                  <a:pt x="24746" y="3499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6176638" y="2268173"/>
            <a:ext cx="23548" cy="7026"/>
          </a:xfrm>
          <a:custGeom>
            <a:avLst/>
            <a:gdLst/>
            <a:ahLst/>
            <a:cxnLst/>
            <a:rect l="l" t="t" r="r" b="b"/>
            <a:pathLst>
              <a:path w="23548" h="7026">
                <a:moveTo>
                  <a:pt x="0" y="0"/>
                </a:moveTo>
                <a:lnTo>
                  <a:pt x="22263" y="5887"/>
                </a:lnTo>
                <a:lnTo>
                  <a:pt x="23548" y="7026"/>
                </a:lnTo>
              </a:path>
            </a:pathLst>
          </a:custGeom>
          <a:ln w="11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6198902" y="2274061"/>
            <a:ext cx="23548" cy="10553"/>
          </a:xfrm>
          <a:custGeom>
            <a:avLst/>
            <a:gdLst/>
            <a:ahLst/>
            <a:cxnLst/>
            <a:rect l="l" t="t" r="r" b="b"/>
            <a:pathLst>
              <a:path w="23548" h="10553">
                <a:moveTo>
                  <a:pt x="0" y="0"/>
                </a:moveTo>
                <a:lnTo>
                  <a:pt x="22321" y="9414"/>
                </a:lnTo>
                <a:lnTo>
                  <a:pt x="23548" y="10553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6221223" y="2283475"/>
            <a:ext cx="23548" cy="11775"/>
          </a:xfrm>
          <a:custGeom>
            <a:avLst/>
            <a:gdLst/>
            <a:ahLst/>
            <a:cxnLst/>
            <a:rect l="l" t="t" r="r" b="b"/>
            <a:pathLst>
              <a:path w="23548" h="11775">
                <a:moveTo>
                  <a:pt x="0" y="0"/>
                </a:moveTo>
                <a:lnTo>
                  <a:pt x="22321" y="10553"/>
                </a:lnTo>
                <a:lnTo>
                  <a:pt x="23548" y="11775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6243545" y="2294029"/>
            <a:ext cx="22263" cy="12997"/>
          </a:xfrm>
          <a:custGeom>
            <a:avLst/>
            <a:gdLst/>
            <a:ahLst/>
            <a:cxnLst/>
            <a:rect l="l" t="t" r="r" b="b"/>
            <a:pathLst>
              <a:path w="22263" h="12997">
                <a:moveTo>
                  <a:pt x="0" y="0"/>
                </a:moveTo>
                <a:lnTo>
                  <a:pt x="21036" y="11775"/>
                </a:lnTo>
                <a:lnTo>
                  <a:pt x="22263" y="12997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6264581" y="2305804"/>
            <a:ext cx="22350" cy="12997"/>
          </a:xfrm>
          <a:custGeom>
            <a:avLst/>
            <a:gdLst/>
            <a:ahLst/>
            <a:cxnLst/>
            <a:rect l="l" t="t" r="r" b="b"/>
            <a:pathLst>
              <a:path w="22350" h="12997">
                <a:moveTo>
                  <a:pt x="0" y="0"/>
                </a:moveTo>
                <a:lnTo>
                  <a:pt x="21065" y="11775"/>
                </a:lnTo>
                <a:lnTo>
                  <a:pt x="22350" y="12997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6285647" y="2317579"/>
            <a:ext cx="22321" cy="11775"/>
          </a:xfrm>
          <a:custGeom>
            <a:avLst/>
            <a:gdLst/>
            <a:ahLst/>
            <a:cxnLst/>
            <a:rect l="l" t="t" r="r" b="b"/>
            <a:pathLst>
              <a:path w="22321" h="11775">
                <a:moveTo>
                  <a:pt x="0" y="0"/>
                </a:moveTo>
                <a:lnTo>
                  <a:pt x="21094" y="10622"/>
                </a:lnTo>
                <a:lnTo>
                  <a:pt x="22321" y="11775"/>
                </a:lnTo>
              </a:path>
            </a:pathLst>
          </a:custGeom>
          <a:ln w="11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6306741" y="2328202"/>
            <a:ext cx="23548" cy="11708"/>
          </a:xfrm>
          <a:custGeom>
            <a:avLst/>
            <a:gdLst/>
            <a:ahLst/>
            <a:cxnLst/>
            <a:rect l="l" t="t" r="r" b="b"/>
            <a:pathLst>
              <a:path w="23548" h="11708">
                <a:moveTo>
                  <a:pt x="0" y="0"/>
                </a:moveTo>
                <a:lnTo>
                  <a:pt x="22263" y="10558"/>
                </a:lnTo>
                <a:lnTo>
                  <a:pt x="23548" y="11708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6329005" y="2338760"/>
            <a:ext cx="23548" cy="8256"/>
          </a:xfrm>
          <a:custGeom>
            <a:avLst/>
            <a:gdLst/>
            <a:ahLst/>
            <a:cxnLst/>
            <a:rect l="l" t="t" r="r" b="b"/>
            <a:pathLst>
              <a:path w="23548" h="8256">
                <a:moveTo>
                  <a:pt x="0" y="0"/>
                </a:moveTo>
                <a:lnTo>
                  <a:pt x="22321" y="7040"/>
                </a:lnTo>
                <a:lnTo>
                  <a:pt x="23548" y="8256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6351327" y="2345800"/>
            <a:ext cx="26032" cy="5887"/>
          </a:xfrm>
          <a:custGeom>
            <a:avLst/>
            <a:gdLst/>
            <a:ahLst/>
            <a:cxnLst/>
            <a:rect l="l" t="t" r="r" b="b"/>
            <a:pathLst>
              <a:path w="26032" h="5887">
                <a:moveTo>
                  <a:pt x="0" y="0"/>
                </a:moveTo>
                <a:lnTo>
                  <a:pt x="24746" y="4737"/>
                </a:lnTo>
                <a:lnTo>
                  <a:pt x="26032" y="5887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6376073" y="2350538"/>
            <a:ext cx="28544" cy="0"/>
          </a:xfrm>
          <a:custGeom>
            <a:avLst/>
            <a:gdLst/>
            <a:ahLst/>
            <a:cxnLst/>
            <a:rect l="l" t="t" r="r" b="b"/>
            <a:pathLst>
              <a:path w="28544">
                <a:moveTo>
                  <a:pt x="0" y="0"/>
                </a:moveTo>
                <a:lnTo>
                  <a:pt x="27259" y="0"/>
                </a:lnTo>
                <a:lnTo>
                  <a:pt x="28544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6403333" y="2343498"/>
            <a:ext cx="27317" cy="7040"/>
          </a:xfrm>
          <a:custGeom>
            <a:avLst/>
            <a:gdLst/>
            <a:ahLst/>
            <a:cxnLst/>
            <a:rect l="l" t="t" r="r" b="b"/>
            <a:pathLst>
              <a:path w="27317" h="7040">
                <a:moveTo>
                  <a:pt x="0" y="7040"/>
                </a:moveTo>
                <a:lnTo>
                  <a:pt x="26032" y="1149"/>
                </a:lnTo>
                <a:lnTo>
                  <a:pt x="27317" y="0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6429365" y="2334023"/>
            <a:ext cx="26032" cy="10625"/>
          </a:xfrm>
          <a:custGeom>
            <a:avLst/>
            <a:gdLst/>
            <a:ahLst/>
            <a:cxnLst/>
            <a:rect l="l" t="t" r="r" b="b"/>
            <a:pathLst>
              <a:path w="26032" h="10625">
                <a:moveTo>
                  <a:pt x="0" y="10625"/>
                </a:moveTo>
                <a:lnTo>
                  <a:pt x="24834" y="1219"/>
                </a:lnTo>
                <a:lnTo>
                  <a:pt x="26032" y="0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6454200" y="2321106"/>
            <a:ext cx="24746" cy="14135"/>
          </a:xfrm>
          <a:custGeom>
            <a:avLst/>
            <a:gdLst/>
            <a:ahLst/>
            <a:cxnLst/>
            <a:rect l="l" t="t" r="r" b="b"/>
            <a:pathLst>
              <a:path w="24746" h="14135">
                <a:moveTo>
                  <a:pt x="0" y="14135"/>
                </a:moveTo>
                <a:lnTo>
                  <a:pt x="23519" y="1194"/>
                </a:lnTo>
                <a:lnTo>
                  <a:pt x="24746" y="0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6477719" y="2307026"/>
            <a:ext cx="25973" cy="15274"/>
          </a:xfrm>
          <a:custGeom>
            <a:avLst/>
            <a:gdLst/>
            <a:ahLst/>
            <a:cxnLst/>
            <a:rect l="l" t="t" r="r" b="b"/>
            <a:pathLst>
              <a:path w="25973" h="15274">
                <a:moveTo>
                  <a:pt x="0" y="15274"/>
                </a:moveTo>
                <a:lnTo>
                  <a:pt x="24776" y="1138"/>
                </a:lnTo>
                <a:lnTo>
                  <a:pt x="25973" y="0"/>
                </a:lnTo>
              </a:path>
            </a:pathLst>
          </a:custGeom>
          <a:ln w="11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6502495" y="2294029"/>
            <a:ext cx="24805" cy="14135"/>
          </a:xfrm>
          <a:custGeom>
            <a:avLst/>
            <a:gdLst/>
            <a:ahLst/>
            <a:cxnLst/>
            <a:rect l="l" t="t" r="r" b="b"/>
            <a:pathLst>
              <a:path w="24805" h="14135">
                <a:moveTo>
                  <a:pt x="0" y="14135"/>
                </a:moveTo>
                <a:lnTo>
                  <a:pt x="23519" y="1221"/>
                </a:lnTo>
                <a:lnTo>
                  <a:pt x="24805" y="0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6526015" y="2281087"/>
            <a:ext cx="26032" cy="14163"/>
          </a:xfrm>
          <a:custGeom>
            <a:avLst/>
            <a:gdLst/>
            <a:ahLst/>
            <a:cxnLst/>
            <a:rect l="l" t="t" r="r" b="b"/>
            <a:pathLst>
              <a:path w="26032" h="14163">
                <a:moveTo>
                  <a:pt x="0" y="14163"/>
                </a:moveTo>
                <a:lnTo>
                  <a:pt x="24834" y="1221"/>
                </a:lnTo>
                <a:lnTo>
                  <a:pt x="26032" y="0"/>
                </a:lnTo>
              </a:path>
            </a:pathLst>
          </a:custGeom>
          <a:ln w="11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6550849" y="2270534"/>
            <a:ext cx="25973" cy="11775"/>
          </a:xfrm>
          <a:custGeom>
            <a:avLst/>
            <a:gdLst/>
            <a:ahLst/>
            <a:cxnLst/>
            <a:rect l="l" t="t" r="r" b="b"/>
            <a:pathLst>
              <a:path w="25973" h="11775">
                <a:moveTo>
                  <a:pt x="0" y="11775"/>
                </a:moveTo>
                <a:lnTo>
                  <a:pt x="24746" y="1166"/>
                </a:lnTo>
                <a:lnTo>
                  <a:pt x="25973" y="0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6575596" y="2264646"/>
            <a:ext cx="27259" cy="7053"/>
          </a:xfrm>
          <a:custGeom>
            <a:avLst/>
            <a:gdLst/>
            <a:ahLst/>
            <a:cxnLst/>
            <a:rect l="l" t="t" r="r" b="b"/>
            <a:pathLst>
              <a:path w="27259" h="7053">
                <a:moveTo>
                  <a:pt x="0" y="7053"/>
                </a:moveTo>
                <a:lnTo>
                  <a:pt x="26032" y="1166"/>
                </a:lnTo>
                <a:lnTo>
                  <a:pt x="27259" y="0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6601629" y="2265813"/>
            <a:ext cx="28457" cy="0"/>
          </a:xfrm>
          <a:custGeom>
            <a:avLst/>
            <a:gdLst/>
            <a:ahLst/>
            <a:cxnLst/>
            <a:rect l="l" t="t" r="r" b="b"/>
            <a:pathLst>
              <a:path w="28457">
                <a:moveTo>
                  <a:pt x="0" y="0"/>
                </a:moveTo>
                <a:lnTo>
                  <a:pt x="27259" y="0"/>
                </a:lnTo>
                <a:lnTo>
                  <a:pt x="28457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6628888" y="2265813"/>
            <a:ext cx="13615" cy="2360"/>
          </a:xfrm>
          <a:custGeom>
            <a:avLst/>
            <a:gdLst/>
            <a:ahLst/>
            <a:cxnLst/>
            <a:rect l="l" t="t" r="r" b="b"/>
            <a:pathLst>
              <a:path w="13615" h="2360">
                <a:moveTo>
                  <a:pt x="0" y="0"/>
                </a:moveTo>
                <a:lnTo>
                  <a:pt x="12417" y="1194"/>
                </a:lnTo>
                <a:lnTo>
                  <a:pt x="13615" y="2360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6641305" y="2267007"/>
            <a:ext cx="12329" cy="4693"/>
          </a:xfrm>
          <a:custGeom>
            <a:avLst/>
            <a:gdLst/>
            <a:ahLst/>
            <a:cxnLst/>
            <a:rect l="l" t="t" r="r" b="b"/>
            <a:pathLst>
              <a:path w="12329" h="4693">
                <a:moveTo>
                  <a:pt x="0" y="0"/>
                </a:moveTo>
                <a:lnTo>
                  <a:pt x="11131" y="3526"/>
                </a:lnTo>
                <a:lnTo>
                  <a:pt x="12329" y="4693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6652437" y="2270534"/>
            <a:ext cx="12388" cy="7053"/>
          </a:xfrm>
          <a:custGeom>
            <a:avLst/>
            <a:gdLst/>
            <a:ahLst/>
            <a:cxnLst/>
            <a:rect l="l" t="t" r="r" b="b"/>
            <a:pathLst>
              <a:path w="12388" h="7053">
                <a:moveTo>
                  <a:pt x="0" y="0"/>
                </a:moveTo>
                <a:lnTo>
                  <a:pt x="11102" y="5887"/>
                </a:lnTo>
                <a:lnTo>
                  <a:pt x="12388" y="7053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6663539" y="2276421"/>
            <a:ext cx="12417" cy="7053"/>
          </a:xfrm>
          <a:custGeom>
            <a:avLst/>
            <a:gdLst/>
            <a:ahLst/>
            <a:cxnLst/>
            <a:rect l="l" t="t" r="r" b="b"/>
            <a:pathLst>
              <a:path w="12417" h="7053">
                <a:moveTo>
                  <a:pt x="0" y="0"/>
                </a:moveTo>
                <a:lnTo>
                  <a:pt x="11219" y="5887"/>
                </a:lnTo>
                <a:lnTo>
                  <a:pt x="12417" y="7053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6674759" y="2282309"/>
            <a:ext cx="9904" cy="9414"/>
          </a:xfrm>
          <a:custGeom>
            <a:avLst/>
            <a:gdLst/>
            <a:ahLst/>
            <a:cxnLst/>
            <a:rect l="l" t="t" r="r" b="b"/>
            <a:pathLst>
              <a:path w="9904" h="9414">
                <a:moveTo>
                  <a:pt x="0" y="0"/>
                </a:moveTo>
                <a:lnTo>
                  <a:pt x="8619" y="8192"/>
                </a:lnTo>
                <a:lnTo>
                  <a:pt x="9904" y="9414"/>
                </a:lnTo>
              </a:path>
            </a:pathLst>
          </a:custGeom>
          <a:ln w="11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6683378" y="2290502"/>
            <a:ext cx="11190" cy="9414"/>
          </a:xfrm>
          <a:custGeom>
            <a:avLst/>
            <a:gdLst/>
            <a:ahLst/>
            <a:cxnLst/>
            <a:rect l="l" t="t" r="r" b="b"/>
            <a:pathLst>
              <a:path w="11190" h="9414">
                <a:moveTo>
                  <a:pt x="0" y="0"/>
                </a:moveTo>
                <a:lnTo>
                  <a:pt x="9904" y="8248"/>
                </a:lnTo>
                <a:lnTo>
                  <a:pt x="11190" y="9414"/>
                </a:lnTo>
              </a:path>
            </a:pathLst>
          </a:custGeom>
          <a:ln w="11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6693282" y="2298750"/>
            <a:ext cx="8706" cy="10580"/>
          </a:xfrm>
          <a:custGeom>
            <a:avLst/>
            <a:gdLst/>
            <a:ahLst/>
            <a:cxnLst/>
            <a:rect l="l" t="t" r="r" b="b"/>
            <a:pathLst>
              <a:path w="8706" h="10580">
                <a:moveTo>
                  <a:pt x="0" y="0"/>
                </a:moveTo>
                <a:lnTo>
                  <a:pt x="7421" y="9414"/>
                </a:lnTo>
                <a:lnTo>
                  <a:pt x="8706" y="10580"/>
                </a:lnTo>
              </a:path>
            </a:pathLst>
          </a:custGeom>
          <a:ln w="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6700703" y="2308164"/>
            <a:ext cx="7508" cy="11775"/>
          </a:xfrm>
          <a:custGeom>
            <a:avLst/>
            <a:gdLst/>
            <a:ahLst/>
            <a:cxnLst/>
            <a:rect l="l" t="t" r="r" b="b"/>
            <a:pathLst>
              <a:path w="7508" h="11775">
                <a:moveTo>
                  <a:pt x="0" y="0"/>
                </a:moveTo>
                <a:lnTo>
                  <a:pt x="6223" y="10636"/>
                </a:lnTo>
                <a:lnTo>
                  <a:pt x="7508" y="11775"/>
                </a:lnTo>
              </a:path>
            </a:pathLst>
          </a:custGeom>
          <a:ln w="1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6706927" y="2318801"/>
            <a:ext cx="7421" cy="11702"/>
          </a:xfrm>
          <a:custGeom>
            <a:avLst/>
            <a:gdLst/>
            <a:ahLst/>
            <a:cxnLst/>
            <a:rect l="l" t="t" r="r" b="b"/>
            <a:pathLst>
              <a:path w="7421" h="11702">
                <a:moveTo>
                  <a:pt x="0" y="0"/>
                </a:moveTo>
                <a:lnTo>
                  <a:pt x="6194" y="10553"/>
                </a:lnTo>
                <a:lnTo>
                  <a:pt x="7421" y="11702"/>
                </a:lnTo>
              </a:path>
            </a:pathLst>
          </a:custGeom>
          <a:ln w="1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6713121" y="2329354"/>
            <a:ext cx="6223" cy="12924"/>
          </a:xfrm>
          <a:custGeom>
            <a:avLst/>
            <a:gdLst/>
            <a:ahLst/>
            <a:cxnLst/>
            <a:rect l="l" t="t" r="r" b="b"/>
            <a:pathLst>
              <a:path w="6223" h="12924">
                <a:moveTo>
                  <a:pt x="0" y="0"/>
                </a:moveTo>
                <a:lnTo>
                  <a:pt x="4996" y="11775"/>
                </a:lnTo>
                <a:lnTo>
                  <a:pt x="6223" y="12924"/>
                </a:lnTo>
              </a:path>
            </a:pathLst>
          </a:custGeom>
          <a:ln w="12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5444373" y="2209353"/>
            <a:ext cx="18523" cy="14135"/>
          </a:xfrm>
          <a:custGeom>
            <a:avLst/>
            <a:gdLst/>
            <a:ahLst/>
            <a:cxnLst/>
            <a:rect l="l" t="t" r="r" b="b"/>
            <a:pathLst>
              <a:path w="18523" h="14135">
                <a:moveTo>
                  <a:pt x="0" y="14135"/>
                </a:moveTo>
                <a:lnTo>
                  <a:pt x="17325" y="1138"/>
                </a:lnTo>
                <a:lnTo>
                  <a:pt x="18523" y="0"/>
                </a:lnTo>
              </a:path>
            </a:pathLst>
          </a:custGeom>
          <a:ln w="11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5461699" y="2196411"/>
            <a:ext cx="19838" cy="14080"/>
          </a:xfrm>
          <a:custGeom>
            <a:avLst/>
            <a:gdLst/>
            <a:ahLst/>
            <a:cxnLst/>
            <a:rect l="l" t="t" r="r" b="b"/>
            <a:pathLst>
              <a:path w="19838" h="14080">
                <a:moveTo>
                  <a:pt x="0" y="14080"/>
                </a:moveTo>
                <a:lnTo>
                  <a:pt x="18552" y="1166"/>
                </a:lnTo>
                <a:lnTo>
                  <a:pt x="19838" y="0"/>
                </a:lnTo>
              </a:path>
            </a:pathLst>
          </a:custGeom>
          <a:ln w="11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5480251" y="2185802"/>
            <a:ext cx="19809" cy="11775"/>
          </a:xfrm>
          <a:custGeom>
            <a:avLst/>
            <a:gdLst/>
            <a:ahLst/>
            <a:cxnLst/>
            <a:rect l="l" t="t" r="r" b="b"/>
            <a:pathLst>
              <a:path w="19809" h="11775">
                <a:moveTo>
                  <a:pt x="0" y="11775"/>
                </a:moveTo>
                <a:lnTo>
                  <a:pt x="18611" y="1221"/>
                </a:lnTo>
                <a:lnTo>
                  <a:pt x="19809" y="0"/>
                </a:lnTo>
              </a:path>
            </a:pathLst>
          </a:custGeom>
          <a:ln w="11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5498863" y="2176388"/>
            <a:ext cx="21036" cy="10636"/>
          </a:xfrm>
          <a:custGeom>
            <a:avLst/>
            <a:gdLst/>
            <a:ahLst/>
            <a:cxnLst/>
            <a:rect l="l" t="t" r="r" b="b"/>
            <a:pathLst>
              <a:path w="21036" h="10636">
                <a:moveTo>
                  <a:pt x="0" y="10636"/>
                </a:moveTo>
                <a:lnTo>
                  <a:pt x="19838" y="1221"/>
                </a:lnTo>
                <a:lnTo>
                  <a:pt x="21036" y="0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5518701" y="2166973"/>
            <a:ext cx="21036" cy="10636"/>
          </a:xfrm>
          <a:custGeom>
            <a:avLst/>
            <a:gdLst/>
            <a:ahLst/>
            <a:cxnLst/>
            <a:rect l="l" t="t" r="r" b="b"/>
            <a:pathLst>
              <a:path w="21036" h="10636">
                <a:moveTo>
                  <a:pt x="0" y="10636"/>
                </a:moveTo>
                <a:lnTo>
                  <a:pt x="19809" y="1221"/>
                </a:lnTo>
                <a:lnTo>
                  <a:pt x="21036" y="0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5538510" y="2161086"/>
            <a:ext cx="22263" cy="7109"/>
          </a:xfrm>
          <a:custGeom>
            <a:avLst/>
            <a:gdLst/>
            <a:ahLst/>
            <a:cxnLst/>
            <a:rect l="l" t="t" r="r" b="b"/>
            <a:pathLst>
              <a:path w="22263" h="7109">
                <a:moveTo>
                  <a:pt x="0" y="7109"/>
                </a:moveTo>
                <a:lnTo>
                  <a:pt x="21036" y="1221"/>
                </a:lnTo>
                <a:lnTo>
                  <a:pt x="22263" y="0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5559546" y="2155198"/>
            <a:ext cx="23548" cy="7109"/>
          </a:xfrm>
          <a:custGeom>
            <a:avLst/>
            <a:gdLst/>
            <a:ahLst/>
            <a:cxnLst/>
            <a:rect l="l" t="t" r="r" b="b"/>
            <a:pathLst>
              <a:path w="23548" h="7109">
                <a:moveTo>
                  <a:pt x="0" y="7109"/>
                </a:moveTo>
                <a:lnTo>
                  <a:pt x="22350" y="1221"/>
                </a:lnTo>
                <a:lnTo>
                  <a:pt x="23548" y="0"/>
                </a:lnTo>
              </a:path>
            </a:pathLst>
          </a:custGeom>
          <a:ln w="11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5581897" y="2151699"/>
            <a:ext cx="22234" cy="4721"/>
          </a:xfrm>
          <a:custGeom>
            <a:avLst/>
            <a:gdLst/>
            <a:ahLst/>
            <a:cxnLst/>
            <a:rect l="l" t="t" r="r" b="b"/>
            <a:pathLst>
              <a:path w="22234" h="4721">
                <a:moveTo>
                  <a:pt x="0" y="4721"/>
                </a:moveTo>
                <a:lnTo>
                  <a:pt x="21036" y="1194"/>
                </a:lnTo>
                <a:lnTo>
                  <a:pt x="22234" y="0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5602934" y="2150532"/>
            <a:ext cx="23548" cy="2360"/>
          </a:xfrm>
          <a:custGeom>
            <a:avLst/>
            <a:gdLst/>
            <a:ahLst/>
            <a:cxnLst/>
            <a:rect l="l" t="t" r="r" b="b"/>
            <a:pathLst>
              <a:path w="23548" h="2360">
                <a:moveTo>
                  <a:pt x="0" y="2360"/>
                </a:moveTo>
                <a:lnTo>
                  <a:pt x="22321" y="1166"/>
                </a:lnTo>
                <a:lnTo>
                  <a:pt x="23548" y="0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5625255" y="2151699"/>
            <a:ext cx="23548" cy="2360"/>
          </a:xfrm>
          <a:custGeom>
            <a:avLst/>
            <a:gdLst/>
            <a:ahLst/>
            <a:cxnLst/>
            <a:rect l="l" t="t" r="r" b="b"/>
            <a:pathLst>
              <a:path w="23548" h="2360">
                <a:moveTo>
                  <a:pt x="0" y="0"/>
                </a:moveTo>
                <a:lnTo>
                  <a:pt x="22263" y="1194"/>
                </a:lnTo>
                <a:lnTo>
                  <a:pt x="23548" y="2360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5647519" y="2152893"/>
            <a:ext cx="23519" cy="4693"/>
          </a:xfrm>
          <a:custGeom>
            <a:avLst/>
            <a:gdLst/>
            <a:ahLst/>
            <a:cxnLst/>
            <a:rect l="l" t="t" r="r" b="b"/>
            <a:pathLst>
              <a:path w="23519" h="4693">
                <a:moveTo>
                  <a:pt x="0" y="0"/>
                </a:moveTo>
                <a:lnTo>
                  <a:pt x="22321" y="3526"/>
                </a:lnTo>
                <a:lnTo>
                  <a:pt x="23519" y="4693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5669840" y="2156420"/>
            <a:ext cx="22321" cy="7053"/>
          </a:xfrm>
          <a:custGeom>
            <a:avLst/>
            <a:gdLst/>
            <a:ahLst/>
            <a:cxnLst/>
            <a:rect l="l" t="t" r="r" b="b"/>
            <a:pathLst>
              <a:path w="22321" h="7053">
                <a:moveTo>
                  <a:pt x="0" y="0"/>
                </a:moveTo>
                <a:lnTo>
                  <a:pt x="21036" y="5887"/>
                </a:lnTo>
                <a:lnTo>
                  <a:pt x="22321" y="7053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5690877" y="2162308"/>
            <a:ext cx="22321" cy="9414"/>
          </a:xfrm>
          <a:custGeom>
            <a:avLst/>
            <a:gdLst/>
            <a:ahLst/>
            <a:cxnLst/>
            <a:rect l="l" t="t" r="r" b="b"/>
            <a:pathLst>
              <a:path w="22321" h="9414">
                <a:moveTo>
                  <a:pt x="0" y="0"/>
                </a:moveTo>
                <a:lnTo>
                  <a:pt x="21123" y="8192"/>
                </a:lnTo>
                <a:lnTo>
                  <a:pt x="22321" y="9414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5712001" y="2170500"/>
            <a:ext cx="22234" cy="10636"/>
          </a:xfrm>
          <a:custGeom>
            <a:avLst/>
            <a:gdLst/>
            <a:ahLst/>
            <a:cxnLst/>
            <a:rect l="l" t="t" r="r" b="b"/>
            <a:pathLst>
              <a:path w="22234" h="10636">
                <a:moveTo>
                  <a:pt x="0" y="0"/>
                </a:moveTo>
                <a:lnTo>
                  <a:pt x="21036" y="9414"/>
                </a:lnTo>
                <a:lnTo>
                  <a:pt x="22234" y="10636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5733037" y="2179915"/>
            <a:ext cx="22321" cy="10608"/>
          </a:xfrm>
          <a:custGeom>
            <a:avLst/>
            <a:gdLst/>
            <a:ahLst/>
            <a:cxnLst/>
            <a:rect l="l" t="t" r="r" b="b"/>
            <a:pathLst>
              <a:path w="22321" h="10608">
                <a:moveTo>
                  <a:pt x="0" y="0"/>
                </a:moveTo>
                <a:lnTo>
                  <a:pt x="21036" y="9414"/>
                </a:lnTo>
                <a:lnTo>
                  <a:pt x="22321" y="10608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5754073" y="2189329"/>
            <a:ext cx="21036" cy="10608"/>
          </a:xfrm>
          <a:custGeom>
            <a:avLst/>
            <a:gdLst/>
            <a:ahLst/>
            <a:cxnLst/>
            <a:rect l="l" t="t" r="r" b="b"/>
            <a:pathLst>
              <a:path w="21036" h="10608">
                <a:moveTo>
                  <a:pt x="0" y="0"/>
                </a:moveTo>
                <a:lnTo>
                  <a:pt x="19838" y="9470"/>
                </a:lnTo>
                <a:lnTo>
                  <a:pt x="21036" y="10608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5773911" y="2198800"/>
            <a:ext cx="22321" cy="10553"/>
          </a:xfrm>
          <a:custGeom>
            <a:avLst/>
            <a:gdLst/>
            <a:ahLst/>
            <a:cxnLst/>
            <a:rect l="l" t="t" r="r" b="b"/>
            <a:pathLst>
              <a:path w="22321" h="10553">
                <a:moveTo>
                  <a:pt x="0" y="0"/>
                </a:moveTo>
                <a:lnTo>
                  <a:pt x="21036" y="9414"/>
                </a:lnTo>
                <a:lnTo>
                  <a:pt x="22321" y="10553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5794948" y="2208214"/>
            <a:ext cx="22321" cy="8164"/>
          </a:xfrm>
          <a:custGeom>
            <a:avLst/>
            <a:gdLst/>
            <a:ahLst/>
            <a:cxnLst/>
            <a:rect l="l" t="t" r="r" b="b"/>
            <a:pathLst>
              <a:path w="22321" h="8164">
                <a:moveTo>
                  <a:pt x="0" y="0"/>
                </a:moveTo>
                <a:lnTo>
                  <a:pt x="21123" y="7026"/>
                </a:lnTo>
                <a:lnTo>
                  <a:pt x="22321" y="8164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5816071" y="2215240"/>
            <a:ext cx="22263" cy="7026"/>
          </a:xfrm>
          <a:custGeom>
            <a:avLst/>
            <a:gdLst/>
            <a:ahLst/>
            <a:cxnLst/>
            <a:rect l="l" t="t" r="r" b="b"/>
            <a:pathLst>
              <a:path w="22263" h="7026">
                <a:moveTo>
                  <a:pt x="0" y="0"/>
                </a:moveTo>
                <a:lnTo>
                  <a:pt x="21036" y="5887"/>
                </a:lnTo>
                <a:lnTo>
                  <a:pt x="22263" y="7026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5837108" y="2221128"/>
            <a:ext cx="24746" cy="3526"/>
          </a:xfrm>
          <a:custGeom>
            <a:avLst/>
            <a:gdLst/>
            <a:ahLst/>
            <a:cxnLst/>
            <a:rect l="l" t="t" r="r" b="b"/>
            <a:pathLst>
              <a:path w="24746" h="3526">
                <a:moveTo>
                  <a:pt x="0" y="0"/>
                </a:moveTo>
                <a:lnTo>
                  <a:pt x="23548" y="2360"/>
                </a:lnTo>
                <a:lnTo>
                  <a:pt x="24746" y="3526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5860657" y="2221128"/>
            <a:ext cx="30940" cy="2360"/>
          </a:xfrm>
          <a:custGeom>
            <a:avLst/>
            <a:gdLst/>
            <a:ahLst/>
            <a:cxnLst/>
            <a:rect l="l" t="t" r="r" b="b"/>
            <a:pathLst>
              <a:path w="30940" h="2360">
                <a:moveTo>
                  <a:pt x="0" y="2360"/>
                </a:moveTo>
                <a:lnTo>
                  <a:pt x="29742" y="1138"/>
                </a:lnTo>
                <a:lnTo>
                  <a:pt x="30940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5890399" y="2215240"/>
            <a:ext cx="30940" cy="7026"/>
          </a:xfrm>
          <a:custGeom>
            <a:avLst/>
            <a:gdLst/>
            <a:ahLst/>
            <a:cxnLst/>
            <a:rect l="l" t="t" r="r" b="b"/>
            <a:pathLst>
              <a:path w="30940" h="7026">
                <a:moveTo>
                  <a:pt x="0" y="7026"/>
                </a:moveTo>
                <a:lnTo>
                  <a:pt x="29742" y="1138"/>
                </a:lnTo>
                <a:lnTo>
                  <a:pt x="30940" y="0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5920142" y="2206992"/>
            <a:ext cx="29742" cy="9386"/>
          </a:xfrm>
          <a:custGeom>
            <a:avLst/>
            <a:gdLst/>
            <a:ahLst/>
            <a:cxnLst/>
            <a:rect l="l" t="t" r="r" b="b"/>
            <a:pathLst>
              <a:path w="29742" h="9386">
                <a:moveTo>
                  <a:pt x="0" y="9386"/>
                </a:moveTo>
                <a:lnTo>
                  <a:pt x="28457" y="1221"/>
                </a:lnTo>
                <a:lnTo>
                  <a:pt x="29742" y="0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5948600" y="2197578"/>
            <a:ext cx="31028" cy="10636"/>
          </a:xfrm>
          <a:custGeom>
            <a:avLst/>
            <a:gdLst/>
            <a:ahLst/>
            <a:cxnLst/>
            <a:rect l="l" t="t" r="r" b="b"/>
            <a:pathLst>
              <a:path w="31028" h="10636">
                <a:moveTo>
                  <a:pt x="0" y="10636"/>
                </a:moveTo>
                <a:lnTo>
                  <a:pt x="29742" y="1221"/>
                </a:lnTo>
                <a:lnTo>
                  <a:pt x="31028" y="0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5978343" y="2187024"/>
            <a:ext cx="29742" cy="11775"/>
          </a:xfrm>
          <a:custGeom>
            <a:avLst/>
            <a:gdLst/>
            <a:ahLst/>
            <a:cxnLst/>
            <a:rect l="l" t="t" r="r" b="b"/>
            <a:pathLst>
              <a:path w="29742" h="11775">
                <a:moveTo>
                  <a:pt x="0" y="11775"/>
                </a:moveTo>
                <a:lnTo>
                  <a:pt x="28544" y="1138"/>
                </a:lnTo>
                <a:lnTo>
                  <a:pt x="29742" y="0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6006888" y="2175249"/>
            <a:ext cx="29742" cy="12913"/>
          </a:xfrm>
          <a:custGeom>
            <a:avLst/>
            <a:gdLst/>
            <a:ahLst/>
            <a:cxnLst/>
            <a:rect l="l" t="t" r="r" b="b"/>
            <a:pathLst>
              <a:path w="29742" h="12913">
                <a:moveTo>
                  <a:pt x="0" y="12913"/>
                </a:moveTo>
                <a:lnTo>
                  <a:pt x="28457" y="1138"/>
                </a:lnTo>
                <a:lnTo>
                  <a:pt x="29742" y="0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6035345" y="2165835"/>
            <a:ext cx="29742" cy="10553"/>
          </a:xfrm>
          <a:custGeom>
            <a:avLst/>
            <a:gdLst/>
            <a:ahLst/>
            <a:cxnLst/>
            <a:rect l="l" t="t" r="r" b="b"/>
            <a:pathLst>
              <a:path w="29742" h="10553">
                <a:moveTo>
                  <a:pt x="0" y="10553"/>
                </a:moveTo>
                <a:lnTo>
                  <a:pt x="28515" y="1138"/>
                </a:lnTo>
                <a:lnTo>
                  <a:pt x="29742" y="0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6063861" y="2157586"/>
            <a:ext cx="29742" cy="9386"/>
          </a:xfrm>
          <a:custGeom>
            <a:avLst/>
            <a:gdLst/>
            <a:ahLst/>
            <a:cxnLst/>
            <a:rect l="l" t="t" r="r" b="b"/>
            <a:pathLst>
              <a:path w="29742" h="9386">
                <a:moveTo>
                  <a:pt x="0" y="9386"/>
                </a:moveTo>
                <a:lnTo>
                  <a:pt x="28457" y="1194"/>
                </a:lnTo>
                <a:lnTo>
                  <a:pt x="29742" y="0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6092318" y="2152893"/>
            <a:ext cx="31028" cy="5887"/>
          </a:xfrm>
          <a:custGeom>
            <a:avLst/>
            <a:gdLst/>
            <a:ahLst/>
            <a:cxnLst/>
            <a:rect l="l" t="t" r="r" b="b"/>
            <a:pathLst>
              <a:path w="31028" h="5887">
                <a:moveTo>
                  <a:pt x="0" y="5887"/>
                </a:moveTo>
                <a:lnTo>
                  <a:pt x="29772" y="1166"/>
                </a:lnTo>
                <a:lnTo>
                  <a:pt x="31028" y="0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6122090" y="2151699"/>
            <a:ext cx="32226" cy="2360"/>
          </a:xfrm>
          <a:custGeom>
            <a:avLst/>
            <a:gdLst/>
            <a:ahLst/>
            <a:cxnLst/>
            <a:rect l="l" t="t" r="r" b="b"/>
            <a:pathLst>
              <a:path w="32226" h="2360">
                <a:moveTo>
                  <a:pt x="0" y="2360"/>
                </a:moveTo>
                <a:lnTo>
                  <a:pt x="31028" y="1194"/>
                </a:lnTo>
                <a:lnTo>
                  <a:pt x="32226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6153119" y="2152893"/>
            <a:ext cx="24746" cy="3526"/>
          </a:xfrm>
          <a:custGeom>
            <a:avLst/>
            <a:gdLst/>
            <a:ahLst/>
            <a:cxnLst/>
            <a:rect l="l" t="t" r="r" b="b"/>
            <a:pathLst>
              <a:path w="24746" h="3526">
                <a:moveTo>
                  <a:pt x="0" y="0"/>
                </a:moveTo>
                <a:lnTo>
                  <a:pt x="23519" y="2305"/>
                </a:lnTo>
                <a:lnTo>
                  <a:pt x="24746" y="3526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6176638" y="2155198"/>
            <a:ext cx="23548" cy="7109"/>
          </a:xfrm>
          <a:custGeom>
            <a:avLst/>
            <a:gdLst/>
            <a:ahLst/>
            <a:cxnLst/>
            <a:rect l="l" t="t" r="r" b="b"/>
            <a:pathLst>
              <a:path w="23548" h="7109">
                <a:moveTo>
                  <a:pt x="0" y="0"/>
                </a:moveTo>
                <a:lnTo>
                  <a:pt x="22263" y="5887"/>
                </a:lnTo>
                <a:lnTo>
                  <a:pt x="23548" y="7109"/>
                </a:lnTo>
              </a:path>
            </a:pathLst>
          </a:custGeom>
          <a:ln w="11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6198902" y="2161086"/>
            <a:ext cx="23548" cy="10636"/>
          </a:xfrm>
          <a:custGeom>
            <a:avLst/>
            <a:gdLst/>
            <a:ahLst/>
            <a:cxnLst/>
            <a:rect l="l" t="t" r="r" b="b"/>
            <a:pathLst>
              <a:path w="23548" h="10636">
                <a:moveTo>
                  <a:pt x="0" y="0"/>
                </a:moveTo>
                <a:lnTo>
                  <a:pt x="22321" y="9414"/>
                </a:lnTo>
                <a:lnTo>
                  <a:pt x="23548" y="10636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6221223" y="2170500"/>
            <a:ext cx="23548" cy="11775"/>
          </a:xfrm>
          <a:custGeom>
            <a:avLst/>
            <a:gdLst/>
            <a:ahLst/>
            <a:cxnLst/>
            <a:rect l="l" t="t" r="r" b="b"/>
            <a:pathLst>
              <a:path w="23548" h="11775">
                <a:moveTo>
                  <a:pt x="0" y="0"/>
                </a:moveTo>
                <a:lnTo>
                  <a:pt x="22321" y="10636"/>
                </a:lnTo>
                <a:lnTo>
                  <a:pt x="23548" y="11775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6243545" y="2181137"/>
            <a:ext cx="22263" cy="12913"/>
          </a:xfrm>
          <a:custGeom>
            <a:avLst/>
            <a:gdLst/>
            <a:ahLst/>
            <a:cxnLst/>
            <a:rect l="l" t="t" r="r" b="b"/>
            <a:pathLst>
              <a:path w="22263" h="12913">
                <a:moveTo>
                  <a:pt x="0" y="0"/>
                </a:moveTo>
                <a:lnTo>
                  <a:pt x="21036" y="11775"/>
                </a:lnTo>
                <a:lnTo>
                  <a:pt x="22263" y="12913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6264581" y="2192912"/>
            <a:ext cx="22350" cy="12913"/>
          </a:xfrm>
          <a:custGeom>
            <a:avLst/>
            <a:gdLst/>
            <a:ahLst/>
            <a:cxnLst/>
            <a:rect l="l" t="t" r="r" b="b"/>
            <a:pathLst>
              <a:path w="22350" h="12913">
                <a:moveTo>
                  <a:pt x="0" y="0"/>
                </a:moveTo>
                <a:lnTo>
                  <a:pt x="21065" y="11691"/>
                </a:lnTo>
                <a:lnTo>
                  <a:pt x="22350" y="12913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6285647" y="2204604"/>
            <a:ext cx="22321" cy="11775"/>
          </a:xfrm>
          <a:custGeom>
            <a:avLst/>
            <a:gdLst/>
            <a:ahLst/>
            <a:cxnLst/>
            <a:rect l="l" t="t" r="r" b="b"/>
            <a:pathLst>
              <a:path w="22321" h="11775">
                <a:moveTo>
                  <a:pt x="0" y="0"/>
                </a:moveTo>
                <a:lnTo>
                  <a:pt x="21094" y="10636"/>
                </a:lnTo>
                <a:lnTo>
                  <a:pt x="22321" y="11775"/>
                </a:lnTo>
              </a:path>
            </a:pathLst>
          </a:custGeom>
          <a:ln w="11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6306741" y="2215240"/>
            <a:ext cx="23548" cy="11775"/>
          </a:xfrm>
          <a:custGeom>
            <a:avLst/>
            <a:gdLst/>
            <a:ahLst/>
            <a:cxnLst/>
            <a:rect l="l" t="t" r="r" b="b"/>
            <a:pathLst>
              <a:path w="23548" h="11775">
                <a:moveTo>
                  <a:pt x="0" y="0"/>
                </a:moveTo>
                <a:lnTo>
                  <a:pt x="22263" y="10553"/>
                </a:lnTo>
                <a:lnTo>
                  <a:pt x="23548" y="11775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6329005" y="2225794"/>
            <a:ext cx="23548" cy="8275"/>
          </a:xfrm>
          <a:custGeom>
            <a:avLst/>
            <a:gdLst/>
            <a:ahLst/>
            <a:cxnLst/>
            <a:rect l="l" t="t" r="r" b="b"/>
            <a:pathLst>
              <a:path w="23548" h="8275">
                <a:moveTo>
                  <a:pt x="0" y="0"/>
                </a:moveTo>
                <a:lnTo>
                  <a:pt x="22321" y="7109"/>
                </a:lnTo>
                <a:lnTo>
                  <a:pt x="23548" y="8275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6351327" y="2232903"/>
            <a:ext cx="26032" cy="5887"/>
          </a:xfrm>
          <a:custGeom>
            <a:avLst/>
            <a:gdLst/>
            <a:ahLst/>
            <a:cxnLst/>
            <a:rect l="l" t="t" r="r" b="b"/>
            <a:pathLst>
              <a:path w="26032" h="5887">
                <a:moveTo>
                  <a:pt x="0" y="0"/>
                </a:moveTo>
                <a:lnTo>
                  <a:pt x="24746" y="4665"/>
                </a:lnTo>
                <a:lnTo>
                  <a:pt x="26032" y="5887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6376073" y="2237569"/>
            <a:ext cx="28544" cy="0"/>
          </a:xfrm>
          <a:custGeom>
            <a:avLst/>
            <a:gdLst/>
            <a:ahLst/>
            <a:cxnLst/>
            <a:rect l="l" t="t" r="r" b="b"/>
            <a:pathLst>
              <a:path w="28544">
                <a:moveTo>
                  <a:pt x="0" y="0"/>
                </a:moveTo>
                <a:lnTo>
                  <a:pt x="27259" y="0"/>
                </a:lnTo>
                <a:lnTo>
                  <a:pt x="28544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6403333" y="2230543"/>
            <a:ext cx="27317" cy="7026"/>
          </a:xfrm>
          <a:custGeom>
            <a:avLst/>
            <a:gdLst/>
            <a:ahLst/>
            <a:cxnLst/>
            <a:rect l="l" t="t" r="r" b="b"/>
            <a:pathLst>
              <a:path w="27317" h="7026">
                <a:moveTo>
                  <a:pt x="0" y="7026"/>
                </a:moveTo>
                <a:lnTo>
                  <a:pt x="26032" y="1138"/>
                </a:lnTo>
                <a:lnTo>
                  <a:pt x="27317" y="0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6429365" y="2221128"/>
            <a:ext cx="26032" cy="10553"/>
          </a:xfrm>
          <a:custGeom>
            <a:avLst/>
            <a:gdLst/>
            <a:ahLst/>
            <a:cxnLst/>
            <a:rect l="l" t="t" r="r" b="b"/>
            <a:pathLst>
              <a:path w="26032" h="10553">
                <a:moveTo>
                  <a:pt x="0" y="10553"/>
                </a:moveTo>
                <a:lnTo>
                  <a:pt x="24834" y="1138"/>
                </a:lnTo>
                <a:lnTo>
                  <a:pt x="26032" y="0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6454200" y="2208214"/>
            <a:ext cx="24746" cy="14052"/>
          </a:xfrm>
          <a:custGeom>
            <a:avLst/>
            <a:gdLst/>
            <a:ahLst/>
            <a:cxnLst/>
            <a:rect l="l" t="t" r="r" b="b"/>
            <a:pathLst>
              <a:path w="24746" h="14052">
                <a:moveTo>
                  <a:pt x="0" y="14052"/>
                </a:moveTo>
                <a:lnTo>
                  <a:pt x="23519" y="1138"/>
                </a:lnTo>
                <a:lnTo>
                  <a:pt x="24746" y="0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6477719" y="2194051"/>
            <a:ext cx="25973" cy="15302"/>
          </a:xfrm>
          <a:custGeom>
            <a:avLst/>
            <a:gdLst/>
            <a:ahLst/>
            <a:cxnLst/>
            <a:rect l="l" t="t" r="r" b="b"/>
            <a:pathLst>
              <a:path w="25973" h="15302">
                <a:moveTo>
                  <a:pt x="0" y="15302"/>
                </a:moveTo>
                <a:lnTo>
                  <a:pt x="24776" y="1166"/>
                </a:lnTo>
                <a:lnTo>
                  <a:pt x="25973" y="0"/>
                </a:lnTo>
              </a:path>
            </a:pathLst>
          </a:custGeom>
          <a:ln w="11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6502495" y="2181137"/>
            <a:ext cx="24805" cy="14080"/>
          </a:xfrm>
          <a:custGeom>
            <a:avLst/>
            <a:gdLst/>
            <a:ahLst/>
            <a:cxnLst/>
            <a:rect l="l" t="t" r="r" b="b"/>
            <a:pathLst>
              <a:path w="24805" h="14080">
                <a:moveTo>
                  <a:pt x="0" y="14080"/>
                </a:moveTo>
                <a:lnTo>
                  <a:pt x="23519" y="1138"/>
                </a:lnTo>
                <a:lnTo>
                  <a:pt x="24805" y="0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6526015" y="2168195"/>
            <a:ext cx="26032" cy="14080"/>
          </a:xfrm>
          <a:custGeom>
            <a:avLst/>
            <a:gdLst/>
            <a:ahLst/>
            <a:cxnLst/>
            <a:rect l="l" t="t" r="r" b="b"/>
            <a:pathLst>
              <a:path w="26032" h="14080">
                <a:moveTo>
                  <a:pt x="0" y="14080"/>
                </a:moveTo>
                <a:lnTo>
                  <a:pt x="24834" y="1166"/>
                </a:lnTo>
                <a:lnTo>
                  <a:pt x="26032" y="0"/>
                </a:lnTo>
              </a:path>
            </a:pathLst>
          </a:custGeom>
          <a:ln w="11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6550849" y="2157586"/>
            <a:ext cx="25973" cy="11775"/>
          </a:xfrm>
          <a:custGeom>
            <a:avLst/>
            <a:gdLst/>
            <a:ahLst/>
            <a:cxnLst/>
            <a:rect l="l" t="t" r="r" b="b"/>
            <a:pathLst>
              <a:path w="25973" h="11775">
                <a:moveTo>
                  <a:pt x="0" y="11775"/>
                </a:moveTo>
                <a:lnTo>
                  <a:pt x="24746" y="1194"/>
                </a:lnTo>
                <a:lnTo>
                  <a:pt x="25973" y="0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6575596" y="2151699"/>
            <a:ext cx="27259" cy="7081"/>
          </a:xfrm>
          <a:custGeom>
            <a:avLst/>
            <a:gdLst/>
            <a:ahLst/>
            <a:cxnLst/>
            <a:rect l="l" t="t" r="r" b="b"/>
            <a:pathLst>
              <a:path w="27259" h="7081">
                <a:moveTo>
                  <a:pt x="0" y="7081"/>
                </a:moveTo>
                <a:lnTo>
                  <a:pt x="26032" y="1194"/>
                </a:lnTo>
                <a:lnTo>
                  <a:pt x="27259" y="0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6601629" y="2152893"/>
            <a:ext cx="28457" cy="0"/>
          </a:xfrm>
          <a:custGeom>
            <a:avLst/>
            <a:gdLst/>
            <a:ahLst/>
            <a:cxnLst/>
            <a:rect l="l" t="t" r="r" b="b"/>
            <a:pathLst>
              <a:path w="28457">
                <a:moveTo>
                  <a:pt x="0" y="0"/>
                </a:moveTo>
                <a:lnTo>
                  <a:pt x="27259" y="0"/>
                </a:lnTo>
                <a:lnTo>
                  <a:pt x="28457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6628888" y="2152893"/>
            <a:ext cx="13615" cy="2305"/>
          </a:xfrm>
          <a:custGeom>
            <a:avLst/>
            <a:gdLst/>
            <a:ahLst/>
            <a:cxnLst/>
            <a:rect l="l" t="t" r="r" b="b"/>
            <a:pathLst>
              <a:path w="13615" h="2305">
                <a:moveTo>
                  <a:pt x="0" y="0"/>
                </a:moveTo>
                <a:lnTo>
                  <a:pt x="12417" y="1166"/>
                </a:lnTo>
                <a:lnTo>
                  <a:pt x="13615" y="2305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6641305" y="2154059"/>
            <a:ext cx="12329" cy="5887"/>
          </a:xfrm>
          <a:custGeom>
            <a:avLst/>
            <a:gdLst/>
            <a:ahLst/>
            <a:cxnLst/>
            <a:rect l="l" t="t" r="r" b="b"/>
            <a:pathLst>
              <a:path w="12329" h="5887">
                <a:moveTo>
                  <a:pt x="0" y="0"/>
                </a:moveTo>
                <a:lnTo>
                  <a:pt x="11131" y="4721"/>
                </a:lnTo>
                <a:lnTo>
                  <a:pt x="12329" y="5887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6652437" y="2158781"/>
            <a:ext cx="12388" cy="5832"/>
          </a:xfrm>
          <a:custGeom>
            <a:avLst/>
            <a:gdLst/>
            <a:ahLst/>
            <a:cxnLst/>
            <a:rect l="l" t="t" r="r" b="b"/>
            <a:pathLst>
              <a:path w="12388" h="5832">
                <a:moveTo>
                  <a:pt x="0" y="0"/>
                </a:moveTo>
                <a:lnTo>
                  <a:pt x="11102" y="4693"/>
                </a:lnTo>
                <a:lnTo>
                  <a:pt x="12388" y="5832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6663539" y="2163474"/>
            <a:ext cx="12417" cy="7026"/>
          </a:xfrm>
          <a:custGeom>
            <a:avLst/>
            <a:gdLst/>
            <a:ahLst/>
            <a:cxnLst/>
            <a:rect l="l" t="t" r="r" b="b"/>
            <a:pathLst>
              <a:path w="12417" h="7026">
                <a:moveTo>
                  <a:pt x="0" y="0"/>
                </a:moveTo>
                <a:lnTo>
                  <a:pt x="11219" y="5887"/>
                </a:lnTo>
                <a:lnTo>
                  <a:pt x="12417" y="7026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6674759" y="2169362"/>
            <a:ext cx="9904" cy="9386"/>
          </a:xfrm>
          <a:custGeom>
            <a:avLst/>
            <a:gdLst/>
            <a:ahLst/>
            <a:cxnLst/>
            <a:rect l="l" t="t" r="r" b="b"/>
            <a:pathLst>
              <a:path w="9904" h="9386">
                <a:moveTo>
                  <a:pt x="0" y="0"/>
                </a:moveTo>
                <a:lnTo>
                  <a:pt x="8619" y="8248"/>
                </a:lnTo>
                <a:lnTo>
                  <a:pt x="9904" y="9386"/>
                </a:lnTo>
              </a:path>
            </a:pathLst>
          </a:custGeom>
          <a:ln w="11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6683378" y="2177610"/>
            <a:ext cx="11190" cy="9414"/>
          </a:xfrm>
          <a:custGeom>
            <a:avLst/>
            <a:gdLst/>
            <a:ahLst/>
            <a:cxnLst/>
            <a:rect l="l" t="t" r="r" b="b"/>
            <a:pathLst>
              <a:path w="11190" h="9414">
                <a:moveTo>
                  <a:pt x="0" y="0"/>
                </a:moveTo>
                <a:lnTo>
                  <a:pt x="9904" y="8192"/>
                </a:lnTo>
                <a:lnTo>
                  <a:pt x="11190" y="9414"/>
                </a:lnTo>
              </a:path>
            </a:pathLst>
          </a:custGeom>
          <a:ln w="11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6693282" y="2185802"/>
            <a:ext cx="8706" cy="10608"/>
          </a:xfrm>
          <a:custGeom>
            <a:avLst/>
            <a:gdLst/>
            <a:ahLst/>
            <a:cxnLst/>
            <a:rect l="l" t="t" r="r" b="b"/>
            <a:pathLst>
              <a:path w="8706" h="10608">
                <a:moveTo>
                  <a:pt x="0" y="0"/>
                </a:moveTo>
                <a:lnTo>
                  <a:pt x="7421" y="9414"/>
                </a:lnTo>
                <a:lnTo>
                  <a:pt x="8706" y="10608"/>
                </a:lnTo>
              </a:path>
            </a:pathLst>
          </a:custGeom>
          <a:ln w="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6700703" y="2195217"/>
            <a:ext cx="7508" cy="11775"/>
          </a:xfrm>
          <a:custGeom>
            <a:avLst/>
            <a:gdLst/>
            <a:ahLst/>
            <a:cxnLst/>
            <a:rect l="l" t="t" r="r" b="b"/>
            <a:pathLst>
              <a:path w="7508" h="11775">
                <a:moveTo>
                  <a:pt x="0" y="0"/>
                </a:moveTo>
                <a:lnTo>
                  <a:pt x="6223" y="10608"/>
                </a:lnTo>
                <a:lnTo>
                  <a:pt x="7508" y="11775"/>
                </a:lnTo>
              </a:path>
            </a:pathLst>
          </a:custGeom>
          <a:ln w="1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6706927" y="2205826"/>
            <a:ext cx="7421" cy="11775"/>
          </a:xfrm>
          <a:custGeom>
            <a:avLst/>
            <a:gdLst/>
            <a:ahLst/>
            <a:cxnLst/>
            <a:rect l="l" t="t" r="r" b="b"/>
            <a:pathLst>
              <a:path w="7421" h="11775">
                <a:moveTo>
                  <a:pt x="0" y="0"/>
                </a:moveTo>
                <a:lnTo>
                  <a:pt x="6194" y="10553"/>
                </a:lnTo>
                <a:lnTo>
                  <a:pt x="7421" y="11775"/>
                </a:lnTo>
              </a:path>
            </a:pathLst>
          </a:custGeom>
          <a:ln w="1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6713121" y="2216379"/>
            <a:ext cx="6223" cy="12941"/>
          </a:xfrm>
          <a:custGeom>
            <a:avLst/>
            <a:gdLst/>
            <a:ahLst/>
            <a:cxnLst/>
            <a:rect l="l" t="t" r="r" b="b"/>
            <a:pathLst>
              <a:path w="6223" h="12941">
                <a:moveTo>
                  <a:pt x="0" y="0"/>
                </a:moveTo>
                <a:lnTo>
                  <a:pt x="4996" y="11775"/>
                </a:lnTo>
                <a:lnTo>
                  <a:pt x="6223" y="12941"/>
                </a:lnTo>
              </a:path>
            </a:pathLst>
          </a:custGeom>
          <a:ln w="12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5444373" y="2162308"/>
            <a:ext cx="18523" cy="14080"/>
          </a:xfrm>
          <a:custGeom>
            <a:avLst/>
            <a:gdLst/>
            <a:ahLst/>
            <a:cxnLst/>
            <a:rect l="l" t="t" r="r" b="b"/>
            <a:pathLst>
              <a:path w="18523" h="14080">
                <a:moveTo>
                  <a:pt x="0" y="14080"/>
                </a:moveTo>
                <a:lnTo>
                  <a:pt x="17325" y="1166"/>
                </a:lnTo>
                <a:lnTo>
                  <a:pt x="18523" y="0"/>
                </a:lnTo>
              </a:path>
            </a:pathLst>
          </a:custGeom>
          <a:ln w="11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5461699" y="2149311"/>
            <a:ext cx="19838" cy="14163"/>
          </a:xfrm>
          <a:custGeom>
            <a:avLst/>
            <a:gdLst/>
            <a:ahLst/>
            <a:cxnLst/>
            <a:rect l="l" t="t" r="r" b="b"/>
            <a:pathLst>
              <a:path w="19838" h="14163">
                <a:moveTo>
                  <a:pt x="0" y="14163"/>
                </a:moveTo>
                <a:lnTo>
                  <a:pt x="18552" y="1221"/>
                </a:lnTo>
                <a:lnTo>
                  <a:pt x="19838" y="0"/>
                </a:lnTo>
              </a:path>
            </a:pathLst>
          </a:custGeom>
          <a:ln w="11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5480251" y="2138757"/>
            <a:ext cx="19809" cy="11775"/>
          </a:xfrm>
          <a:custGeom>
            <a:avLst/>
            <a:gdLst/>
            <a:ahLst/>
            <a:cxnLst/>
            <a:rect l="l" t="t" r="r" b="b"/>
            <a:pathLst>
              <a:path w="19809" h="11775">
                <a:moveTo>
                  <a:pt x="0" y="11775"/>
                </a:moveTo>
                <a:lnTo>
                  <a:pt x="18611" y="1138"/>
                </a:lnTo>
                <a:lnTo>
                  <a:pt x="19809" y="0"/>
                </a:lnTo>
              </a:path>
            </a:pathLst>
          </a:custGeom>
          <a:ln w="11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5498863" y="2129343"/>
            <a:ext cx="21036" cy="10553"/>
          </a:xfrm>
          <a:custGeom>
            <a:avLst/>
            <a:gdLst/>
            <a:ahLst/>
            <a:cxnLst/>
            <a:rect l="l" t="t" r="r" b="b"/>
            <a:pathLst>
              <a:path w="21036" h="10553">
                <a:moveTo>
                  <a:pt x="0" y="10553"/>
                </a:moveTo>
                <a:lnTo>
                  <a:pt x="19838" y="1166"/>
                </a:lnTo>
                <a:lnTo>
                  <a:pt x="21036" y="0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5518701" y="2121095"/>
            <a:ext cx="21036" cy="9414"/>
          </a:xfrm>
          <a:custGeom>
            <a:avLst/>
            <a:gdLst/>
            <a:ahLst/>
            <a:cxnLst/>
            <a:rect l="l" t="t" r="r" b="b"/>
            <a:pathLst>
              <a:path w="21036" h="9414">
                <a:moveTo>
                  <a:pt x="0" y="9414"/>
                </a:moveTo>
                <a:lnTo>
                  <a:pt x="19809" y="1221"/>
                </a:lnTo>
                <a:lnTo>
                  <a:pt x="21036" y="0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5538510" y="2114068"/>
            <a:ext cx="22263" cy="8248"/>
          </a:xfrm>
          <a:custGeom>
            <a:avLst/>
            <a:gdLst/>
            <a:ahLst/>
            <a:cxnLst/>
            <a:rect l="l" t="t" r="r" b="b"/>
            <a:pathLst>
              <a:path w="22263" h="8248">
                <a:moveTo>
                  <a:pt x="0" y="8248"/>
                </a:moveTo>
                <a:lnTo>
                  <a:pt x="21036" y="1138"/>
                </a:lnTo>
                <a:lnTo>
                  <a:pt x="22263" y="0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5559546" y="2108153"/>
            <a:ext cx="23548" cy="7053"/>
          </a:xfrm>
          <a:custGeom>
            <a:avLst/>
            <a:gdLst/>
            <a:ahLst/>
            <a:cxnLst/>
            <a:rect l="l" t="t" r="r" b="b"/>
            <a:pathLst>
              <a:path w="23548" h="7053">
                <a:moveTo>
                  <a:pt x="0" y="7053"/>
                </a:moveTo>
                <a:lnTo>
                  <a:pt x="22350" y="1166"/>
                </a:lnTo>
                <a:lnTo>
                  <a:pt x="23548" y="0"/>
                </a:lnTo>
              </a:path>
            </a:pathLst>
          </a:custGeom>
          <a:ln w="11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5581897" y="2104654"/>
            <a:ext cx="22234" cy="4665"/>
          </a:xfrm>
          <a:custGeom>
            <a:avLst/>
            <a:gdLst/>
            <a:ahLst/>
            <a:cxnLst/>
            <a:rect l="l" t="t" r="r" b="b"/>
            <a:pathLst>
              <a:path w="22234" h="4665">
                <a:moveTo>
                  <a:pt x="0" y="4665"/>
                </a:moveTo>
                <a:lnTo>
                  <a:pt x="21036" y="1138"/>
                </a:lnTo>
                <a:lnTo>
                  <a:pt x="22234" y="0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5602934" y="2103487"/>
            <a:ext cx="23548" cy="2305"/>
          </a:xfrm>
          <a:custGeom>
            <a:avLst/>
            <a:gdLst/>
            <a:ahLst/>
            <a:cxnLst/>
            <a:rect l="l" t="t" r="r" b="b"/>
            <a:pathLst>
              <a:path w="23548" h="2305">
                <a:moveTo>
                  <a:pt x="0" y="2305"/>
                </a:moveTo>
                <a:lnTo>
                  <a:pt x="22321" y="1166"/>
                </a:lnTo>
                <a:lnTo>
                  <a:pt x="23548" y="0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5625255" y="2104654"/>
            <a:ext cx="23548" cy="2360"/>
          </a:xfrm>
          <a:custGeom>
            <a:avLst/>
            <a:gdLst/>
            <a:ahLst/>
            <a:cxnLst/>
            <a:rect l="l" t="t" r="r" b="b"/>
            <a:pathLst>
              <a:path w="23548" h="2360">
                <a:moveTo>
                  <a:pt x="0" y="0"/>
                </a:moveTo>
                <a:lnTo>
                  <a:pt x="22263" y="1138"/>
                </a:lnTo>
                <a:lnTo>
                  <a:pt x="23548" y="2360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5647519" y="2105792"/>
            <a:ext cx="23519" cy="4748"/>
          </a:xfrm>
          <a:custGeom>
            <a:avLst/>
            <a:gdLst/>
            <a:ahLst/>
            <a:cxnLst/>
            <a:rect l="l" t="t" r="r" b="b"/>
            <a:pathLst>
              <a:path w="23519" h="4748">
                <a:moveTo>
                  <a:pt x="0" y="0"/>
                </a:moveTo>
                <a:lnTo>
                  <a:pt x="22321" y="3526"/>
                </a:lnTo>
                <a:lnTo>
                  <a:pt x="23519" y="4748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5669840" y="2109319"/>
            <a:ext cx="22321" cy="7109"/>
          </a:xfrm>
          <a:custGeom>
            <a:avLst/>
            <a:gdLst/>
            <a:ahLst/>
            <a:cxnLst/>
            <a:rect l="l" t="t" r="r" b="b"/>
            <a:pathLst>
              <a:path w="22321" h="7109">
                <a:moveTo>
                  <a:pt x="0" y="0"/>
                </a:moveTo>
                <a:lnTo>
                  <a:pt x="21036" y="5887"/>
                </a:lnTo>
                <a:lnTo>
                  <a:pt x="22321" y="7109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5690877" y="2115207"/>
            <a:ext cx="22321" cy="9414"/>
          </a:xfrm>
          <a:custGeom>
            <a:avLst/>
            <a:gdLst/>
            <a:ahLst/>
            <a:cxnLst/>
            <a:rect l="l" t="t" r="r" b="b"/>
            <a:pathLst>
              <a:path w="22321" h="9414">
                <a:moveTo>
                  <a:pt x="0" y="0"/>
                </a:moveTo>
                <a:lnTo>
                  <a:pt x="21123" y="8248"/>
                </a:lnTo>
                <a:lnTo>
                  <a:pt x="22321" y="9414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5712001" y="2123455"/>
            <a:ext cx="22234" cy="10636"/>
          </a:xfrm>
          <a:custGeom>
            <a:avLst/>
            <a:gdLst/>
            <a:ahLst/>
            <a:cxnLst/>
            <a:rect l="l" t="t" r="r" b="b"/>
            <a:pathLst>
              <a:path w="22234" h="10636">
                <a:moveTo>
                  <a:pt x="0" y="0"/>
                </a:moveTo>
                <a:lnTo>
                  <a:pt x="21036" y="9414"/>
                </a:lnTo>
                <a:lnTo>
                  <a:pt x="22234" y="10636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5733037" y="2132870"/>
            <a:ext cx="22321" cy="10636"/>
          </a:xfrm>
          <a:custGeom>
            <a:avLst/>
            <a:gdLst/>
            <a:ahLst/>
            <a:cxnLst/>
            <a:rect l="l" t="t" r="r" b="b"/>
            <a:pathLst>
              <a:path w="22321" h="10636">
                <a:moveTo>
                  <a:pt x="0" y="0"/>
                </a:moveTo>
                <a:lnTo>
                  <a:pt x="21036" y="9414"/>
                </a:lnTo>
                <a:lnTo>
                  <a:pt x="22321" y="10636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5754073" y="2142284"/>
            <a:ext cx="21036" cy="10608"/>
          </a:xfrm>
          <a:custGeom>
            <a:avLst/>
            <a:gdLst/>
            <a:ahLst/>
            <a:cxnLst/>
            <a:rect l="l" t="t" r="r" b="b"/>
            <a:pathLst>
              <a:path w="21036" h="10608">
                <a:moveTo>
                  <a:pt x="0" y="0"/>
                </a:moveTo>
                <a:lnTo>
                  <a:pt x="19838" y="9414"/>
                </a:lnTo>
                <a:lnTo>
                  <a:pt x="21036" y="10608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5773911" y="2151699"/>
            <a:ext cx="22321" cy="10608"/>
          </a:xfrm>
          <a:custGeom>
            <a:avLst/>
            <a:gdLst/>
            <a:ahLst/>
            <a:cxnLst/>
            <a:rect l="l" t="t" r="r" b="b"/>
            <a:pathLst>
              <a:path w="22321" h="10608">
                <a:moveTo>
                  <a:pt x="0" y="0"/>
                </a:moveTo>
                <a:lnTo>
                  <a:pt x="21036" y="9386"/>
                </a:lnTo>
                <a:lnTo>
                  <a:pt x="22321" y="10608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5794948" y="2161086"/>
            <a:ext cx="22321" cy="8275"/>
          </a:xfrm>
          <a:custGeom>
            <a:avLst/>
            <a:gdLst/>
            <a:ahLst/>
            <a:cxnLst/>
            <a:rect l="l" t="t" r="r" b="b"/>
            <a:pathLst>
              <a:path w="22321" h="8275">
                <a:moveTo>
                  <a:pt x="0" y="0"/>
                </a:moveTo>
                <a:lnTo>
                  <a:pt x="21123" y="7109"/>
                </a:lnTo>
                <a:lnTo>
                  <a:pt x="22321" y="8275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5816071" y="2168195"/>
            <a:ext cx="22263" cy="7053"/>
          </a:xfrm>
          <a:custGeom>
            <a:avLst/>
            <a:gdLst/>
            <a:ahLst/>
            <a:cxnLst/>
            <a:rect l="l" t="t" r="r" b="b"/>
            <a:pathLst>
              <a:path w="22263" h="7053">
                <a:moveTo>
                  <a:pt x="0" y="0"/>
                </a:moveTo>
                <a:lnTo>
                  <a:pt x="21036" y="5887"/>
                </a:lnTo>
                <a:lnTo>
                  <a:pt x="22263" y="7053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5837108" y="2174083"/>
            <a:ext cx="24746" cy="3526"/>
          </a:xfrm>
          <a:custGeom>
            <a:avLst/>
            <a:gdLst/>
            <a:ahLst/>
            <a:cxnLst/>
            <a:rect l="l" t="t" r="r" b="b"/>
            <a:pathLst>
              <a:path w="24746" h="3526">
                <a:moveTo>
                  <a:pt x="0" y="0"/>
                </a:moveTo>
                <a:lnTo>
                  <a:pt x="23548" y="2305"/>
                </a:lnTo>
                <a:lnTo>
                  <a:pt x="24746" y="3526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5860657" y="2174083"/>
            <a:ext cx="30940" cy="2305"/>
          </a:xfrm>
          <a:custGeom>
            <a:avLst/>
            <a:gdLst/>
            <a:ahLst/>
            <a:cxnLst/>
            <a:rect l="l" t="t" r="r" b="b"/>
            <a:pathLst>
              <a:path w="30940" h="2305">
                <a:moveTo>
                  <a:pt x="0" y="2305"/>
                </a:moveTo>
                <a:lnTo>
                  <a:pt x="29742" y="1166"/>
                </a:lnTo>
                <a:lnTo>
                  <a:pt x="30940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5890399" y="2168195"/>
            <a:ext cx="30940" cy="7053"/>
          </a:xfrm>
          <a:custGeom>
            <a:avLst/>
            <a:gdLst/>
            <a:ahLst/>
            <a:cxnLst/>
            <a:rect l="l" t="t" r="r" b="b"/>
            <a:pathLst>
              <a:path w="30940" h="7053">
                <a:moveTo>
                  <a:pt x="0" y="7053"/>
                </a:moveTo>
                <a:lnTo>
                  <a:pt x="29742" y="1166"/>
                </a:lnTo>
                <a:lnTo>
                  <a:pt x="30940" y="0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5920142" y="2159947"/>
            <a:ext cx="29742" cy="9414"/>
          </a:xfrm>
          <a:custGeom>
            <a:avLst/>
            <a:gdLst/>
            <a:ahLst/>
            <a:cxnLst/>
            <a:rect l="l" t="t" r="r" b="b"/>
            <a:pathLst>
              <a:path w="29742" h="9414">
                <a:moveTo>
                  <a:pt x="0" y="9414"/>
                </a:moveTo>
                <a:lnTo>
                  <a:pt x="28457" y="1138"/>
                </a:lnTo>
                <a:lnTo>
                  <a:pt x="29742" y="0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5948600" y="2150532"/>
            <a:ext cx="31028" cy="10553"/>
          </a:xfrm>
          <a:custGeom>
            <a:avLst/>
            <a:gdLst/>
            <a:ahLst/>
            <a:cxnLst/>
            <a:rect l="l" t="t" r="r" b="b"/>
            <a:pathLst>
              <a:path w="31028" h="10553">
                <a:moveTo>
                  <a:pt x="0" y="10553"/>
                </a:moveTo>
                <a:lnTo>
                  <a:pt x="29742" y="1166"/>
                </a:lnTo>
                <a:lnTo>
                  <a:pt x="31028" y="0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5978343" y="2139896"/>
            <a:ext cx="29742" cy="11802"/>
          </a:xfrm>
          <a:custGeom>
            <a:avLst/>
            <a:gdLst/>
            <a:ahLst/>
            <a:cxnLst/>
            <a:rect l="l" t="t" r="r" b="b"/>
            <a:pathLst>
              <a:path w="29742" h="11802">
                <a:moveTo>
                  <a:pt x="0" y="11802"/>
                </a:moveTo>
                <a:lnTo>
                  <a:pt x="28544" y="1221"/>
                </a:lnTo>
                <a:lnTo>
                  <a:pt x="29742" y="0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6006888" y="2128204"/>
            <a:ext cx="29742" cy="12913"/>
          </a:xfrm>
          <a:custGeom>
            <a:avLst/>
            <a:gdLst/>
            <a:ahLst/>
            <a:cxnLst/>
            <a:rect l="l" t="t" r="r" b="b"/>
            <a:pathLst>
              <a:path w="29742" h="12913">
                <a:moveTo>
                  <a:pt x="0" y="12913"/>
                </a:moveTo>
                <a:lnTo>
                  <a:pt x="28457" y="1138"/>
                </a:lnTo>
                <a:lnTo>
                  <a:pt x="29742" y="0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6035345" y="2118789"/>
            <a:ext cx="29742" cy="10553"/>
          </a:xfrm>
          <a:custGeom>
            <a:avLst/>
            <a:gdLst/>
            <a:ahLst/>
            <a:cxnLst/>
            <a:rect l="l" t="t" r="r" b="b"/>
            <a:pathLst>
              <a:path w="29742" h="10553">
                <a:moveTo>
                  <a:pt x="0" y="10553"/>
                </a:moveTo>
                <a:lnTo>
                  <a:pt x="28515" y="1166"/>
                </a:lnTo>
                <a:lnTo>
                  <a:pt x="29742" y="0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6063861" y="2110541"/>
            <a:ext cx="29742" cy="9414"/>
          </a:xfrm>
          <a:custGeom>
            <a:avLst/>
            <a:gdLst/>
            <a:ahLst/>
            <a:cxnLst/>
            <a:rect l="l" t="t" r="r" b="b"/>
            <a:pathLst>
              <a:path w="29742" h="9414">
                <a:moveTo>
                  <a:pt x="0" y="9414"/>
                </a:moveTo>
                <a:lnTo>
                  <a:pt x="28457" y="1138"/>
                </a:lnTo>
                <a:lnTo>
                  <a:pt x="29742" y="0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6092318" y="2105792"/>
            <a:ext cx="31028" cy="5887"/>
          </a:xfrm>
          <a:custGeom>
            <a:avLst/>
            <a:gdLst/>
            <a:ahLst/>
            <a:cxnLst/>
            <a:rect l="l" t="t" r="r" b="b"/>
            <a:pathLst>
              <a:path w="31028" h="5887">
                <a:moveTo>
                  <a:pt x="0" y="5887"/>
                </a:moveTo>
                <a:lnTo>
                  <a:pt x="29772" y="1221"/>
                </a:lnTo>
                <a:lnTo>
                  <a:pt x="31028" y="0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6122090" y="2104654"/>
            <a:ext cx="32226" cy="2360"/>
          </a:xfrm>
          <a:custGeom>
            <a:avLst/>
            <a:gdLst/>
            <a:ahLst/>
            <a:cxnLst/>
            <a:rect l="l" t="t" r="r" b="b"/>
            <a:pathLst>
              <a:path w="32226" h="2360">
                <a:moveTo>
                  <a:pt x="0" y="2360"/>
                </a:moveTo>
                <a:lnTo>
                  <a:pt x="31028" y="1138"/>
                </a:lnTo>
                <a:lnTo>
                  <a:pt x="32226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6153119" y="2105792"/>
            <a:ext cx="24746" cy="3526"/>
          </a:xfrm>
          <a:custGeom>
            <a:avLst/>
            <a:gdLst/>
            <a:ahLst/>
            <a:cxnLst/>
            <a:rect l="l" t="t" r="r" b="b"/>
            <a:pathLst>
              <a:path w="24746" h="3526">
                <a:moveTo>
                  <a:pt x="0" y="0"/>
                </a:moveTo>
                <a:lnTo>
                  <a:pt x="23519" y="2360"/>
                </a:lnTo>
                <a:lnTo>
                  <a:pt x="24746" y="3526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6176638" y="2108153"/>
            <a:ext cx="23548" cy="7053"/>
          </a:xfrm>
          <a:custGeom>
            <a:avLst/>
            <a:gdLst/>
            <a:ahLst/>
            <a:cxnLst/>
            <a:rect l="l" t="t" r="r" b="b"/>
            <a:pathLst>
              <a:path w="23548" h="7053">
                <a:moveTo>
                  <a:pt x="0" y="0"/>
                </a:moveTo>
                <a:lnTo>
                  <a:pt x="22263" y="5915"/>
                </a:lnTo>
                <a:lnTo>
                  <a:pt x="23548" y="7053"/>
                </a:lnTo>
              </a:path>
            </a:pathLst>
          </a:custGeom>
          <a:ln w="11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6198902" y="2114068"/>
            <a:ext cx="23548" cy="10553"/>
          </a:xfrm>
          <a:custGeom>
            <a:avLst/>
            <a:gdLst/>
            <a:ahLst/>
            <a:cxnLst/>
            <a:rect l="l" t="t" r="r" b="b"/>
            <a:pathLst>
              <a:path w="23548" h="10553">
                <a:moveTo>
                  <a:pt x="0" y="0"/>
                </a:moveTo>
                <a:lnTo>
                  <a:pt x="22321" y="9386"/>
                </a:lnTo>
                <a:lnTo>
                  <a:pt x="23548" y="10553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6221223" y="2123455"/>
            <a:ext cx="23548" cy="11775"/>
          </a:xfrm>
          <a:custGeom>
            <a:avLst/>
            <a:gdLst/>
            <a:ahLst/>
            <a:cxnLst/>
            <a:rect l="l" t="t" r="r" b="b"/>
            <a:pathLst>
              <a:path w="23548" h="11775">
                <a:moveTo>
                  <a:pt x="0" y="0"/>
                </a:moveTo>
                <a:lnTo>
                  <a:pt x="22321" y="10636"/>
                </a:lnTo>
                <a:lnTo>
                  <a:pt x="23548" y="11775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6243545" y="2134092"/>
            <a:ext cx="22263" cy="12913"/>
          </a:xfrm>
          <a:custGeom>
            <a:avLst/>
            <a:gdLst/>
            <a:ahLst/>
            <a:cxnLst/>
            <a:rect l="l" t="t" r="r" b="b"/>
            <a:pathLst>
              <a:path w="22263" h="12913">
                <a:moveTo>
                  <a:pt x="0" y="0"/>
                </a:moveTo>
                <a:lnTo>
                  <a:pt x="21036" y="11719"/>
                </a:lnTo>
                <a:lnTo>
                  <a:pt x="22263" y="12913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6264581" y="2145811"/>
            <a:ext cx="22350" cy="12969"/>
          </a:xfrm>
          <a:custGeom>
            <a:avLst/>
            <a:gdLst/>
            <a:ahLst/>
            <a:cxnLst/>
            <a:rect l="l" t="t" r="r" b="b"/>
            <a:pathLst>
              <a:path w="22350" h="12969">
                <a:moveTo>
                  <a:pt x="0" y="0"/>
                </a:moveTo>
                <a:lnTo>
                  <a:pt x="21065" y="11775"/>
                </a:lnTo>
                <a:lnTo>
                  <a:pt x="22350" y="12969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6285647" y="2157586"/>
            <a:ext cx="22321" cy="11775"/>
          </a:xfrm>
          <a:custGeom>
            <a:avLst/>
            <a:gdLst/>
            <a:ahLst/>
            <a:cxnLst/>
            <a:rect l="l" t="t" r="r" b="b"/>
            <a:pathLst>
              <a:path w="22321" h="11775">
                <a:moveTo>
                  <a:pt x="0" y="0"/>
                </a:moveTo>
                <a:lnTo>
                  <a:pt x="21094" y="10608"/>
                </a:lnTo>
                <a:lnTo>
                  <a:pt x="22321" y="11775"/>
                </a:lnTo>
              </a:path>
            </a:pathLst>
          </a:custGeom>
          <a:ln w="11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6306741" y="2168195"/>
            <a:ext cx="23548" cy="11719"/>
          </a:xfrm>
          <a:custGeom>
            <a:avLst/>
            <a:gdLst/>
            <a:ahLst/>
            <a:cxnLst/>
            <a:rect l="l" t="t" r="r" b="b"/>
            <a:pathLst>
              <a:path w="23548" h="11719">
                <a:moveTo>
                  <a:pt x="0" y="0"/>
                </a:moveTo>
                <a:lnTo>
                  <a:pt x="22263" y="10553"/>
                </a:lnTo>
                <a:lnTo>
                  <a:pt x="23548" y="11719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6329005" y="2178748"/>
            <a:ext cx="23548" cy="8275"/>
          </a:xfrm>
          <a:custGeom>
            <a:avLst/>
            <a:gdLst/>
            <a:ahLst/>
            <a:cxnLst/>
            <a:rect l="l" t="t" r="r" b="b"/>
            <a:pathLst>
              <a:path w="23548" h="8275">
                <a:moveTo>
                  <a:pt x="0" y="0"/>
                </a:moveTo>
                <a:lnTo>
                  <a:pt x="22321" y="7053"/>
                </a:lnTo>
                <a:lnTo>
                  <a:pt x="23548" y="8275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6351327" y="2185802"/>
            <a:ext cx="26032" cy="5887"/>
          </a:xfrm>
          <a:custGeom>
            <a:avLst/>
            <a:gdLst/>
            <a:ahLst/>
            <a:cxnLst/>
            <a:rect l="l" t="t" r="r" b="b"/>
            <a:pathLst>
              <a:path w="26032" h="5887">
                <a:moveTo>
                  <a:pt x="0" y="0"/>
                </a:moveTo>
                <a:lnTo>
                  <a:pt x="24746" y="4721"/>
                </a:lnTo>
                <a:lnTo>
                  <a:pt x="26032" y="5887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6376073" y="2190524"/>
            <a:ext cx="28544" cy="0"/>
          </a:xfrm>
          <a:custGeom>
            <a:avLst/>
            <a:gdLst/>
            <a:ahLst/>
            <a:cxnLst/>
            <a:rect l="l" t="t" r="r" b="b"/>
            <a:pathLst>
              <a:path w="28544">
                <a:moveTo>
                  <a:pt x="0" y="0"/>
                </a:moveTo>
                <a:lnTo>
                  <a:pt x="27259" y="0"/>
                </a:lnTo>
                <a:lnTo>
                  <a:pt x="28544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6403333" y="2183497"/>
            <a:ext cx="27317" cy="7026"/>
          </a:xfrm>
          <a:custGeom>
            <a:avLst/>
            <a:gdLst/>
            <a:ahLst/>
            <a:cxnLst/>
            <a:rect l="l" t="t" r="r" b="b"/>
            <a:pathLst>
              <a:path w="27317" h="7026">
                <a:moveTo>
                  <a:pt x="0" y="7026"/>
                </a:moveTo>
                <a:lnTo>
                  <a:pt x="26032" y="1138"/>
                </a:lnTo>
                <a:lnTo>
                  <a:pt x="27317" y="0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6429365" y="2174083"/>
            <a:ext cx="26032" cy="10553"/>
          </a:xfrm>
          <a:custGeom>
            <a:avLst/>
            <a:gdLst/>
            <a:ahLst/>
            <a:cxnLst/>
            <a:rect l="l" t="t" r="r" b="b"/>
            <a:pathLst>
              <a:path w="26032" h="10553">
                <a:moveTo>
                  <a:pt x="0" y="10553"/>
                </a:moveTo>
                <a:lnTo>
                  <a:pt x="24834" y="1166"/>
                </a:lnTo>
                <a:lnTo>
                  <a:pt x="26032" y="0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6454200" y="2161086"/>
            <a:ext cx="24746" cy="14163"/>
          </a:xfrm>
          <a:custGeom>
            <a:avLst/>
            <a:gdLst/>
            <a:ahLst/>
            <a:cxnLst/>
            <a:rect l="l" t="t" r="r" b="b"/>
            <a:pathLst>
              <a:path w="24746" h="14163">
                <a:moveTo>
                  <a:pt x="0" y="14163"/>
                </a:moveTo>
                <a:lnTo>
                  <a:pt x="23519" y="1221"/>
                </a:lnTo>
                <a:lnTo>
                  <a:pt x="24746" y="0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6477719" y="2147005"/>
            <a:ext cx="25973" cy="15302"/>
          </a:xfrm>
          <a:custGeom>
            <a:avLst/>
            <a:gdLst/>
            <a:ahLst/>
            <a:cxnLst/>
            <a:rect l="l" t="t" r="r" b="b"/>
            <a:pathLst>
              <a:path w="25973" h="15302">
                <a:moveTo>
                  <a:pt x="0" y="15302"/>
                </a:moveTo>
                <a:lnTo>
                  <a:pt x="24776" y="1166"/>
                </a:lnTo>
                <a:lnTo>
                  <a:pt x="25973" y="0"/>
                </a:lnTo>
              </a:path>
            </a:pathLst>
          </a:custGeom>
          <a:ln w="11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6502495" y="2134092"/>
            <a:ext cx="24805" cy="14080"/>
          </a:xfrm>
          <a:custGeom>
            <a:avLst/>
            <a:gdLst/>
            <a:ahLst/>
            <a:cxnLst/>
            <a:rect l="l" t="t" r="r" b="b"/>
            <a:pathLst>
              <a:path w="24805" h="14080">
                <a:moveTo>
                  <a:pt x="0" y="14080"/>
                </a:moveTo>
                <a:lnTo>
                  <a:pt x="23519" y="1138"/>
                </a:lnTo>
                <a:lnTo>
                  <a:pt x="24805" y="0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6526015" y="2121095"/>
            <a:ext cx="26032" cy="14135"/>
          </a:xfrm>
          <a:custGeom>
            <a:avLst/>
            <a:gdLst/>
            <a:ahLst/>
            <a:cxnLst/>
            <a:rect l="l" t="t" r="r" b="b"/>
            <a:pathLst>
              <a:path w="26032" h="14135">
                <a:moveTo>
                  <a:pt x="0" y="14135"/>
                </a:moveTo>
                <a:lnTo>
                  <a:pt x="24834" y="1221"/>
                </a:lnTo>
                <a:lnTo>
                  <a:pt x="26032" y="0"/>
                </a:lnTo>
              </a:path>
            </a:pathLst>
          </a:custGeom>
          <a:ln w="11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6550849" y="2110541"/>
            <a:ext cx="25973" cy="11775"/>
          </a:xfrm>
          <a:custGeom>
            <a:avLst/>
            <a:gdLst/>
            <a:ahLst/>
            <a:cxnLst/>
            <a:rect l="l" t="t" r="r" b="b"/>
            <a:pathLst>
              <a:path w="25973" h="11775">
                <a:moveTo>
                  <a:pt x="0" y="11775"/>
                </a:moveTo>
                <a:lnTo>
                  <a:pt x="24746" y="1138"/>
                </a:lnTo>
                <a:lnTo>
                  <a:pt x="25973" y="0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6575596" y="2104654"/>
            <a:ext cx="27259" cy="7026"/>
          </a:xfrm>
          <a:custGeom>
            <a:avLst/>
            <a:gdLst/>
            <a:ahLst/>
            <a:cxnLst/>
            <a:rect l="l" t="t" r="r" b="b"/>
            <a:pathLst>
              <a:path w="27259" h="7026">
                <a:moveTo>
                  <a:pt x="0" y="7026"/>
                </a:moveTo>
                <a:lnTo>
                  <a:pt x="26032" y="1138"/>
                </a:lnTo>
                <a:lnTo>
                  <a:pt x="27259" y="0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6601629" y="2105792"/>
            <a:ext cx="28457" cy="0"/>
          </a:xfrm>
          <a:custGeom>
            <a:avLst/>
            <a:gdLst/>
            <a:ahLst/>
            <a:cxnLst/>
            <a:rect l="l" t="t" r="r" b="b"/>
            <a:pathLst>
              <a:path w="28457">
                <a:moveTo>
                  <a:pt x="0" y="0"/>
                </a:moveTo>
                <a:lnTo>
                  <a:pt x="27259" y="0"/>
                </a:lnTo>
                <a:lnTo>
                  <a:pt x="28457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6628888" y="2105792"/>
            <a:ext cx="13615" cy="3526"/>
          </a:xfrm>
          <a:custGeom>
            <a:avLst/>
            <a:gdLst/>
            <a:ahLst/>
            <a:cxnLst/>
            <a:rect l="l" t="t" r="r" b="b"/>
            <a:pathLst>
              <a:path w="13615" h="3526">
                <a:moveTo>
                  <a:pt x="0" y="0"/>
                </a:moveTo>
                <a:lnTo>
                  <a:pt x="12417" y="2360"/>
                </a:lnTo>
                <a:lnTo>
                  <a:pt x="13615" y="3526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6641305" y="2108153"/>
            <a:ext cx="12329" cy="4748"/>
          </a:xfrm>
          <a:custGeom>
            <a:avLst/>
            <a:gdLst/>
            <a:ahLst/>
            <a:cxnLst/>
            <a:rect l="l" t="t" r="r" b="b"/>
            <a:pathLst>
              <a:path w="12329" h="4748">
                <a:moveTo>
                  <a:pt x="0" y="0"/>
                </a:moveTo>
                <a:lnTo>
                  <a:pt x="11131" y="3526"/>
                </a:lnTo>
                <a:lnTo>
                  <a:pt x="12329" y="4748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6652437" y="2111680"/>
            <a:ext cx="12388" cy="5887"/>
          </a:xfrm>
          <a:custGeom>
            <a:avLst/>
            <a:gdLst/>
            <a:ahLst/>
            <a:cxnLst/>
            <a:rect l="l" t="t" r="r" b="b"/>
            <a:pathLst>
              <a:path w="12388" h="5887">
                <a:moveTo>
                  <a:pt x="0" y="0"/>
                </a:moveTo>
                <a:lnTo>
                  <a:pt x="11102" y="4748"/>
                </a:lnTo>
                <a:lnTo>
                  <a:pt x="12388" y="5887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6663539" y="2116429"/>
            <a:ext cx="12417" cy="7026"/>
          </a:xfrm>
          <a:custGeom>
            <a:avLst/>
            <a:gdLst/>
            <a:ahLst/>
            <a:cxnLst/>
            <a:rect l="l" t="t" r="r" b="b"/>
            <a:pathLst>
              <a:path w="12417" h="7026">
                <a:moveTo>
                  <a:pt x="0" y="0"/>
                </a:moveTo>
                <a:lnTo>
                  <a:pt x="11219" y="5887"/>
                </a:lnTo>
                <a:lnTo>
                  <a:pt x="12417" y="7026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6674759" y="2122316"/>
            <a:ext cx="9904" cy="9414"/>
          </a:xfrm>
          <a:custGeom>
            <a:avLst/>
            <a:gdLst/>
            <a:ahLst/>
            <a:cxnLst/>
            <a:rect l="l" t="t" r="r" b="b"/>
            <a:pathLst>
              <a:path w="9904" h="9414">
                <a:moveTo>
                  <a:pt x="0" y="0"/>
                </a:moveTo>
                <a:lnTo>
                  <a:pt x="8619" y="8192"/>
                </a:lnTo>
                <a:lnTo>
                  <a:pt x="9904" y="9414"/>
                </a:lnTo>
              </a:path>
            </a:pathLst>
          </a:custGeom>
          <a:ln w="11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6683378" y="2130509"/>
            <a:ext cx="11190" cy="9386"/>
          </a:xfrm>
          <a:custGeom>
            <a:avLst/>
            <a:gdLst/>
            <a:ahLst/>
            <a:cxnLst/>
            <a:rect l="l" t="t" r="r" b="b"/>
            <a:pathLst>
              <a:path w="11190" h="9386">
                <a:moveTo>
                  <a:pt x="0" y="0"/>
                </a:moveTo>
                <a:lnTo>
                  <a:pt x="9904" y="8248"/>
                </a:lnTo>
                <a:lnTo>
                  <a:pt x="11190" y="9386"/>
                </a:lnTo>
              </a:path>
            </a:pathLst>
          </a:custGeom>
          <a:ln w="11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6693282" y="2138757"/>
            <a:ext cx="8706" cy="10553"/>
          </a:xfrm>
          <a:custGeom>
            <a:avLst/>
            <a:gdLst/>
            <a:ahLst/>
            <a:cxnLst/>
            <a:rect l="l" t="t" r="r" b="b"/>
            <a:pathLst>
              <a:path w="8706" h="10553">
                <a:moveTo>
                  <a:pt x="0" y="0"/>
                </a:moveTo>
                <a:lnTo>
                  <a:pt x="7421" y="9414"/>
                </a:lnTo>
                <a:lnTo>
                  <a:pt x="8706" y="10553"/>
                </a:lnTo>
              </a:path>
            </a:pathLst>
          </a:custGeom>
          <a:ln w="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6700703" y="2148172"/>
            <a:ext cx="7508" cy="11775"/>
          </a:xfrm>
          <a:custGeom>
            <a:avLst/>
            <a:gdLst/>
            <a:ahLst/>
            <a:cxnLst/>
            <a:rect l="l" t="t" r="r" b="b"/>
            <a:pathLst>
              <a:path w="7508" h="11775">
                <a:moveTo>
                  <a:pt x="0" y="0"/>
                </a:moveTo>
                <a:lnTo>
                  <a:pt x="6223" y="10608"/>
                </a:lnTo>
                <a:lnTo>
                  <a:pt x="7508" y="11775"/>
                </a:lnTo>
              </a:path>
            </a:pathLst>
          </a:custGeom>
          <a:ln w="1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6706927" y="2158781"/>
            <a:ext cx="7421" cy="11719"/>
          </a:xfrm>
          <a:custGeom>
            <a:avLst/>
            <a:gdLst/>
            <a:ahLst/>
            <a:cxnLst/>
            <a:rect l="l" t="t" r="r" b="b"/>
            <a:pathLst>
              <a:path w="7421" h="11719">
                <a:moveTo>
                  <a:pt x="0" y="0"/>
                </a:moveTo>
                <a:lnTo>
                  <a:pt x="6194" y="10580"/>
                </a:lnTo>
                <a:lnTo>
                  <a:pt x="7421" y="11719"/>
                </a:lnTo>
              </a:path>
            </a:pathLst>
          </a:custGeom>
          <a:ln w="1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6713121" y="2169362"/>
            <a:ext cx="6223" cy="12913"/>
          </a:xfrm>
          <a:custGeom>
            <a:avLst/>
            <a:gdLst/>
            <a:ahLst/>
            <a:cxnLst/>
            <a:rect l="l" t="t" r="r" b="b"/>
            <a:pathLst>
              <a:path w="6223" h="12913">
                <a:moveTo>
                  <a:pt x="0" y="0"/>
                </a:moveTo>
                <a:lnTo>
                  <a:pt x="4996" y="11775"/>
                </a:lnTo>
                <a:lnTo>
                  <a:pt x="6223" y="12913"/>
                </a:lnTo>
              </a:path>
            </a:pathLst>
          </a:custGeom>
          <a:ln w="12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5444373" y="2058747"/>
            <a:ext cx="18523" cy="14163"/>
          </a:xfrm>
          <a:custGeom>
            <a:avLst/>
            <a:gdLst/>
            <a:ahLst/>
            <a:cxnLst/>
            <a:rect l="l" t="t" r="r" b="b"/>
            <a:pathLst>
              <a:path w="18523" h="14163">
                <a:moveTo>
                  <a:pt x="0" y="14163"/>
                </a:moveTo>
                <a:lnTo>
                  <a:pt x="17325" y="1166"/>
                </a:lnTo>
                <a:lnTo>
                  <a:pt x="18523" y="0"/>
                </a:lnTo>
              </a:path>
            </a:pathLst>
          </a:custGeom>
          <a:ln w="11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5461699" y="2045833"/>
            <a:ext cx="19838" cy="14080"/>
          </a:xfrm>
          <a:custGeom>
            <a:avLst/>
            <a:gdLst/>
            <a:ahLst/>
            <a:cxnLst/>
            <a:rect l="l" t="t" r="r" b="b"/>
            <a:pathLst>
              <a:path w="19838" h="14080">
                <a:moveTo>
                  <a:pt x="0" y="14080"/>
                </a:moveTo>
                <a:lnTo>
                  <a:pt x="18552" y="1138"/>
                </a:lnTo>
                <a:lnTo>
                  <a:pt x="19838" y="0"/>
                </a:lnTo>
              </a:path>
            </a:pathLst>
          </a:custGeom>
          <a:ln w="11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5480251" y="2035197"/>
            <a:ext cx="19809" cy="11775"/>
          </a:xfrm>
          <a:custGeom>
            <a:avLst/>
            <a:gdLst/>
            <a:ahLst/>
            <a:cxnLst/>
            <a:rect l="l" t="t" r="r" b="b"/>
            <a:pathLst>
              <a:path w="19809" h="11775">
                <a:moveTo>
                  <a:pt x="0" y="11775"/>
                </a:moveTo>
                <a:lnTo>
                  <a:pt x="18611" y="1221"/>
                </a:lnTo>
                <a:lnTo>
                  <a:pt x="19809" y="0"/>
                </a:lnTo>
              </a:path>
            </a:pathLst>
          </a:custGeom>
          <a:ln w="11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5498863" y="2025810"/>
            <a:ext cx="21036" cy="10608"/>
          </a:xfrm>
          <a:custGeom>
            <a:avLst/>
            <a:gdLst/>
            <a:ahLst/>
            <a:cxnLst/>
            <a:rect l="l" t="t" r="r" b="b"/>
            <a:pathLst>
              <a:path w="21036" h="10608">
                <a:moveTo>
                  <a:pt x="0" y="10608"/>
                </a:moveTo>
                <a:lnTo>
                  <a:pt x="19838" y="1194"/>
                </a:lnTo>
                <a:lnTo>
                  <a:pt x="21036" y="0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5518701" y="2017617"/>
            <a:ext cx="21036" cy="9386"/>
          </a:xfrm>
          <a:custGeom>
            <a:avLst/>
            <a:gdLst/>
            <a:ahLst/>
            <a:cxnLst/>
            <a:rect l="l" t="t" r="r" b="b"/>
            <a:pathLst>
              <a:path w="21036" h="9386">
                <a:moveTo>
                  <a:pt x="0" y="9386"/>
                </a:moveTo>
                <a:lnTo>
                  <a:pt x="19809" y="1138"/>
                </a:lnTo>
                <a:lnTo>
                  <a:pt x="21036" y="0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5538510" y="2010508"/>
            <a:ext cx="22263" cy="8248"/>
          </a:xfrm>
          <a:custGeom>
            <a:avLst/>
            <a:gdLst/>
            <a:ahLst/>
            <a:cxnLst/>
            <a:rect l="l" t="t" r="r" b="b"/>
            <a:pathLst>
              <a:path w="22263" h="8248">
                <a:moveTo>
                  <a:pt x="0" y="8248"/>
                </a:moveTo>
                <a:lnTo>
                  <a:pt x="21036" y="1221"/>
                </a:lnTo>
                <a:lnTo>
                  <a:pt x="22263" y="0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5559546" y="2004620"/>
            <a:ext cx="23548" cy="7109"/>
          </a:xfrm>
          <a:custGeom>
            <a:avLst/>
            <a:gdLst/>
            <a:ahLst/>
            <a:cxnLst/>
            <a:rect l="l" t="t" r="r" b="b"/>
            <a:pathLst>
              <a:path w="23548" h="7109">
                <a:moveTo>
                  <a:pt x="0" y="7109"/>
                </a:moveTo>
                <a:lnTo>
                  <a:pt x="22350" y="1221"/>
                </a:lnTo>
                <a:lnTo>
                  <a:pt x="23548" y="0"/>
                </a:lnTo>
              </a:path>
            </a:pathLst>
          </a:custGeom>
          <a:ln w="11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5581897" y="2001093"/>
            <a:ext cx="22234" cy="4748"/>
          </a:xfrm>
          <a:custGeom>
            <a:avLst/>
            <a:gdLst/>
            <a:ahLst/>
            <a:cxnLst/>
            <a:rect l="l" t="t" r="r" b="b"/>
            <a:pathLst>
              <a:path w="22234" h="4748">
                <a:moveTo>
                  <a:pt x="0" y="4748"/>
                </a:moveTo>
                <a:lnTo>
                  <a:pt x="21036" y="1221"/>
                </a:lnTo>
                <a:lnTo>
                  <a:pt x="22234" y="0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5602934" y="1999955"/>
            <a:ext cx="23548" cy="2360"/>
          </a:xfrm>
          <a:custGeom>
            <a:avLst/>
            <a:gdLst/>
            <a:ahLst/>
            <a:cxnLst/>
            <a:rect l="l" t="t" r="r" b="b"/>
            <a:pathLst>
              <a:path w="23548" h="2360">
                <a:moveTo>
                  <a:pt x="0" y="2360"/>
                </a:moveTo>
                <a:lnTo>
                  <a:pt x="22321" y="1138"/>
                </a:lnTo>
                <a:lnTo>
                  <a:pt x="23548" y="0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5625255" y="2001093"/>
            <a:ext cx="23548" cy="2360"/>
          </a:xfrm>
          <a:custGeom>
            <a:avLst/>
            <a:gdLst/>
            <a:ahLst/>
            <a:cxnLst/>
            <a:rect l="l" t="t" r="r" b="b"/>
            <a:pathLst>
              <a:path w="23548" h="2360">
                <a:moveTo>
                  <a:pt x="0" y="0"/>
                </a:moveTo>
                <a:lnTo>
                  <a:pt x="22263" y="1221"/>
                </a:lnTo>
                <a:lnTo>
                  <a:pt x="23548" y="2360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5647519" y="2002315"/>
            <a:ext cx="23519" cy="4665"/>
          </a:xfrm>
          <a:custGeom>
            <a:avLst/>
            <a:gdLst/>
            <a:ahLst/>
            <a:cxnLst/>
            <a:rect l="l" t="t" r="r" b="b"/>
            <a:pathLst>
              <a:path w="23519" h="4665">
                <a:moveTo>
                  <a:pt x="0" y="0"/>
                </a:moveTo>
                <a:lnTo>
                  <a:pt x="22321" y="3526"/>
                </a:lnTo>
                <a:lnTo>
                  <a:pt x="23519" y="4665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5669840" y="2005842"/>
            <a:ext cx="22321" cy="7026"/>
          </a:xfrm>
          <a:custGeom>
            <a:avLst/>
            <a:gdLst/>
            <a:ahLst/>
            <a:cxnLst/>
            <a:rect l="l" t="t" r="r" b="b"/>
            <a:pathLst>
              <a:path w="22321" h="7026">
                <a:moveTo>
                  <a:pt x="0" y="0"/>
                </a:moveTo>
                <a:lnTo>
                  <a:pt x="21036" y="5887"/>
                </a:lnTo>
                <a:lnTo>
                  <a:pt x="22321" y="7026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5690877" y="2011730"/>
            <a:ext cx="22321" cy="9386"/>
          </a:xfrm>
          <a:custGeom>
            <a:avLst/>
            <a:gdLst/>
            <a:ahLst/>
            <a:cxnLst/>
            <a:rect l="l" t="t" r="r" b="b"/>
            <a:pathLst>
              <a:path w="22321" h="9386">
                <a:moveTo>
                  <a:pt x="0" y="0"/>
                </a:moveTo>
                <a:lnTo>
                  <a:pt x="21123" y="8192"/>
                </a:lnTo>
                <a:lnTo>
                  <a:pt x="22321" y="9386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5712001" y="2019922"/>
            <a:ext cx="22234" cy="10608"/>
          </a:xfrm>
          <a:custGeom>
            <a:avLst/>
            <a:gdLst/>
            <a:ahLst/>
            <a:cxnLst/>
            <a:rect l="l" t="t" r="r" b="b"/>
            <a:pathLst>
              <a:path w="22234" h="10608">
                <a:moveTo>
                  <a:pt x="0" y="0"/>
                </a:moveTo>
                <a:lnTo>
                  <a:pt x="21036" y="9470"/>
                </a:lnTo>
                <a:lnTo>
                  <a:pt x="22234" y="10608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5733037" y="2029393"/>
            <a:ext cx="22321" cy="10553"/>
          </a:xfrm>
          <a:custGeom>
            <a:avLst/>
            <a:gdLst/>
            <a:ahLst/>
            <a:cxnLst/>
            <a:rect l="l" t="t" r="r" b="b"/>
            <a:pathLst>
              <a:path w="22321" h="10553">
                <a:moveTo>
                  <a:pt x="0" y="0"/>
                </a:moveTo>
                <a:lnTo>
                  <a:pt x="21036" y="9386"/>
                </a:lnTo>
                <a:lnTo>
                  <a:pt x="22321" y="10553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5754073" y="2038779"/>
            <a:ext cx="21036" cy="10580"/>
          </a:xfrm>
          <a:custGeom>
            <a:avLst/>
            <a:gdLst/>
            <a:ahLst/>
            <a:cxnLst/>
            <a:rect l="l" t="t" r="r" b="b"/>
            <a:pathLst>
              <a:path w="21036" h="10580">
                <a:moveTo>
                  <a:pt x="0" y="0"/>
                </a:moveTo>
                <a:lnTo>
                  <a:pt x="19838" y="9414"/>
                </a:lnTo>
                <a:lnTo>
                  <a:pt x="21036" y="10580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5773911" y="2048194"/>
            <a:ext cx="22321" cy="10553"/>
          </a:xfrm>
          <a:custGeom>
            <a:avLst/>
            <a:gdLst/>
            <a:ahLst/>
            <a:cxnLst/>
            <a:rect l="l" t="t" r="r" b="b"/>
            <a:pathLst>
              <a:path w="22321" h="10553">
                <a:moveTo>
                  <a:pt x="0" y="0"/>
                </a:moveTo>
                <a:lnTo>
                  <a:pt x="21036" y="9414"/>
                </a:lnTo>
                <a:lnTo>
                  <a:pt x="22321" y="10553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5794948" y="2057609"/>
            <a:ext cx="22321" cy="8192"/>
          </a:xfrm>
          <a:custGeom>
            <a:avLst/>
            <a:gdLst/>
            <a:ahLst/>
            <a:cxnLst/>
            <a:rect l="l" t="t" r="r" b="b"/>
            <a:pathLst>
              <a:path w="22321" h="8192">
                <a:moveTo>
                  <a:pt x="0" y="0"/>
                </a:moveTo>
                <a:lnTo>
                  <a:pt x="21123" y="7026"/>
                </a:lnTo>
                <a:lnTo>
                  <a:pt x="22321" y="8192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5816071" y="2064635"/>
            <a:ext cx="22263" cy="7053"/>
          </a:xfrm>
          <a:custGeom>
            <a:avLst/>
            <a:gdLst/>
            <a:ahLst/>
            <a:cxnLst/>
            <a:rect l="l" t="t" r="r" b="b"/>
            <a:pathLst>
              <a:path w="22263" h="7053">
                <a:moveTo>
                  <a:pt x="0" y="0"/>
                </a:moveTo>
                <a:lnTo>
                  <a:pt x="21036" y="5887"/>
                </a:lnTo>
                <a:lnTo>
                  <a:pt x="22263" y="7053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5837108" y="2070522"/>
            <a:ext cx="24746" cy="3526"/>
          </a:xfrm>
          <a:custGeom>
            <a:avLst/>
            <a:gdLst/>
            <a:ahLst/>
            <a:cxnLst/>
            <a:rect l="l" t="t" r="r" b="b"/>
            <a:pathLst>
              <a:path w="24746" h="3526">
                <a:moveTo>
                  <a:pt x="0" y="0"/>
                </a:moveTo>
                <a:lnTo>
                  <a:pt x="23548" y="2388"/>
                </a:lnTo>
                <a:lnTo>
                  <a:pt x="24746" y="3526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5860657" y="2070522"/>
            <a:ext cx="30940" cy="2388"/>
          </a:xfrm>
          <a:custGeom>
            <a:avLst/>
            <a:gdLst/>
            <a:ahLst/>
            <a:cxnLst/>
            <a:rect l="l" t="t" r="r" b="b"/>
            <a:pathLst>
              <a:path w="30940" h="2388">
                <a:moveTo>
                  <a:pt x="0" y="2388"/>
                </a:moveTo>
                <a:lnTo>
                  <a:pt x="29742" y="1166"/>
                </a:lnTo>
                <a:lnTo>
                  <a:pt x="30940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5890399" y="2064635"/>
            <a:ext cx="30940" cy="7053"/>
          </a:xfrm>
          <a:custGeom>
            <a:avLst/>
            <a:gdLst/>
            <a:ahLst/>
            <a:cxnLst/>
            <a:rect l="l" t="t" r="r" b="b"/>
            <a:pathLst>
              <a:path w="30940" h="7053">
                <a:moveTo>
                  <a:pt x="0" y="7053"/>
                </a:moveTo>
                <a:lnTo>
                  <a:pt x="29742" y="1166"/>
                </a:lnTo>
                <a:lnTo>
                  <a:pt x="30940" y="0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5920142" y="2057609"/>
            <a:ext cx="29742" cy="8192"/>
          </a:xfrm>
          <a:custGeom>
            <a:avLst/>
            <a:gdLst/>
            <a:ahLst/>
            <a:cxnLst/>
            <a:rect l="l" t="t" r="r" b="b"/>
            <a:pathLst>
              <a:path w="29742" h="8192">
                <a:moveTo>
                  <a:pt x="0" y="8192"/>
                </a:moveTo>
                <a:lnTo>
                  <a:pt x="28457" y="1138"/>
                </a:lnTo>
                <a:lnTo>
                  <a:pt x="29742" y="0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5948600" y="2046972"/>
            <a:ext cx="31028" cy="11775"/>
          </a:xfrm>
          <a:custGeom>
            <a:avLst/>
            <a:gdLst/>
            <a:ahLst/>
            <a:cxnLst/>
            <a:rect l="l" t="t" r="r" b="b"/>
            <a:pathLst>
              <a:path w="31028" h="11775">
                <a:moveTo>
                  <a:pt x="0" y="11775"/>
                </a:moveTo>
                <a:lnTo>
                  <a:pt x="29742" y="1221"/>
                </a:lnTo>
                <a:lnTo>
                  <a:pt x="31028" y="0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5978343" y="2036419"/>
            <a:ext cx="29742" cy="11775"/>
          </a:xfrm>
          <a:custGeom>
            <a:avLst/>
            <a:gdLst/>
            <a:ahLst/>
            <a:cxnLst/>
            <a:rect l="l" t="t" r="r" b="b"/>
            <a:pathLst>
              <a:path w="29742" h="11775">
                <a:moveTo>
                  <a:pt x="0" y="11775"/>
                </a:moveTo>
                <a:lnTo>
                  <a:pt x="28544" y="1166"/>
                </a:lnTo>
                <a:lnTo>
                  <a:pt x="29742" y="0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6006888" y="2025810"/>
            <a:ext cx="29742" cy="11775"/>
          </a:xfrm>
          <a:custGeom>
            <a:avLst/>
            <a:gdLst/>
            <a:ahLst/>
            <a:cxnLst/>
            <a:rect l="l" t="t" r="r" b="b"/>
            <a:pathLst>
              <a:path w="29742" h="11775">
                <a:moveTo>
                  <a:pt x="0" y="11775"/>
                </a:moveTo>
                <a:lnTo>
                  <a:pt x="28457" y="1194"/>
                </a:lnTo>
                <a:lnTo>
                  <a:pt x="29742" y="0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6035345" y="2015229"/>
            <a:ext cx="29742" cy="11775"/>
          </a:xfrm>
          <a:custGeom>
            <a:avLst/>
            <a:gdLst/>
            <a:ahLst/>
            <a:cxnLst/>
            <a:rect l="l" t="t" r="r" b="b"/>
            <a:pathLst>
              <a:path w="29742" h="11775">
                <a:moveTo>
                  <a:pt x="0" y="11775"/>
                </a:moveTo>
                <a:lnTo>
                  <a:pt x="28515" y="1166"/>
                </a:lnTo>
                <a:lnTo>
                  <a:pt x="29742" y="0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6063861" y="2006981"/>
            <a:ext cx="29742" cy="9414"/>
          </a:xfrm>
          <a:custGeom>
            <a:avLst/>
            <a:gdLst/>
            <a:ahLst/>
            <a:cxnLst/>
            <a:rect l="l" t="t" r="r" b="b"/>
            <a:pathLst>
              <a:path w="29742" h="9414">
                <a:moveTo>
                  <a:pt x="0" y="9414"/>
                </a:moveTo>
                <a:lnTo>
                  <a:pt x="28457" y="1221"/>
                </a:lnTo>
                <a:lnTo>
                  <a:pt x="29742" y="0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6092318" y="2002315"/>
            <a:ext cx="31028" cy="5887"/>
          </a:xfrm>
          <a:custGeom>
            <a:avLst/>
            <a:gdLst/>
            <a:ahLst/>
            <a:cxnLst/>
            <a:rect l="l" t="t" r="r" b="b"/>
            <a:pathLst>
              <a:path w="31028" h="5887">
                <a:moveTo>
                  <a:pt x="0" y="5887"/>
                </a:moveTo>
                <a:lnTo>
                  <a:pt x="29772" y="1138"/>
                </a:lnTo>
                <a:lnTo>
                  <a:pt x="31028" y="0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6122090" y="2001093"/>
            <a:ext cx="32226" cy="2360"/>
          </a:xfrm>
          <a:custGeom>
            <a:avLst/>
            <a:gdLst/>
            <a:ahLst/>
            <a:cxnLst/>
            <a:rect l="l" t="t" r="r" b="b"/>
            <a:pathLst>
              <a:path w="32226" h="2360">
                <a:moveTo>
                  <a:pt x="0" y="2360"/>
                </a:moveTo>
                <a:lnTo>
                  <a:pt x="31028" y="1221"/>
                </a:lnTo>
                <a:lnTo>
                  <a:pt x="32226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6153119" y="2002315"/>
            <a:ext cx="24746" cy="3526"/>
          </a:xfrm>
          <a:custGeom>
            <a:avLst/>
            <a:gdLst/>
            <a:ahLst/>
            <a:cxnLst/>
            <a:rect l="l" t="t" r="r" b="b"/>
            <a:pathLst>
              <a:path w="24746" h="3526">
                <a:moveTo>
                  <a:pt x="0" y="0"/>
                </a:moveTo>
                <a:lnTo>
                  <a:pt x="23519" y="2305"/>
                </a:lnTo>
                <a:lnTo>
                  <a:pt x="24746" y="3526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6176638" y="2004620"/>
            <a:ext cx="23548" cy="8248"/>
          </a:xfrm>
          <a:custGeom>
            <a:avLst/>
            <a:gdLst/>
            <a:ahLst/>
            <a:cxnLst/>
            <a:rect l="l" t="t" r="r" b="b"/>
            <a:pathLst>
              <a:path w="23548" h="8248">
                <a:moveTo>
                  <a:pt x="0" y="0"/>
                </a:moveTo>
                <a:lnTo>
                  <a:pt x="22263" y="7109"/>
                </a:lnTo>
                <a:lnTo>
                  <a:pt x="23548" y="8248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6198902" y="2011730"/>
            <a:ext cx="23548" cy="9386"/>
          </a:xfrm>
          <a:custGeom>
            <a:avLst/>
            <a:gdLst/>
            <a:ahLst/>
            <a:cxnLst/>
            <a:rect l="l" t="t" r="r" b="b"/>
            <a:pathLst>
              <a:path w="23548" h="9386">
                <a:moveTo>
                  <a:pt x="0" y="0"/>
                </a:moveTo>
                <a:lnTo>
                  <a:pt x="22321" y="8192"/>
                </a:lnTo>
                <a:lnTo>
                  <a:pt x="23548" y="9386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6221223" y="2019922"/>
            <a:ext cx="23548" cy="11775"/>
          </a:xfrm>
          <a:custGeom>
            <a:avLst/>
            <a:gdLst/>
            <a:ahLst/>
            <a:cxnLst/>
            <a:rect l="l" t="t" r="r" b="b"/>
            <a:pathLst>
              <a:path w="23548" h="11775">
                <a:moveTo>
                  <a:pt x="0" y="0"/>
                </a:moveTo>
                <a:lnTo>
                  <a:pt x="22321" y="10608"/>
                </a:lnTo>
                <a:lnTo>
                  <a:pt x="23548" y="11775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6243545" y="2030531"/>
            <a:ext cx="22263" cy="12941"/>
          </a:xfrm>
          <a:custGeom>
            <a:avLst/>
            <a:gdLst/>
            <a:ahLst/>
            <a:cxnLst/>
            <a:rect l="l" t="t" r="r" b="b"/>
            <a:pathLst>
              <a:path w="22263" h="12941">
                <a:moveTo>
                  <a:pt x="0" y="0"/>
                </a:moveTo>
                <a:lnTo>
                  <a:pt x="21036" y="11775"/>
                </a:lnTo>
                <a:lnTo>
                  <a:pt x="22263" y="12941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6264581" y="2042306"/>
            <a:ext cx="22350" cy="12941"/>
          </a:xfrm>
          <a:custGeom>
            <a:avLst/>
            <a:gdLst/>
            <a:ahLst/>
            <a:cxnLst/>
            <a:rect l="l" t="t" r="r" b="b"/>
            <a:pathLst>
              <a:path w="22350" h="12941">
                <a:moveTo>
                  <a:pt x="0" y="0"/>
                </a:moveTo>
                <a:lnTo>
                  <a:pt x="21065" y="11775"/>
                </a:lnTo>
                <a:lnTo>
                  <a:pt x="22350" y="12941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6285647" y="2054082"/>
            <a:ext cx="22321" cy="11719"/>
          </a:xfrm>
          <a:custGeom>
            <a:avLst/>
            <a:gdLst/>
            <a:ahLst/>
            <a:cxnLst/>
            <a:rect l="l" t="t" r="r" b="b"/>
            <a:pathLst>
              <a:path w="22321" h="11719">
                <a:moveTo>
                  <a:pt x="0" y="0"/>
                </a:moveTo>
                <a:lnTo>
                  <a:pt x="21094" y="10553"/>
                </a:lnTo>
                <a:lnTo>
                  <a:pt x="22321" y="11719"/>
                </a:lnTo>
              </a:path>
            </a:pathLst>
          </a:custGeom>
          <a:ln w="11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6306741" y="2064635"/>
            <a:ext cx="23548" cy="11775"/>
          </a:xfrm>
          <a:custGeom>
            <a:avLst/>
            <a:gdLst/>
            <a:ahLst/>
            <a:cxnLst/>
            <a:rect l="l" t="t" r="r" b="b"/>
            <a:pathLst>
              <a:path w="23548" h="11775">
                <a:moveTo>
                  <a:pt x="0" y="0"/>
                </a:moveTo>
                <a:lnTo>
                  <a:pt x="22263" y="10580"/>
                </a:lnTo>
                <a:lnTo>
                  <a:pt x="23548" y="11775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6329005" y="2075216"/>
            <a:ext cx="23548" cy="8248"/>
          </a:xfrm>
          <a:custGeom>
            <a:avLst/>
            <a:gdLst/>
            <a:ahLst/>
            <a:cxnLst/>
            <a:rect l="l" t="t" r="r" b="b"/>
            <a:pathLst>
              <a:path w="23548" h="8248">
                <a:moveTo>
                  <a:pt x="0" y="0"/>
                </a:moveTo>
                <a:lnTo>
                  <a:pt x="22321" y="7109"/>
                </a:lnTo>
                <a:lnTo>
                  <a:pt x="23548" y="8248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6351327" y="2082325"/>
            <a:ext cx="26032" cy="5887"/>
          </a:xfrm>
          <a:custGeom>
            <a:avLst/>
            <a:gdLst/>
            <a:ahLst/>
            <a:cxnLst/>
            <a:rect l="l" t="t" r="r" b="b"/>
            <a:pathLst>
              <a:path w="26032" h="5887">
                <a:moveTo>
                  <a:pt x="0" y="0"/>
                </a:moveTo>
                <a:lnTo>
                  <a:pt x="24746" y="4665"/>
                </a:lnTo>
                <a:lnTo>
                  <a:pt x="26032" y="5887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6376073" y="2086991"/>
            <a:ext cx="28544" cy="0"/>
          </a:xfrm>
          <a:custGeom>
            <a:avLst/>
            <a:gdLst/>
            <a:ahLst/>
            <a:cxnLst/>
            <a:rect l="l" t="t" r="r" b="b"/>
            <a:pathLst>
              <a:path w="28544">
                <a:moveTo>
                  <a:pt x="0" y="0"/>
                </a:moveTo>
                <a:lnTo>
                  <a:pt x="27259" y="0"/>
                </a:lnTo>
                <a:lnTo>
                  <a:pt x="28544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6403333" y="2079937"/>
            <a:ext cx="27317" cy="7053"/>
          </a:xfrm>
          <a:custGeom>
            <a:avLst/>
            <a:gdLst/>
            <a:ahLst/>
            <a:cxnLst/>
            <a:rect l="l" t="t" r="r" b="b"/>
            <a:pathLst>
              <a:path w="27317" h="7053">
                <a:moveTo>
                  <a:pt x="0" y="7053"/>
                </a:moveTo>
                <a:lnTo>
                  <a:pt x="26032" y="1166"/>
                </a:lnTo>
                <a:lnTo>
                  <a:pt x="27317" y="0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6429365" y="2070522"/>
            <a:ext cx="26032" cy="10580"/>
          </a:xfrm>
          <a:custGeom>
            <a:avLst/>
            <a:gdLst/>
            <a:ahLst/>
            <a:cxnLst/>
            <a:rect l="l" t="t" r="r" b="b"/>
            <a:pathLst>
              <a:path w="26032" h="10580">
                <a:moveTo>
                  <a:pt x="0" y="10580"/>
                </a:moveTo>
                <a:lnTo>
                  <a:pt x="24834" y="1166"/>
                </a:lnTo>
                <a:lnTo>
                  <a:pt x="26032" y="0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6454200" y="2057609"/>
            <a:ext cx="24746" cy="14080"/>
          </a:xfrm>
          <a:custGeom>
            <a:avLst/>
            <a:gdLst/>
            <a:ahLst/>
            <a:cxnLst/>
            <a:rect l="l" t="t" r="r" b="b"/>
            <a:pathLst>
              <a:path w="24746" h="14080">
                <a:moveTo>
                  <a:pt x="0" y="14080"/>
                </a:moveTo>
                <a:lnTo>
                  <a:pt x="23519" y="1138"/>
                </a:lnTo>
                <a:lnTo>
                  <a:pt x="24746" y="0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6477719" y="2043473"/>
            <a:ext cx="25973" cy="15274"/>
          </a:xfrm>
          <a:custGeom>
            <a:avLst/>
            <a:gdLst/>
            <a:ahLst/>
            <a:cxnLst/>
            <a:rect l="l" t="t" r="r" b="b"/>
            <a:pathLst>
              <a:path w="25973" h="15274">
                <a:moveTo>
                  <a:pt x="0" y="15274"/>
                </a:moveTo>
                <a:lnTo>
                  <a:pt x="24776" y="1138"/>
                </a:lnTo>
                <a:lnTo>
                  <a:pt x="25973" y="0"/>
                </a:lnTo>
              </a:path>
            </a:pathLst>
          </a:custGeom>
          <a:ln w="11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6502495" y="2030531"/>
            <a:ext cx="24805" cy="14080"/>
          </a:xfrm>
          <a:custGeom>
            <a:avLst/>
            <a:gdLst/>
            <a:ahLst/>
            <a:cxnLst/>
            <a:rect l="l" t="t" r="r" b="b"/>
            <a:pathLst>
              <a:path w="24805" h="14080">
                <a:moveTo>
                  <a:pt x="0" y="14080"/>
                </a:moveTo>
                <a:lnTo>
                  <a:pt x="23519" y="1166"/>
                </a:lnTo>
                <a:lnTo>
                  <a:pt x="24805" y="0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6526015" y="2017617"/>
            <a:ext cx="26032" cy="14080"/>
          </a:xfrm>
          <a:custGeom>
            <a:avLst/>
            <a:gdLst/>
            <a:ahLst/>
            <a:cxnLst/>
            <a:rect l="l" t="t" r="r" b="b"/>
            <a:pathLst>
              <a:path w="26032" h="14080">
                <a:moveTo>
                  <a:pt x="0" y="14080"/>
                </a:moveTo>
                <a:lnTo>
                  <a:pt x="24834" y="1138"/>
                </a:lnTo>
                <a:lnTo>
                  <a:pt x="26032" y="0"/>
                </a:lnTo>
              </a:path>
            </a:pathLst>
          </a:custGeom>
          <a:ln w="11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6550849" y="2008203"/>
            <a:ext cx="25973" cy="10553"/>
          </a:xfrm>
          <a:custGeom>
            <a:avLst/>
            <a:gdLst/>
            <a:ahLst/>
            <a:cxnLst/>
            <a:rect l="l" t="t" r="r" b="b"/>
            <a:pathLst>
              <a:path w="25973" h="10553">
                <a:moveTo>
                  <a:pt x="0" y="10553"/>
                </a:moveTo>
                <a:lnTo>
                  <a:pt x="24746" y="1138"/>
                </a:lnTo>
                <a:lnTo>
                  <a:pt x="25973" y="0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6575596" y="2001093"/>
            <a:ext cx="27259" cy="8248"/>
          </a:xfrm>
          <a:custGeom>
            <a:avLst/>
            <a:gdLst/>
            <a:ahLst/>
            <a:cxnLst/>
            <a:rect l="l" t="t" r="r" b="b"/>
            <a:pathLst>
              <a:path w="27259" h="8248">
                <a:moveTo>
                  <a:pt x="0" y="8248"/>
                </a:moveTo>
                <a:lnTo>
                  <a:pt x="26032" y="1221"/>
                </a:lnTo>
                <a:lnTo>
                  <a:pt x="27259" y="0"/>
                </a:lnTo>
              </a:path>
            </a:pathLst>
          </a:custGeom>
          <a:ln w="11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6601629" y="2002315"/>
            <a:ext cx="28457" cy="0"/>
          </a:xfrm>
          <a:custGeom>
            <a:avLst/>
            <a:gdLst/>
            <a:ahLst/>
            <a:cxnLst/>
            <a:rect l="l" t="t" r="r" b="b"/>
            <a:pathLst>
              <a:path w="28457">
                <a:moveTo>
                  <a:pt x="0" y="0"/>
                </a:moveTo>
                <a:lnTo>
                  <a:pt x="27259" y="0"/>
                </a:lnTo>
                <a:lnTo>
                  <a:pt x="28457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6628888" y="2002315"/>
            <a:ext cx="13615" cy="3526"/>
          </a:xfrm>
          <a:custGeom>
            <a:avLst/>
            <a:gdLst/>
            <a:ahLst/>
            <a:cxnLst/>
            <a:rect l="l" t="t" r="r" b="b"/>
            <a:pathLst>
              <a:path w="13615" h="3526">
                <a:moveTo>
                  <a:pt x="0" y="0"/>
                </a:moveTo>
                <a:lnTo>
                  <a:pt x="12417" y="2305"/>
                </a:lnTo>
                <a:lnTo>
                  <a:pt x="13615" y="3526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6641305" y="2004620"/>
            <a:ext cx="12329" cy="4721"/>
          </a:xfrm>
          <a:custGeom>
            <a:avLst/>
            <a:gdLst/>
            <a:ahLst/>
            <a:cxnLst/>
            <a:rect l="l" t="t" r="r" b="b"/>
            <a:pathLst>
              <a:path w="12329" h="4721">
                <a:moveTo>
                  <a:pt x="0" y="0"/>
                </a:moveTo>
                <a:lnTo>
                  <a:pt x="11131" y="3582"/>
                </a:lnTo>
                <a:lnTo>
                  <a:pt x="12329" y="4721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6652437" y="2008203"/>
            <a:ext cx="12388" cy="5887"/>
          </a:xfrm>
          <a:custGeom>
            <a:avLst/>
            <a:gdLst/>
            <a:ahLst/>
            <a:cxnLst/>
            <a:rect l="l" t="t" r="r" b="b"/>
            <a:pathLst>
              <a:path w="12388" h="5887">
                <a:moveTo>
                  <a:pt x="0" y="0"/>
                </a:moveTo>
                <a:lnTo>
                  <a:pt x="11102" y="4665"/>
                </a:lnTo>
                <a:lnTo>
                  <a:pt x="12388" y="5887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6663539" y="2012868"/>
            <a:ext cx="12417" cy="7053"/>
          </a:xfrm>
          <a:custGeom>
            <a:avLst/>
            <a:gdLst/>
            <a:ahLst/>
            <a:cxnLst/>
            <a:rect l="l" t="t" r="r" b="b"/>
            <a:pathLst>
              <a:path w="12417" h="7053">
                <a:moveTo>
                  <a:pt x="0" y="0"/>
                </a:moveTo>
                <a:lnTo>
                  <a:pt x="11219" y="5887"/>
                </a:lnTo>
                <a:lnTo>
                  <a:pt x="12417" y="7053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6674759" y="2018756"/>
            <a:ext cx="9904" cy="9414"/>
          </a:xfrm>
          <a:custGeom>
            <a:avLst/>
            <a:gdLst/>
            <a:ahLst/>
            <a:cxnLst/>
            <a:rect l="l" t="t" r="r" b="b"/>
            <a:pathLst>
              <a:path w="9904" h="9414">
                <a:moveTo>
                  <a:pt x="0" y="0"/>
                </a:moveTo>
                <a:lnTo>
                  <a:pt x="8619" y="8248"/>
                </a:lnTo>
                <a:lnTo>
                  <a:pt x="9904" y="9414"/>
                </a:lnTo>
              </a:path>
            </a:pathLst>
          </a:custGeom>
          <a:ln w="11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6683378" y="2027004"/>
            <a:ext cx="11190" cy="9414"/>
          </a:xfrm>
          <a:custGeom>
            <a:avLst/>
            <a:gdLst/>
            <a:ahLst/>
            <a:cxnLst/>
            <a:rect l="l" t="t" r="r" b="b"/>
            <a:pathLst>
              <a:path w="11190" h="9414">
                <a:moveTo>
                  <a:pt x="0" y="0"/>
                </a:moveTo>
                <a:lnTo>
                  <a:pt x="9904" y="8192"/>
                </a:lnTo>
                <a:lnTo>
                  <a:pt x="11190" y="9414"/>
                </a:lnTo>
              </a:path>
            </a:pathLst>
          </a:custGeom>
          <a:ln w="11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6693282" y="2035197"/>
            <a:ext cx="8706" cy="10636"/>
          </a:xfrm>
          <a:custGeom>
            <a:avLst/>
            <a:gdLst/>
            <a:ahLst/>
            <a:cxnLst/>
            <a:rect l="l" t="t" r="r" b="b"/>
            <a:pathLst>
              <a:path w="8706" h="10636">
                <a:moveTo>
                  <a:pt x="0" y="0"/>
                </a:moveTo>
                <a:lnTo>
                  <a:pt x="7421" y="9414"/>
                </a:lnTo>
                <a:lnTo>
                  <a:pt x="8706" y="10636"/>
                </a:lnTo>
              </a:path>
            </a:pathLst>
          </a:custGeom>
          <a:ln w="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6700703" y="2044611"/>
            <a:ext cx="7508" cy="11775"/>
          </a:xfrm>
          <a:custGeom>
            <a:avLst/>
            <a:gdLst/>
            <a:ahLst/>
            <a:cxnLst/>
            <a:rect l="l" t="t" r="r" b="b"/>
            <a:pathLst>
              <a:path w="7508" h="11775">
                <a:moveTo>
                  <a:pt x="0" y="0"/>
                </a:moveTo>
                <a:lnTo>
                  <a:pt x="6223" y="10636"/>
                </a:lnTo>
                <a:lnTo>
                  <a:pt x="7508" y="11775"/>
                </a:lnTo>
              </a:path>
            </a:pathLst>
          </a:custGeom>
          <a:ln w="1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6706927" y="2055248"/>
            <a:ext cx="7421" cy="11775"/>
          </a:xfrm>
          <a:custGeom>
            <a:avLst/>
            <a:gdLst/>
            <a:ahLst/>
            <a:cxnLst/>
            <a:rect l="l" t="t" r="r" b="b"/>
            <a:pathLst>
              <a:path w="7421" h="11775">
                <a:moveTo>
                  <a:pt x="0" y="0"/>
                </a:moveTo>
                <a:lnTo>
                  <a:pt x="6194" y="10553"/>
                </a:lnTo>
                <a:lnTo>
                  <a:pt x="7421" y="11775"/>
                </a:lnTo>
              </a:path>
            </a:pathLst>
          </a:custGeom>
          <a:ln w="1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6713121" y="2065801"/>
            <a:ext cx="6223" cy="12997"/>
          </a:xfrm>
          <a:custGeom>
            <a:avLst/>
            <a:gdLst/>
            <a:ahLst/>
            <a:cxnLst/>
            <a:rect l="l" t="t" r="r" b="b"/>
            <a:pathLst>
              <a:path w="6223" h="12997">
                <a:moveTo>
                  <a:pt x="0" y="0"/>
                </a:moveTo>
                <a:lnTo>
                  <a:pt x="4996" y="11775"/>
                </a:lnTo>
                <a:lnTo>
                  <a:pt x="6223" y="12997"/>
                </a:lnTo>
              </a:path>
            </a:pathLst>
          </a:custGeom>
          <a:ln w="12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5444373" y="2011730"/>
            <a:ext cx="18523" cy="14080"/>
          </a:xfrm>
          <a:custGeom>
            <a:avLst/>
            <a:gdLst/>
            <a:ahLst/>
            <a:cxnLst/>
            <a:rect l="l" t="t" r="r" b="b"/>
            <a:pathLst>
              <a:path w="18523" h="14080">
                <a:moveTo>
                  <a:pt x="0" y="14080"/>
                </a:moveTo>
                <a:lnTo>
                  <a:pt x="17325" y="1138"/>
                </a:lnTo>
                <a:lnTo>
                  <a:pt x="18523" y="0"/>
                </a:lnTo>
              </a:path>
            </a:pathLst>
          </a:custGeom>
          <a:ln w="11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5461699" y="1998788"/>
            <a:ext cx="19838" cy="14080"/>
          </a:xfrm>
          <a:custGeom>
            <a:avLst/>
            <a:gdLst/>
            <a:ahLst/>
            <a:cxnLst/>
            <a:rect l="l" t="t" r="r" b="b"/>
            <a:pathLst>
              <a:path w="19838" h="14080">
                <a:moveTo>
                  <a:pt x="0" y="14080"/>
                </a:moveTo>
                <a:lnTo>
                  <a:pt x="18552" y="1166"/>
                </a:lnTo>
                <a:lnTo>
                  <a:pt x="19838" y="0"/>
                </a:lnTo>
              </a:path>
            </a:pathLst>
          </a:custGeom>
          <a:ln w="11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5480251" y="1988179"/>
            <a:ext cx="19809" cy="11775"/>
          </a:xfrm>
          <a:custGeom>
            <a:avLst/>
            <a:gdLst/>
            <a:ahLst/>
            <a:cxnLst/>
            <a:rect l="l" t="t" r="r" b="b"/>
            <a:pathLst>
              <a:path w="19809" h="11775">
                <a:moveTo>
                  <a:pt x="0" y="11775"/>
                </a:moveTo>
                <a:lnTo>
                  <a:pt x="18611" y="1194"/>
                </a:lnTo>
                <a:lnTo>
                  <a:pt x="19809" y="0"/>
                </a:lnTo>
              </a:path>
            </a:pathLst>
          </a:custGeom>
          <a:ln w="11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5498863" y="1978765"/>
            <a:ext cx="21036" cy="10608"/>
          </a:xfrm>
          <a:custGeom>
            <a:avLst/>
            <a:gdLst/>
            <a:ahLst/>
            <a:cxnLst/>
            <a:rect l="l" t="t" r="r" b="b"/>
            <a:pathLst>
              <a:path w="21036" h="10608">
                <a:moveTo>
                  <a:pt x="0" y="10608"/>
                </a:moveTo>
                <a:lnTo>
                  <a:pt x="19838" y="1138"/>
                </a:lnTo>
                <a:lnTo>
                  <a:pt x="21036" y="0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5518701" y="1970489"/>
            <a:ext cx="21036" cy="9414"/>
          </a:xfrm>
          <a:custGeom>
            <a:avLst/>
            <a:gdLst/>
            <a:ahLst/>
            <a:cxnLst/>
            <a:rect l="l" t="t" r="r" b="b"/>
            <a:pathLst>
              <a:path w="21036" h="9414">
                <a:moveTo>
                  <a:pt x="0" y="9414"/>
                </a:moveTo>
                <a:lnTo>
                  <a:pt x="19809" y="1221"/>
                </a:lnTo>
                <a:lnTo>
                  <a:pt x="21036" y="0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5538510" y="1963463"/>
            <a:ext cx="22263" cy="8248"/>
          </a:xfrm>
          <a:custGeom>
            <a:avLst/>
            <a:gdLst/>
            <a:ahLst/>
            <a:cxnLst/>
            <a:rect l="l" t="t" r="r" b="b"/>
            <a:pathLst>
              <a:path w="22263" h="8248">
                <a:moveTo>
                  <a:pt x="0" y="8248"/>
                </a:moveTo>
                <a:lnTo>
                  <a:pt x="21036" y="1138"/>
                </a:lnTo>
                <a:lnTo>
                  <a:pt x="22263" y="0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5559546" y="1957575"/>
            <a:ext cx="23548" cy="7026"/>
          </a:xfrm>
          <a:custGeom>
            <a:avLst/>
            <a:gdLst/>
            <a:ahLst/>
            <a:cxnLst/>
            <a:rect l="l" t="t" r="r" b="b"/>
            <a:pathLst>
              <a:path w="23548" h="7026">
                <a:moveTo>
                  <a:pt x="0" y="7026"/>
                </a:moveTo>
                <a:lnTo>
                  <a:pt x="22350" y="1221"/>
                </a:lnTo>
                <a:lnTo>
                  <a:pt x="23548" y="0"/>
                </a:lnTo>
              </a:path>
            </a:pathLst>
          </a:custGeom>
          <a:ln w="11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5581897" y="1954048"/>
            <a:ext cx="22234" cy="4748"/>
          </a:xfrm>
          <a:custGeom>
            <a:avLst/>
            <a:gdLst/>
            <a:ahLst/>
            <a:cxnLst/>
            <a:rect l="l" t="t" r="r" b="b"/>
            <a:pathLst>
              <a:path w="22234" h="4748">
                <a:moveTo>
                  <a:pt x="0" y="4748"/>
                </a:moveTo>
                <a:lnTo>
                  <a:pt x="21036" y="1166"/>
                </a:lnTo>
                <a:lnTo>
                  <a:pt x="22234" y="0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5602934" y="1952909"/>
            <a:ext cx="23548" cy="2305"/>
          </a:xfrm>
          <a:custGeom>
            <a:avLst/>
            <a:gdLst/>
            <a:ahLst/>
            <a:cxnLst/>
            <a:rect l="l" t="t" r="r" b="b"/>
            <a:pathLst>
              <a:path w="23548" h="2305">
                <a:moveTo>
                  <a:pt x="0" y="2305"/>
                </a:moveTo>
                <a:lnTo>
                  <a:pt x="22321" y="1138"/>
                </a:lnTo>
                <a:lnTo>
                  <a:pt x="23548" y="0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5625255" y="1954048"/>
            <a:ext cx="23548" cy="2388"/>
          </a:xfrm>
          <a:custGeom>
            <a:avLst/>
            <a:gdLst/>
            <a:ahLst/>
            <a:cxnLst/>
            <a:rect l="l" t="t" r="r" b="b"/>
            <a:pathLst>
              <a:path w="23548" h="2388">
                <a:moveTo>
                  <a:pt x="0" y="0"/>
                </a:moveTo>
                <a:lnTo>
                  <a:pt x="22263" y="1166"/>
                </a:lnTo>
                <a:lnTo>
                  <a:pt x="23548" y="2388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5647519" y="1955215"/>
            <a:ext cx="23519" cy="4721"/>
          </a:xfrm>
          <a:custGeom>
            <a:avLst/>
            <a:gdLst/>
            <a:ahLst/>
            <a:cxnLst/>
            <a:rect l="l" t="t" r="r" b="b"/>
            <a:pathLst>
              <a:path w="23519" h="4721">
                <a:moveTo>
                  <a:pt x="0" y="0"/>
                </a:moveTo>
                <a:lnTo>
                  <a:pt x="22321" y="3582"/>
                </a:lnTo>
                <a:lnTo>
                  <a:pt x="23519" y="4721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5669840" y="1958797"/>
            <a:ext cx="22321" cy="7026"/>
          </a:xfrm>
          <a:custGeom>
            <a:avLst/>
            <a:gdLst/>
            <a:ahLst/>
            <a:cxnLst/>
            <a:rect l="l" t="t" r="r" b="b"/>
            <a:pathLst>
              <a:path w="22321" h="7026">
                <a:moveTo>
                  <a:pt x="0" y="0"/>
                </a:moveTo>
                <a:lnTo>
                  <a:pt x="21036" y="5804"/>
                </a:lnTo>
                <a:lnTo>
                  <a:pt x="22321" y="7026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5690877" y="1964601"/>
            <a:ext cx="22321" cy="9497"/>
          </a:xfrm>
          <a:custGeom>
            <a:avLst/>
            <a:gdLst/>
            <a:ahLst/>
            <a:cxnLst/>
            <a:rect l="l" t="t" r="r" b="b"/>
            <a:pathLst>
              <a:path w="22321" h="9497">
                <a:moveTo>
                  <a:pt x="0" y="0"/>
                </a:moveTo>
                <a:lnTo>
                  <a:pt x="21123" y="8275"/>
                </a:lnTo>
                <a:lnTo>
                  <a:pt x="22321" y="9497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5712001" y="1972877"/>
            <a:ext cx="22234" cy="10608"/>
          </a:xfrm>
          <a:custGeom>
            <a:avLst/>
            <a:gdLst/>
            <a:ahLst/>
            <a:cxnLst/>
            <a:rect l="l" t="t" r="r" b="b"/>
            <a:pathLst>
              <a:path w="22234" h="10608">
                <a:moveTo>
                  <a:pt x="0" y="0"/>
                </a:moveTo>
                <a:lnTo>
                  <a:pt x="21036" y="9386"/>
                </a:lnTo>
                <a:lnTo>
                  <a:pt x="22234" y="10608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5733037" y="1982264"/>
            <a:ext cx="22321" cy="10636"/>
          </a:xfrm>
          <a:custGeom>
            <a:avLst/>
            <a:gdLst/>
            <a:ahLst/>
            <a:cxnLst/>
            <a:rect l="l" t="t" r="r" b="b"/>
            <a:pathLst>
              <a:path w="22321" h="10636">
                <a:moveTo>
                  <a:pt x="0" y="0"/>
                </a:moveTo>
                <a:lnTo>
                  <a:pt x="21036" y="9414"/>
                </a:lnTo>
                <a:lnTo>
                  <a:pt x="22321" y="10636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5754073" y="1991679"/>
            <a:ext cx="21036" cy="11775"/>
          </a:xfrm>
          <a:custGeom>
            <a:avLst/>
            <a:gdLst/>
            <a:ahLst/>
            <a:cxnLst/>
            <a:rect l="l" t="t" r="r" b="b"/>
            <a:pathLst>
              <a:path w="21036" h="11775">
                <a:moveTo>
                  <a:pt x="0" y="0"/>
                </a:moveTo>
                <a:lnTo>
                  <a:pt x="19838" y="10636"/>
                </a:lnTo>
                <a:lnTo>
                  <a:pt x="21036" y="11775"/>
                </a:lnTo>
              </a:path>
            </a:pathLst>
          </a:custGeom>
          <a:ln w="11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5773911" y="2002315"/>
            <a:ext cx="22321" cy="9414"/>
          </a:xfrm>
          <a:custGeom>
            <a:avLst/>
            <a:gdLst/>
            <a:ahLst/>
            <a:cxnLst/>
            <a:rect l="l" t="t" r="r" b="b"/>
            <a:pathLst>
              <a:path w="22321" h="9414">
                <a:moveTo>
                  <a:pt x="0" y="0"/>
                </a:moveTo>
                <a:lnTo>
                  <a:pt x="21036" y="8192"/>
                </a:lnTo>
                <a:lnTo>
                  <a:pt x="22321" y="9414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5794948" y="2010508"/>
            <a:ext cx="22321" cy="8248"/>
          </a:xfrm>
          <a:custGeom>
            <a:avLst/>
            <a:gdLst/>
            <a:ahLst/>
            <a:cxnLst/>
            <a:rect l="l" t="t" r="r" b="b"/>
            <a:pathLst>
              <a:path w="22321" h="8248">
                <a:moveTo>
                  <a:pt x="0" y="0"/>
                </a:moveTo>
                <a:lnTo>
                  <a:pt x="21123" y="7109"/>
                </a:lnTo>
                <a:lnTo>
                  <a:pt x="22321" y="8248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5816071" y="2017617"/>
            <a:ext cx="22263" cy="7026"/>
          </a:xfrm>
          <a:custGeom>
            <a:avLst/>
            <a:gdLst/>
            <a:ahLst/>
            <a:cxnLst/>
            <a:rect l="l" t="t" r="r" b="b"/>
            <a:pathLst>
              <a:path w="22263" h="7026">
                <a:moveTo>
                  <a:pt x="0" y="0"/>
                </a:moveTo>
                <a:lnTo>
                  <a:pt x="21036" y="5887"/>
                </a:lnTo>
                <a:lnTo>
                  <a:pt x="22263" y="7026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5837108" y="2023505"/>
            <a:ext cx="24746" cy="3499"/>
          </a:xfrm>
          <a:custGeom>
            <a:avLst/>
            <a:gdLst/>
            <a:ahLst/>
            <a:cxnLst/>
            <a:rect l="l" t="t" r="r" b="b"/>
            <a:pathLst>
              <a:path w="24746" h="3499">
                <a:moveTo>
                  <a:pt x="0" y="0"/>
                </a:moveTo>
                <a:lnTo>
                  <a:pt x="23548" y="2305"/>
                </a:lnTo>
                <a:lnTo>
                  <a:pt x="24746" y="3499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5860657" y="2023505"/>
            <a:ext cx="30940" cy="2305"/>
          </a:xfrm>
          <a:custGeom>
            <a:avLst/>
            <a:gdLst/>
            <a:ahLst/>
            <a:cxnLst/>
            <a:rect l="l" t="t" r="r" b="b"/>
            <a:pathLst>
              <a:path w="30940" h="2305">
                <a:moveTo>
                  <a:pt x="0" y="2305"/>
                </a:moveTo>
                <a:lnTo>
                  <a:pt x="29742" y="1138"/>
                </a:lnTo>
                <a:lnTo>
                  <a:pt x="30940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5890399" y="2017617"/>
            <a:ext cx="30940" cy="7026"/>
          </a:xfrm>
          <a:custGeom>
            <a:avLst/>
            <a:gdLst/>
            <a:ahLst/>
            <a:cxnLst/>
            <a:rect l="l" t="t" r="r" b="b"/>
            <a:pathLst>
              <a:path w="30940" h="7026">
                <a:moveTo>
                  <a:pt x="0" y="7026"/>
                </a:moveTo>
                <a:lnTo>
                  <a:pt x="29742" y="1138"/>
                </a:lnTo>
                <a:lnTo>
                  <a:pt x="30940" y="0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5920142" y="2010508"/>
            <a:ext cx="29742" cy="8248"/>
          </a:xfrm>
          <a:custGeom>
            <a:avLst/>
            <a:gdLst/>
            <a:ahLst/>
            <a:cxnLst/>
            <a:rect l="l" t="t" r="r" b="b"/>
            <a:pathLst>
              <a:path w="29742" h="8248">
                <a:moveTo>
                  <a:pt x="0" y="8248"/>
                </a:moveTo>
                <a:lnTo>
                  <a:pt x="28457" y="1221"/>
                </a:lnTo>
                <a:lnTo>
                  <a:pt x="29742" y="0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5948600" y="1999955"/>
            <a:ext cx="31028" cy="11775"/>
          </a:xfrm>
          <a:custGeom>
            <a:avLst/>
            <a:gdLst/>
            <a:ahLst/>
            <a:cxnLst/>
            <a:rect l="l" t="t" r="r" b="b"/>
            <a:pathLst>
              <a:path w="31028" h="11775">
                <a:moveTo>
                  <a:pt x="0" y="11775"/>
                </a:moveTo>
                <a:lnTo>
                  <a:pt x="29742" y="1138"/>
                </a:lnTo>
                <a:lnTo>
                  <a:pt x="31028" y="0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5978343" y="1989374"/>
            <a:ext cx="29742" cy="11719"/>
          </a:xfrm>
          <a:custGeom>
            <a:avLst/>
            <a:gdLst/>
            <a:ahLst/>
            <a:cxnLst/>
            <a:rect l="l" t="t" r="r" b="b"/>
            <a:pathLst>
              <a:path w="29742" h="11719">
                <a:moveTo>
                  <a:pt x="0" y="11719"/>
                </a:moveTo>
                <a:lnTo>
                  <a:pt x="28544" y="1166"/>
                </a:lnTo>
                <a:lnTo>
                  <a:pt x="29742" y="0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6006888" y="1978765"/>
            <a:ext cx="29742" cy="11775"/>
          </a:xfrm>
          <a:custGeom>
            <a:avLst/>
            <a:gdLst/>
            <a:ahLst/>
            <a:cxnLst/>
            <a:rect l="l" t="t" r="r" b="b"/>
            <a:pathLst>
              <a:path w="29742" h="11775">
                <a:moveTo>
                  <a:pt x="0" y="11775"/>
                </a:moveTo>
                <a:lnTo>
                  <a:pt x="28457" y="1138"/>
                </a:lnTo>
                <a:lnTo>
                  <a:pt x="29742" y="0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6035345" y="1968212"/>
            <a:ext cx="29742" cy="11691"/>
          </a:xfrm>
          <a:custGeom>
            <a:avLst/>
            <a:gdLst/>
            <a:ahLst/>
            <a:cxnLst/>
            <a:rect l="l" t="t" r="r" b="b"/>
            <a:pathLst>
              <a:path w="29742" h="11691">
                <a:moveTo>
                  <a:pt x="0" y="11691"/>
                </a:moveTo>
                <a:lnTo>
                  <a:pt x="28515" y="1138"/>
                </a:lnTo>
                <a:lnTo>
                  <a:pt x="29742" y="0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6063861" y="1959936"/>
            <a:ext cx="29742" cy="9414"/>
          </a:xfrm>
          <a:custGeom>
            <a:avLst/>
            <a:gdLst/>
            <a:ahLst/>
            <a:cxnLst/>
            <a:rect l="l" t="t" r="r" b="b"/>
            <a:pathLst>
              <a:path w="29742" h="9414">
                <a:moveTo>
                  <a:pt x="0" y="9414"/>
                </a:moveTo>
                <a:lnTo>
                  <a:pt x="28457" y="1166"/>
                </a:lnTo>
                <a:lnTo>
                  <a:pt x="29742" y="0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6092318" y="1955215"/>
            <a:ext cx="31028" cy="5887"/>
          </a:xfrm>
          <a:custGeom>
            <a:avLst/>
            <a:gdLst/>
            <a:ahLst/>
            <a:cxnLst/>
            <a:rect l="l" t="t" r="r" b="b"/>
            <a:pathLst>
              <a:path w="31028" h="5887">
                <a:moveTo>
                  <a:pt x="0" y="5887"/>
                </a:moveTo>
                <a:lnTo>
                  <a:pt x="29772" y="1221"/>
                </a:lnTo>
                <a:lnTo>
                  <a:pt x="31028" y="0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6122090" y="1954048"/>
            <a:ext cx="32226" cy="2388"/>
          </a:xfrm>
          <a:custGeom>
            <a:avLst/>
            <a:gdLst/>
            <a:ahLst/>
            <a:cxnLst/>
            <a:rect l="l" t="t" r="r" b="b"/>
            <a:pathLst>
              <a:path w="32226" h="2388">
                <a:moveTo>
                  <a:pt x="0" y="2388"/>
                </a:moveTo>
                <a:lnTo>
                  <a:pt x="31028" y="1166"/>
                </a:lnTo>
                <a:lnTo>
                  <a:pt x="32226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6153119" y="1955215"/>
            <a:ext cx="24746" cy="3582"/>
          </a:xfrm>
          <a:custGeom>
            <a:avLst/>
            <a:gdLst/>
            <a:ahLst/>
            <a:cxnLst/>
            <a:rect l="l" t="t" r="r" b="b"/>
            <a:pathLst>
              <a:path w="24746" h="3582">
                <a:moveTo>
                  <a:pt x="0" y="0"/>
                </a:moveTo>
                <a:lnTo>
                  <a:pt x="23519" y="2360"/>
                </a:lnTo>
                <a:lnTo>
                  <a:pt x="24746" y="3582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6176638" y="1957575"/>
            <a:ext cx="23548" cy="8248"/>
          </a:xfrm>
          <a:custGeom>
            <a:avLst/>
            <a:gdLst/>
            <a:ahLst/>
            <a:cxnLst/>
            <a:rect l="l" t="t" r="r" b="b"/>
            <a:pathLst>
              <a:path w="23548" h="8248">
                <a:moveTo>
                  <a:pt x="0" y="0"/>
                </a:moveTo>
                <a:lnTo>
                  <a:pt x="22263" y="7026"/>
                </a:lnTo>
                <a:lnTo>
                  <a:pt x="23548" y="8248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6198902" y="1964601"/>
            <a:ext cx="23548" cy="9497"/>
          </a:xfrm>
          <a:custGeom>
            <a:avLst/>
            <a:gdLst/>
            <a:ahLst/>
            <a:cxnLst/>
            <a:rect l="l" t="t" r="r" b="b"/>
            <a:pathLst>
              <a:path w="23548" h="9497">
                <a:moveTo>
                  <a:pt x="0" y="0"/>
                </a:moveTo>
                <a:lnTo>
                  <a:pt x="22321" y="8275"/>
                </a:lnTo>
                <a:lnTo>
                  <a:pt x="23548" y="9497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6221223" y="1972877"/>
            <a:ext cx="23548" cy="11775"/>
          </a:xfrm>
          <a:custGeom>
            <a:avLst/>
            <a:gdLst/>
            <a:ahLst/>
            <a:cxnLst/>
            <a:rect l="l" t="t" r="r" b="b"/>
            <a:pathLst>
              <a:path w="23548" h="11775">
                <a:moveTo>
                  <a:pt x="0" y="0"/>
                </a:moveTo>
                <a:lnTo>
                  <a:pt x="22321" y="10608"/>
                </a:lnTo>
                <a:lnTo>
                  <a:pt x="23548" y="11775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6243545" y="1983486"/>
            <a:ext cx="22263" cy="12941"/>
          </a:xfrm>
          <a:custGeom>
            <a:avLst/>
            <a:gdLst/>
            <a:ahLst/>
            <a:cxnLst/>
            <a:rect l="l" t="t" r="r" b="b"/>
            <a:pathLst>
              <a:path w="22263" h="12941">
                <a:moveTo>
                  <a:pt x="0" y="0"/>
                </a:moveTo>
                <a:lnTo>
                  <a:pt x="21036" y="11719"/>
                </a:lnTo>
                <a:lnTo>
                  <a:pt x="22263" y="12941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6264581" y="1995206"/>
            <a:ext cx="22350" cy="12997"/>
          </a:xfrm>
          <a:custGeom>
            <a:avLst/>
            <a:gdLst/>
            <a:ahLst/>
            <a:cxnLst/>
            <a:rect l="l" t="t" r="r" b="b"/>
            <a:pathLst>
              <a:path w="22350" h="12997">
                <a:moveTo>
                  <a:pt x="0" y="0"/>
                </a:moveTo>
                <a:lnTo>
                  <a:pt x="21065" y="11775"/>
                </a:lnTo>
                <a:lnTo>
                  <a:pt x="22350" y="12997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6285647" y="2006981"/>
            <a:ext cx="22321" cy="11775"/>
          </a:xfrm>
          <a:custGeom>
            <a:avLst/>
            <a:gdLst/>
            <a:ahLst/>
            <a:cxnLst/>
            <a:rect l="l" t="t" r="r" b="b"/>
            <a:pathLst>
              <a:path w="22321" h="11775">
                <a:moveTo>
                  <a:pt x="0" y="0"/>
                </a:moveTo>
                <a:lnTo>
                  <a:pt x="21094" y="10636"/>
                </a:lnTo>
                <a:lnTo>
                  <a:pt x="22321" y="11775"/>
                </a:lnTo>
              </a:path>
            </a:pathLst>
          </a:custGeom>
          <a:ln w="11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6306741" y="2017617"/>
            <a:ext cx="23548" cy="11775"/>
          </a:xfrm>
          <a:custGeom>
            <a:avLst/>
            <a:gdLst/>
            <a:ahLst/>
            <a:cxnLst/>
            <a:rect l="l" t="t" r="r" b="b"/>
            <a:pathLst>
              <a:path w="23548" h="11775">
                <a:moveTo>
                  <a:pt x="0" y="0"/>
                </a:moveTo>
                <a:lnTo>
                  <a:pt x="22263" y="10553"/>
                </a:lnTo>
                <a:lnTo>
                  <a:pt x="23548" y="11775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6329005" y="2028171"/>
            <a:ext cx="23548" cy="8248"/>
          </a:xfrm>
          <a:custGeom>
            <a:avLst/>
            <a:gdLst/>
            <a:ahLst/>
            <a:cxnLst/>
            <a:rect l="l" t="t" r="r" b="b"/>
            <a:pathLst>
              <a:path w="23548" h="8248">
                <a:moveTo>
                  <a:pt x="0" y="0"/>
                </a:moveTo>
                <a:lnTo>
                  <a:pt x="22321" y="7026"/>
                </a:lnTo>
                <a:lnTo>
                  <a:pt x="23548" y="8248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6351327" y="2035197"/>
            <a:ext cx="26032" cy="5887"/>
          </a:xfrm>
          <a:custGeom>
            <a:avLst/>
            <a:gdLst/>
            <a:ahLst/>
            <a:cxnLst/>
            <a:rect l="l" t="t" r="r" b="b"/>
            <a:pathLst>
              <a:path w="26032" h="5887">
                <a:moveTo>
                  <a:pt x="0" y="0"/>
                </a:moveTo>
                <a:lnTo>
                  <a:pt x="24746" y="4748"/>
                </a:lnTo>
                <a:lnTo>
                  <a:pt x="26032" y="5887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6376073" y="2039946"/>
            <a:ext cx="28544" cy="0"/>
          </a:xfrm>
          <a:custGeom>
            <a:avLst/>
            <a:gdLst/>
            <a:ahLst/>
            <a:cxnLst/>
            <a:rect l="l" t="t" r="r" b="b"/>
            <a:pathLst>
              <a:path w="28544">
                <a:moveTo>
                  <a:pt x="0" y="0"/>
                </a:moveTo>
                <a:lnTo>
                  <a:pt x="27259" y="0"/>
                </a:lnTo>
                <a:lnTo>
                  <a:pt x="28544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6403333" y="2032892"/>
            <a:ext cx="27317" cy="7053"/>
          </a:xfrm>
          <a:custGeom>
            <a:avLst/>
            <a:gdLst/>
            <a:ahLst/>
            <a:cxnLst/>
            <a:rect l="l" t="t" r="r" b="b"/>
            <a:pathLst>
              <a:path w="27317" h="7053">
                <a:moveTo>
                  <a:pt x="0" y="7053"/>
                </a:moveTo>
                <a:lnTo>
                  <a:pt x="26032" y="1166"/>
                </a:lnTo>
                <a:lnTo>
                  <a:pt x="27317" y="0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6429365" y="2023505"/>
            <a:ext cx="26032" cy="10553"/>
          </a:xfrm>
          <a:custGeom>
            <a:avLst/>
            <a:gdLst/>
            <a:ahLst/>
            <a:cxnLst/>
            <a:rect l="l" t="t" r="r" b="b"/>
            <a:pathLst>
              <a:path w="26032" h="10553">
                <a:moveTo>
                  <a:pt x="0" y="10553"/>
                </a:moveTo>
                <a:lnTo>
                  <a:pt x="24834" y="1138"/>
                </a:lnTo>
                <a:lnTo>
                  <a:pt x="26032" y="0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6454200" y="2010508"/>
            <a:ext cx="24746" cy="14135"/>
          </a:xfrm>
          <a:custGeom>
            <a:avLst/>
            <a:gdLst/>
            <a:ahLst/>
            <a:cxnLst/>
            <a:rect l="l" t="t" r="r" b="b"/>
            <a:pathLst>
              <a:path w="24746" h="14135">
                <a:moveTo>
                  <a:pt x="0" y="14135"/>
                </a:moveTo>
                <a:lnTo>
                  <a:pt x="23519" y="1221"/>
                </a:lnTo>
                <a:lnTo>
                  <a:pt x="24746" y="0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6477719" y="1996428"/>
            <a:ext cx="25973" cy="15302"/>
          </a:xfrm>
          <a:custGeom>
            <a:avLst/>
            <a:gdLst/>
            <a:ahLst/>
            <a:cxnLst/>
            <a:rect l="l" t="t" r="r" b="b"/>
            <a:pathLst>
              <a:path w="25973" h="15302">
                <a:moveTo>
                  <a:pt x="0" y="15302"/>
                </a:moveTo>
                <a:lnTo>
                  <a:pt x="24776" y="1138"/>
                </a:lnTo>
                <a:lnTo>
                  <a:pt x="25973" y="0"/>
                </a:lnTo>
              </a:path>
            </a:pathLst>
          </a:custGeom>
          <a:ln w="11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6502495" y="1983486"/>
            <a:ext cx="24805" cy="14080"/>
          </a:xfrm>
          <a:custGeom>
            <a:avLst/>
            <a:gdLst/>
            <a:ahLst/>
            <a:cxnLst/>
            <a:rect l="l" t="t" r="r" b="b"/>
            <a:pathLst>
              <a:path w="24805" h="14080">
                <a:moveTo>
                  <a:pt x="0" y="14080"/>
                </a:moveTo>
                <a:lnTo>
                  <a:pt x="23519" y="1166"/>
                </a:lnTo>
                <a:lnTo>
                  <a:pt x="24805" y="0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6526015" y="1970489"/>
            <a:ext cx="26032" cy="14163"/>
          </a:xfrm>
          <a:custGeom>
            <a:avLst/>
            <a:gdLst/>
            <a:ahLst/>
            <a:cxnLst/>
            <a:rect l="l" t="t" r="r" b="b"/>
            <a:pathLst>
              <a:path w="26032" h="14163">
                <a:moveTo>
                  <a:pt x="0" y="14163"/>
                </a:moveTo>
                <a:lnTo>
                  <a:pt x="24834" y="1221"/>
                </a:lnTo>
                <a:lnTo>
                  <a:pt x="26032" y="0"/>
                </a:lnTo>
              </a:path>
            </a:pathLst>
          </a:custGeom>
          <a:ln w="11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6550849" y="1961102"/>
            <a:ext cx="25973" cy="10608"/>
          </a:xfrm>
          <a:custGeom>
            <a:avLst/>
            <a:gdLst/>
            <a:ahLst/>
            <a:cxnLst/>
            <a:rect l="l" t="t" r="r" b="b"/>
            <a:pathLst>
              <a:path w="25973" h="10608">
                <a:moveTo>
                  <a:pt x="0" y="10608"/>
                </a:moveTo>
                <a:lnTo>
                  <a:pt x="24746" y="1221"/>
                </a:lnTo>
                <a:lnTo>
                  <a:pt x="25973" y="0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6575596" y="1954048"/>
            <a:ext cx="27259" cy="8275"/>
          </a:xfrm>
          <a:custGeom>
            <a:avLst/>
            <a:gdLst/>
            <a:ahLst/>
            <a:cxnLst/>
            <a:rect l="l" t="t" r="r" b="b"/>
            <a:pathLst>
              <a:path w="27259" h="8275">
                <a:moveTo>
                  <a:pt x="0" y="8275"/>
                </a:moveTo>
                <a:lnTo>
                  <a:pt x="26032" y="1166"/>
                </a:lnTo>
                <a:lnTo>
                  <a:pt x="27259" y="0"/>
                </a:lnTo>
              </a:path>
            </a:pathLst>
          </a:custGeom>
          <a:ln w="11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6601629" y="1955215"/>
            <a:ext cx="28457" cy="0"/>
          </a:xfrm>
          <a:custGeom>
            <a:avLst/>
            <a:gdLst/>
            <a:ahLst/>
            <a:cxnLst/>
            <a:rect l="l" t="t" r="r" b="b"/>
            <a:pathLst>
              <a:path w="28457">
                <a:moveTo>
                  <a:pt x="0" y="0"/>
                </a:moveTo>
                <a:lnTo>
                  <a:pt x="27259" y="0"/>
                </a:lnTo>
                <a:lnTo>
                  <a:pt x="28457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6628888" y="1955215"/>
            <a:ext cx="13615" cy="3582"/>
          </a:xfrm>
          <a:custGeom>
            <a:avLst/>
            <a:gdLst/>
            <a:ahLst/>
            <a:cxnLst/>
            <a:rect l="l" t="t" r="r" b="b"/>
            <a:pathLst>
              <a:path w="13615" h="3582">
                <a:moveTo>
                  <a:pt x="0" y="0"/>
                </a:moveTo>
                <a:lnTo>
                  <a:pt x="12417" y="2360"/>
                </a:lnTo>
                <a:lnTo>
                  <a:pt x="13615" y="3582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6641305" y="1957575"/>
            <a:ext cx="12329" cy="4748"/>
          </a:xfrm>
          <a:custGeom>
            <a:avLst/>
            <a:gdLst/>
            <a:ahLst/>
            <a:cxnLst/>
            <a:rect l="l" t="t" r="r" b="b"/>
            <a:pathLst>
              <a:path w="12329" h="4748">
                <a:moveTo>
                  <a:pt x="0" y="0"/>
                </a:moveTo>
                <a:lnTo>
                  <a:pt x="11131" y="3526"/>
                </a:lnTo>
                <a:lnTo>
                  <a:pt x="12329" y="4748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6652437" y="1961102"/>
            <a:ext cx="12388" cy="5887"/>
          </a:xfrm>
          <a:custGeom>
            <a:avLst/>
            <a:gdLst/>
            <a:ahLst/>
            <a:cxnLst/>
            <a:rect l="l" t="t" r="r" b="b"/>
            <a:pathLst>
              <a:path w="12388" h="5887">
                <a:moveTo>
                  <a:pt x="0" y="0"/>
                </a:moveTo>
                <a:lnTo>
                  <a:pt x="11102" y="4721"/>
                </a:lnTo>
                <a:lnTo>
                  <a:pt x="12388" y="5887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6663539" y="1965823"/>
            <a:ext cx="12417" cy="7053"/>
          </a:xfrm>
          <a:custGeom>
            <a:avLst/>
            <a:gdLst/>
            <a:ahLst/>
            <a:cxnLst/>
            <a:rect l="l" t="t" r="r" b="b"/>
            <a:pathLst>
              <a:path w="12417" h="7053">
                <a:moveTo>
                  <a:pt x="0" y="0"/>
                </a:moveTo>
                <a:lnTo>
                  <a:pt x="11219" y="5887"/>
                </a:lnTo>
                <a:lnTo>
                  <a:pt x="12417" y="7053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6674759" y="1971711"/>
            <a:ext cx="9904" cy="9414"/>
          </a:xfrm>
          <a:custGeom>
            <a:avLst/>
            <a:gdLst/>
            <a:ahLst/>
            <a:cxnLst/>
            <a:rect l="l" t="t" r="r" b="b"/>
            <a:pathLst>
              <a:path w="9904" h="9414">
                <a:moveTo>
                  <a:pt x="0" y="0"/>
                </a:moveTo>
                <a:lnTo>
                  <a:pt x="8619" y="8192"/>
                </a:lnTo>
                <a:lnTo>
                  <a:pt x="9904" y="9414"/>
                </a:lnTo>
              </a:path>
            </a:pathLst>
          </a:custGeom>
          <a:ln w="11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6683378" y="1979903"/>
            <a:ext cx="11190" cy="9470"/>
          </a:xfrm>
          <a:custGeom>
            <a:avLst/>
            <a:gdLst/>
            <a:ahLst/>
            <a:cxnLst/>
            <a:rect l="l" t="t" r="r" b="b"/>
            <a:pathLst>
              <a:path w="11190" h="9470">
                <a:moveTo>
                  <a:pt x="0" y="0"/>
                </a:moveTo>
                <a:lnTo>
                  <a:pt x="9904" y="8275"/>
                </a:lnTo>
                <a:lnTo>
                  <a:pt x="11190" y="9470"/>
                </a:lnTo>
              </a:path>
            </a:pathLst>
          </a:custGeom>
          <a:ln w="11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6693282" y="1988179"/>
            <a:ext cx="8706" cy="10608"/>
          </a:xfrm>
          <a:custGeom>
            <a:avLst/>
            <a:gdLst/>
            <a:ahLst/>
            <a:cxnLst/>
            <a:rect l="l" t="t" r="r" b="b"/>
            <a:pathLst>
              <a:path w="8706" h="10608">
                <a:moveTo>
                  <a:pt x="0" y="0"/>
                </a:moveTo>
                <a:lnTo>
                  <a:pt x="7421" y="9386"/>
                </a:lnTo>
                <a:lnTo>
                  <a:pt x="8706" y="10608"/>
                </a:lnTo>
              </a:path>
            </a:pathLst>
          </a:custGeom>
          <a:ln w="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6700703" y="1997566"/>
            <a:ext cx="7508" cy="11775"/>
          </a:xfrm>
          <a:custGeom>
            <a:avLst/>
            <a:gdLst/>
            <a:ahLst/>
            <a:cxnLst/>
            <a:rect l="l" t="t" r="r" b="b"/>
            <a:pathLst>
              <a:path w="7508" h="11775">
                <a:moveTo>
                  <a:pt x="0" y="0"/>
                </a:moveTo>
                <a:lnTo>
                  <a:pt x="6223" y="10636"/>
                </a:lnTo>
                <a:lnTo>
                  <a:pt x="7508" y="11775"/>
                </a:lnTo>
              </a:path>
            </a:pathLst>
          </a:custGeom>
          <a:ln w="1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6706927" y="2008203"/>
            <a:ext cx="7421" cy="11719"/>
          </a:xfrm>
          <a:custGeom>
            <a:avLst/>
            <a:gdLst/>
            <a:ahLst/>
            <a:cxnLst/>
            <a:rect l="l" t="t" r="r" b="b"/>
            <a:pathLst>
              <a:path w="7421" h="11719">
                <a:moveTo>
                  <a:pt x="0" y="0"/>
                </a:moveTo>
                <a:lnTo>
                  <a:pt x="6194" y="10553"/>
                </a:lnTo>
                <a:lnTo>
                  <a:pt x="7421" y="11719"/>
                </a:lnTo>
              </a:path>
            </a:pathLst>
          </a:custGeom>
          <a:ln w="1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6713121" y="2018756"/>
            <a:ext cx="6223" cy="12941"/>
          </a:xfrm>
          <a:custGeom>
            <a:avLst/>
            <a:gdLst/>
            <a:ahLst/>
            <a:cxnLst/>
            <a:rect l="l" t="t" r="r" b="b"/>
            <a:pathLst>
              <a:path w="6223" h="12941">
                <a:moveTo>
                  <a:pt x="0" y="0"/>
                </a:moveTo>
                <a:lnTo>
                  <a:pt x="4996" y="11775"/>
                </a:lnTo>
                <a:lnTo>
                  <a:pt x="6223" y="12941"/>
                </a:lnTo>
              </a:path>
            </a:pathLst>
          </a:custGeom>
          <a:ln w="12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5444373" y="1898755"/>
            <a:ext cx="18523" cy="14135"/>
          </a:xfrm>
          <a:custGeom>
            <a:avLst/>
            <a:gdLst/>
            <a:ahLst/>
            <a:cxnLst/>
            <a:rect l="l" t="t" r="r" b="b"/>
            <a:pathLst>
              <a:path w="18523" h="14135">
                <a:moveTo>
                  <a:pt x="0" y="14135"/>
                </a:moveTo>
                <a:lnTo>
                  <a:pt x="17325" y="1166"/>
                </a:lnTo>
                <a:lnTo>
                  <a:pt x="18523" y="0"/>
                </a:lnTo>
              </a:path>
            </a:pathLst>
          </a:custGeom>
          <a:ln w="11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5461699" y="1886980"/>
            <a:ext cx="19838" cy="12941"/>
          </a:xfrm>
          <a:custGeom>
            <a:avLst/>
            <a:gdLst/>
            <a:ahLst/>
            <a:cxnLst/>
            <a:rect l="l" t="t" r="r" b="b"/>
            <a:pathLst>
              <a:path w="19838" h="12941">
                <a:moveTo>
                  <a:pt x="0" y="12941"/>
                </a:moveTo>
                <a:lnTo>
                  <a:pt x="18552" y="1221"/>
                </a:lnTo>
                <a:lnTo>
                  <a:pt x="19838" y="0"/>
                </a:lnTo>
              </a:path>
            </a:pathLst>
          </a:custGeom>
          <a:ln w="11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5480251" y="1875204"/>
            <a:ext cx="19809" cy="12997"/>
          </a:xfrm>
          <a:custGeom>
            <a:avLst/>
            <a:gdLst/>
            <a:ahLst/>
            <a:cxnLst/>
            <a:rect l="l" t="t" r="r" b="b"/>
            <a:pathLst>
              <a:path w="19809" h="12997">
                <a:moveTo>
                  <a:pt x="0" y="12997"/>
                </a:moveTo>
                <a:lnTo>
                  <a:pt x="18611" y="1221"/>
                </a:lnTo>
                <a:lnTo>
                  <a:pt x="19809" y="0"/>
                </a:lnTo>
              </a:path>
            </a:pathLst>
          </a:custGeom>
          <a:ln w="11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5498863" y="1865790"/>
            <a:ext cx="21036" cy="10636"/>
          </a:xfrm>
          <a:custGeom>
            <a:avLst/>
            <a:gdLst/>
            <a:ahLst/>
            <a:cxnLst/>
            <a:rect l="l" t="t" r="r" b="b"/>
            <a:pathLst>
              <a:path w="21036" h="10636">
                <a:moveTo>
                  <a:pt x="0" y="10636"/>
                </a:moveTo>
                <a:lnTo>
                  <a:pt x="19838" y="1221"/>
                </a:lnTo>
                <a:lnTo>
                  <a:pt x="21036" y="0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5518701" y="1857597"/>
            <a:ext cx="21036" cy="9414"/>
          </a:xfrm>
          <a:custGeom>
            <a:avLst/>
            <a:gdLst/>
            <a:ahLst/>
            <a:cxnLst/>
            <a:rect l="l" t="t" r="r" b="b"/>
            <a:pathLst>
              <a:path w="21036" h="9414">
                <a:moveTo>
                  <a:pt x="0" y="9414"/>
                </a:moveTo>
                <a:lnTo>
                  <a:pt x="19809" y="1166"/>
                </a:lnTo>
                <a:lnTo>
                  <a:pt x="21036" y="0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5538510" y="1850488"/>
            <a:ext cx="22263" cy="8275"/>
          </a:xfrm>
          <a:custGeom>
            <a:avLst/>
            <a:gdLst/>
            <a:ahLst/>
            <a:cxnLst/>
            <a:rect l="l" t="t" r="r" b="b"/>
            <a:pathLst>
              <a:path w="22263" h="8275">
                <a:moveTo>
                  <a:pt x="0" y="8275"/>
                </a:moveTo>
                <a:lnTo>
                  <a:pt x="21036" y="1221"/>
                </a:lnTo>
                <a:lnTo>
                  <a:pt x="22263" y="0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5559546" y="1844683"/>
            <a:ext cx="23548" cy="7026"/>
          </a:xfrm>
          <a:custGeom>
            <a:avLst/>
            <a:gdLst/>
            <a:ahLst/>
            <a:cxnLst/>
            <a:rect l="l" t="t" r="r" b="b"/>
            <a:pathLst>
              <a:path w="23548" h="7026">
                <a:moveTo>
                  <a:pt x="0" y="7026"/>
                </a:moveTo>
                <a:lnTo>
                  <a:pt x="22350" y="1138"/>
                </a:lnTo>
                <a:lnTo>
                  <a:pt x="23548" y="0"/>
                </a:lnTo>
              </a:path>
            </a:pathLst>
          </a:custGeom>
          <a:ln w="11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5581897" y="1842323"/>
            <a:ext cx="22234" cy="3499"/>
          </a:xfrm>
          <a:custGeom>
            <a:avLst/>
            <a:gdLst/>
            <a:ahLst/>
            <a:cxnLst/>
            <a:rect l="l" t="t" r="r" b="b"/>
            <a:pathLst>
              <a:path w="22234" h="3499">
                <a:moveTo>
                  <a:pt x="0" y="3499"/>
                </a:moveTo>
                <a:lnTo>
                  <a:pt x="21036" y="1138"/>
                </a:lnTo>
                <a:lnTo>
                  <a:pt x="22234" y="0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5602934" y="1839934"/>
            <a:ext cx="23548" cy="3526"/>
          </a:xfrm>
          <a:custGeom>
            <a:avLst/>
            <a:gdLst/>
            <a:ahLst/>
            <a:cxnLst/>
            <a:rect l="l" t="t" r="r" b="b"/>
            <a:pathLst>
              <a:path w="23548" h="3526">
                <a:moveTo>
                  <a:pt x="0" y="3526"/>
                </a:moveTo>
                <a:lnTo>
                  <a:pt x="22321" y="1166"/>
                </a:lnTo>
                <a:lnTo>
                  <a:pt x="23548" y="0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5625255" y="1841101"/>
            <a:ext cx="23548" cy="2360"/>
          </a:xfrm>
          <a:custGeom>
            <a:avLst/>
            <a:gdLst/>
            <a:ahLst/>
            <a:cxnLst/>
            <a:rect l="l" t="t" r="r" b="b"/>
            <a:pathLst>
              <a:path w="23548" h="2360">
                <a:moveTo>
                  <a:pt x="0" y="0"/>
                </a:moveTo>
                <a:lnTo>
                  <a:pt x="22263" y="1221"/>
                </a:lnTo>
                <a:lnTo>
                  <a:pt x="23548" y="2360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5647519" y="1842323"/>
            <a:ext cx="23519" cy="4665"/>
          </a:xfrm>
          <a:custGeom>
            <a:avLst/>
            <a:gdLst/>
            <a:ahLst/>
            <a:cxnLst/>
            <a:rect l="l" t="t" r="r" b="b"/>
            <a:pathLst>
              <a:path w="23519" h="4665">
                <a:moveTo>
                  <a:pt x="0" y="0"/>
                </a:moveTo>
                <a:lnTo>
                  <a:pt x="22321" y="3499"/>
                </a:lnTo>
                <a:lnTo>
                  <a:pt x="23519" y="4665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5669840" y="1845822"/>
            <a:ext cx="22321" cy="7053"/>
          </a:xfrm>
          <a:custGeom>
            <a:avLst/>
            <a:gdLst/>
            <a:ahLst/>
            <a:cxnLst/>
            <a:rect l="l" t="t" r="r" b="b"/>
            <a:pathLst>
              <a:path w="22321" h="7053">
                <a:moveTo>
                  <a:pt x="0" y="0"/>
                </a:moveTo>
                <a:lnTo>
                  <a:pt x="21036" y="5887"/>
                </a:lnTo>
                <a:lnTo>
                  <a:pt x="22321" y="7053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5690877" y="1851710"/>
            <a:ext cx="22321" cy="9414"/>
          </a:xfrm>
          <a:custGeom>
            <a:avLst/>
            <a:gdLst/>
            <a:ahLst/>
            <a:cxnLst/>
            <a:rect l="l" t="t" r="r" b="b"/>
            <a:pathLst>
              <a:path w="22321" h="9414">
                <a:moveTo>
                  <a:pt x="0" y="0"/>
                </a:moveTo>
                <a:lnTo>
                  <a:pt x="21123" y="8192"/>
                </a:lnTo>
                <a:lnTo>
                  <a:pt x="22321" y="9414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5712001" y="1859902"/>
            <a:ext cx="22234" cy="10636"/>
          </a:xfrm>
          <a:custGeom>
            <a:avLst/>
            <a:gdLst/>
            <a:ahLst/>
            <a:cxnLst/>
            <a:rect l="l" t="t" r="r" b="b"/>
            <a:pathLst>
              <a:path w="22234" h="10636">
                <a:moveTo>
                  <a:pt x="0" y="0"/>
                </a:moveTo>
                <a:lnTo>
                  <a:pt x="21036" y="9470"/>
                </a:lnTo>
                <a:lnTo>
                  <a:pt x="22234" y="10636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5733037" y="1869372"/>
            <a:ext cx="22321" cy="10580"/>
          </a:xfrm>
          <a:custGeom>
            <a:avLst/>
            <a:gdLst/>
            <a:ahLst/>
            <a:cxnLst/>
            <a:rect l="l" t="t" r="r" b="b"/>
            <a:pathLst>
              <a:path w="22321" h="10580">
                <a:moveTo>
                  <a:pt x="0" y="0"/>
                </a:moveTo>
                <a:lnTo>
                  <a:pt x="21036" y="9414"/>
                </a:lnTo>
                <a:lnTo>
                  <a:pt x="22321" y="10580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5754073" y="1878787"/>
            <a:ext cx="21036" cy="11719"/>
          </a:xfrm>
          <a:custGeom>
            <a:avLst/>
            <a:gdLst/>
            <a:ahLst/>
            <a:cxnLst/>
            <a:rect l="l" t="t" r="r" b="b"/>
            <a:pathLst>
              <a:path w="21036" h="11719">
                <a:moveTo>
                  <a:pt x="0" y="0"/>
                </a:moveTo>
                <a:lnTo>
                  <a:pt x="19838" y="10553"/>
                </a:lnTo>
                <a:lnTo>
                  <a:pt x="21036" y="11719"/>
                </a:lnTo>
              </a:path>
            </a:pathLst>
          </a:custGeom>
          <a:ln w="11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5773911" y="1889340"/>
            <a:ext cx="22321" cy="9414"/>
          </a:xfrm>
          <a:custGeom>
            <a:avLst/>
            <a:gdLst/>
            <a:ahLst/>
            <a:cxnLst/>
            <a:rect l="l" t="t" r="r" b="b"/>
            <a:pathLst>
              <a:path w="22321" h="9414">
                <a:moveTo>
                  <a:pt x="0" y="0"/>
                </a:moveTo>
                <a:lnTo>
                  <a:pt x="21036" y="8275"/>
                </a:lnTo>
                <a:lnTo>
                  <a:pt x="22321" y="9414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5794948" y="1897616"/>
            <a:ext cx="22321" cy="9386"/>
          </a:xfrm>
          <a:custGeom>
            <a:avLst/>
            <a:gdLst/>
            <a:ahLst/>
            <a:cxnLst/>
            <a:rect l="l" t="t" r="r" b="b"/>
            <a:pathLst>
              <a:path w="22321" h="9386">
                <a:moveTo>
                  <a:pt x="0" y="0"/>
                </a:moveTo>
                <a:lnTo>
                  <a:pt x="21123" y="8192"/>
                </a:lnTo>
                <a:lnTo>
                  <a:pt x="22321" y="9386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5816071" y="1905809"/>
            <a:ext cx="22263" cy="5887"/>
          </a:xfrm>
          <a:custGeom>
            <a:avLst/>
            <a:gdLst/>
            <a:ahLst/>
            <a:cxnLst/>
            <a:rect l="l" t="t" r="r" b="b"/>
            <a:pathLst>
              <a:path w="22263" h="5887">
                <a:moveTo>
                  <a:pt x="0" y="0"/>
                </a:moveTo>
                <a:lnTo>
                  <a:pt x="21036" y="4721"/>
                </a:lnTo>
                <a:lnTo>
                  <a:pt x="22263" y="5887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5837108" y="1910530"/>
            <a:ext cx="24746" cy="3526"/>
          </a:xfrm>
          <a:custGeom>
            <a:avLst/>
            <a:gdLst/>
            <a:ahLst/>
            <a:cxnLst/>
            <a:rect l="l" t="t" r="r" b="b"/>
            <a:pathLst>
              <a:path w="24746" h="3526">
                <a:moveTo>
                  <a:pt x="0" y="0"/>
                </a:moveTo>
                <a:lnTo>
                  <a:pt x="23548" y="2360"/>
                </a:lnTo>
                <a:lnTo>
                  <a:pt x="24746" y="3526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5860657" y="1910530"/>
            <a:ext cx="30940" cy="2360"/>
          </a:xfrm>
          <a:custGeom>
            <a:avLst/>
            <a:gdLst/>
            <a:ahLst/>
            <a:cxnLst/>
            <a:rect l="l" t="t" r="r" b="b"/>
            <a:pathLst>
              <a:path w="30940" h="2360">
                <a:moveTo>
                  <a:pt x="0" y="2360"/>
                </a:moveTo>
                <a:lnTo>
                  <a:pt x="29742" y="1166"/>
                </a:lnTo>
                <a:lnTo>
                  <a:pt x="30940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5890399" y="1904642"/>
            <a:ext cx="30940" cy="7053"/>
          </a:xfrm>
          <a:custGeom>
            <a:avLst/>
            <a:gdLst/>
            <a:ahLst/>
            <a:cxnLst/>
            <a:rect l="l" t="t" r="r" b="b"/>
            <a:pathLst>
              <a:path w="30940" h="7053">
                <a:moveTo>
                  <a:pt x="0" y="7053"/>
                </a:moveTo>
                <a:lnTo>
                  <a:pt x="29742" y="1166"/>
                </a:lnTo>
                <a:lnTo>
                  <a:pt x="30940" y="0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5920142" y="1897616"/>
            <a:ext cx="29742" cy="8192"/>
          </a:xfrm>
          <a:custGeom>
            <a:avLst/>
            <a:gdLst/>
            <a:ahLst/>
            <a:cxnLst/>
            <a:rect l="l" t="t" r="r" b="b"/>
            <a:pathLst>
              <a:path w="29742" h="8192">
                <a:moveTo>
                  <a:pt x="0" y="8192"/>
                </a:moveTo>
                <a:lnTo>
                  <a:pt x="28457" y="1138"/>
                </a:lnTo>
                <a:lnTo>
                  <a:pt x="29742" y="0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5948600" y="1886980"/>
            <a:ext cx="31028" cy="11775"/>
          </a:xfrm>
          <a:custGeom>
            <a:avLst/>
            <a:gdLst/>
            <a:ahLst/>
            <a:cxnLst/>
            <a:rect l="l" t="t" r="r" b="b"/>
            <a:pathLst>
              <a:path w="31028" h="11775">
                <a:moveTo>
                  <a:pt x="0" y="11775"/>
                </a:moveTo>
                <a:lnTo>
                  <a:pt x="29742" y="1221"/>
                </a:lnTo>
                <a:lnTo>
                  <a:pt x="31028" y="0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5978343" y="1876426"/>
            <a:ext cx="29742" cy="11775"/>
          </a:xfrm>
          <a:custGeom>
            <a:avLst/>
            <a:gdLst/>
            <a:ahLst/>
            <a:cxnLst/>
            <a:rect l="l" t="t" r="r" b="b"/>
            <a:pathLst>
              <a:path w="29742" h="11775">
                <a:moveTo>
                  <a:pt x="0" y="11775"/>
                </a:moveTo>
                <a:lnTo>
                  <a:pt x="28544" y="1138"/>
                </a:lnTo>
                <a:lnTo>
                  <a:pt x="29742" y="0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6006888" y="1865790"/>
            <a:ext cx="29742" cy="11775"/>
          </a:xfrm>
          <a:custGeom>
            <a:avLst/>
            <a:gdLst/>
            <a:ahLst/>
            <a:cxnLst/>
            <a:rect l="l" t="t" r="r" b="b"/>
            <a:pathLst>
              <a:path w="29742" h="11775">
                <a:moveTo>
                  <a:pt x="0" y="11775"/>
                </a:moveTo>
                <a:lnTo>
                  <a:pt x="28457" y="1221"/>
                </a:lnTo>
                <a:lnTo>
                  <a:pt x="29742" y="0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6035345" y="1855237"/>
            <a:ext cx="29742" cy="11775"/>
          </a:xfrm>
          <a:custGeom>
            <a:avLst/>
            <a:gdLst/>
            <a:ahLst/>
            <a:cxnLst/>
            <a:rect l="l" t="t" r="r" b="b"/>
            <a:pathLst>
              <a:path w="29742" h="11775">
                <a:moveTo>
                  <a:pt x="0" y="11775"/>
                </a:moveTo>
                <a:lnTo>
                  <a:pt x="28515" y="1138"/>
                </a:lnTo>
                <a:lnTo>
                  <a:pt x="29742" y="0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6063861" y="1846988"/>
            <a:ext cx="29742" cy="9386"/>
          </a:xfrm>
          <a:custGeom>
            <a:avLst/>
            <a:gdLst/>
            <a:ahLst/>
            <a:cxnLst/>
            <a:rect l="l" t="t" r="r" b="b"/>
            <a:pathLst>
              <a:path w="29742" h="9386">
                <a:moveTo>
                  <a:pt x="0" y="9386"/>
                </a:moveTo>
                <a:lnTo>
                  <a:pt x="28457" y="1221"/>
                </a:lnTo>
                <a:lnTo>
                  <a:pt x="29742" y="0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6092318" y="1842323"/>
            <a:ext cx="31028" cy="5887"/>
          </a:xfrm>
          <a:custGeom>
            <a:avLst/>
            <a:gdLst/>
            <a:ahLst/>
            <a:cxnLst/>
            <a:rect l="l" t="t" r="r" b="b"/>
            <a:pathLst>
              <a:path w="31028" h="5887">
                <a:moveTo>
                  <a:pt x="0" y="5887"/>
                </a:moveTo>
                <a:lnTo>
                  <a:pt x="29772" y="1138"/>
                </a:lnTo>
                <a:lnTo>
                  <a:pt x="31028" y="0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6122090" y="1841101"/>
            <a:ext cx="32226" cy="2360"/>
          </a:xfrm>
          <a:custGeom>
            <a:avLst/>
            <a:gdLst/>
            <a:ahLst/>
            <a:cxnLst/>
            <a:rect l="l" t="t" r="r" b="b"/>
            <a:pathLst>
              <a:path w="32226" h="2360">
                <a:moveTo>
                  <a:pt x="0" y="2360"/>
                </a:moveTo>
                <a:lnTo>
                  <a:pt x="31028" y="1221"/>
                </a:lnTo>
                <a:lnTo>
                  <a:pt x="32226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6153119" y="1842323"/>
            <a:ext cx="24746" cy="3499"/>
          </a:xfrm>
          <a:custGeom>
            <a:avLst/>
            <a:gdLst/>
            <a:ahLst/>
            <a:cxnLst/>
            <a:rect l="l" t="t" r="r" b="b"/>
            <a:pathLst>
              <a:path w="24746" h="3499">
                <a:moveTo>
                  <a:pt x="0" y="0"/>
                </a:moveTo>
                <a:lnTo>
                  <a:pt x="23519" y="2360"/>
                </a:lnTo>
                <a:lnTo>
                  <a:pt x="24746" y="3499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6176638" y="1844683"/>
            <a:ext cx="23548" cy="8192"/>
          </a:xfrm>
          <a:custGeom>
            <a:avLst/>
            <a:gdLst/>
            <a:ahLst/>
            <a:cxnLst/>
            <a:rect l="l" t="t" r="r" b="b"/>
            <a:pathLst>
              <a:path w="23548" h="8192">
                <a:moveTo>
                  <a:pt x="0" y="0"/>
                </a:moveTo>
                <a:lnTo>
                  <a:pt x="22263" y="7026"/>
                </a:lnTo>
                <a:lnTo>
                  <a:pt x="23548" y="8192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6198902" y="1851710"/>
            <a:ext cx="23548" cy="9414"/>
          </a:xfrm>
          <a:custGeom>
            <a:avLst/>
            <a:gdLst/>
            <a:ahLst/>
            <a:cxnLst/>
            <a:rect l="l" t="t" r="r" b="b"/>
            <a:pathLst>
              <a:path w="23548" h="9414">
                <a:moveTo>
                  <a:pt x="0" y="0"/>
                </a:moveTo>
                <a:lnTo>
                  <a:pt x="22321" y="8192"/>
                </a:lnTo>
                <a:lnTo>
                  <a:pt x="23548" y="9414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6221223" y="1859902"/>
            <a:ext cx="23548" cy="11775"/>
          </a:xfrm>
          <a:custGeom>
            <a:avLst/>
            <a:gdLst/>
            <a:ahLst/>
            <a:cxnLst/>
            <a:rect l="l" t="t" r="r" b="b"/>
            <a:pathLst>
              <a:path w="23548" h="11775">
                <a:moveTo>
                  <a:pt x="0" y="0"/>
                </a:moveTo>
                <a:lnTo>
                  <a:pt x="22321" y="10636"/>
                </a:lnTo>
                <a:lnTo>
                  <a:pt x="23548" y="11775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6243545" y="1870539"/>
            <a:ext cx="22263" cy="12913"/>
          </a:xfrm>
          <a:custGeom>
            <a:avLst/>
            <a:gdLst/>
            <a:ahLst/>
            <a:cxnLst/>
            <a:rect l="l" t="t" r="r" b="b"/>
            <a:pathLst>
              <a:path w="22263" h="12913">
                <a:moveTo>
                  <a:pt x="0" y="0"/>
                </a:moveTo>
                <a:lnTo>
                  <a:pt x="21036" y="11775"/>
                </a:lnTo>
                <a:lnTo>
                  <a:pt x="22263" y="12913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6264581" y="1882314"/>
            <a:ext cx="22350" cy="12913"/>
          </a:xfrm>
          <a:custGeom>
            <a:avLst/>
            <a:gdLst/>
            <a:ahLst/>
            <a:cxnLst/>
            <a:rect l="l" t="t" r="r" b="b"/>
            <a:pathLst>
              <a:path w="22350" h="12913">
                <a:moveTo>
                  <a:pt x="0" y="0"/>
                </a:moveTo>
                <a:lnTo>
                  <a:pt x="21065" y="11775"/>
                </a:lnTo>
                <a:lnTo>
                  <a:pt x="22350" y="12913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6285647" y="1894089"/>
            <a:ext cx="22321" cy="12913"/>
          </a:xfrm>
          <a:custGeom>
            <a:avLst/>
            <a:gdLst/>
            <a:ahLst/>
            <a:cxnLst/>
            <a:rect l="l" t="t" r="r" b="b"/>
            <a:pathLst>
              <a:path w="22321" h="12913">
                <a:moveTo>
                  <a:pt x="0" y="0"/>
                </a:moveTo>
                <a:lnTo>
                  <a:pt x="21094" y="11719"/>
                </a:lnTo>
                <a:lnTo>
                  <a:pt x="22321" y="12913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6306741" y="1905809"/>
            <a:ext cx="23548" cy="10608"/>
          </a:xfrm>
          <a:custGeom>
            <a:avLst/>
            <a:gdLst/>
            <a:ahLst/>
            <a:cxnLst/>
            <a:rect l="l" t="t" r="r" b="b"/>
            <a:pathLst>
              <a:path w="23548" h="10608">
                <a:moveTo>
                  <a:pt x="0" y="0"/>
                </a:moveTo>
                <a:lnTo>
                  <a:pt x="22263" y="9386"/>
                </a:lnTo>
                <a:lnTo>
                  <a:pt x="23548" y="10608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6329005" y="1915196"/>
            <a:ext cx="23548" cy="8275"/>
          </a:xfrm>
          <a:custGeom>
            <a:avLst/>
            <a:gdLst/>
            <a:ahLst/>
            <a:cxnLst/>
            <a:rect l="l" t="t" r="r" b="b"/>
            <a:pathLst>
              <a:path w="23548" h="8275">
                <a:moveTo>
                  <a:pt x="0" y="0"/>
                </a:moveTo>
                <a:lnTo>
                  <a:pt x="22321" y="7109"/>
                </a:lnTo>
                <a:lnTo>
                  <a:pt x="23548" y="8275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6351327" y="1922305"/>
            <a:ext cx="26032" cy="5887"/>
          </a:xfrm>
          <a:custGeom>
            <a:avLst/>
            <a:gdLst/>
            <a:ahLst/>
            <a:cxnLst/>
            <a:rect l="l" t="t" r="r" b="b"/>
            <a:pathLst>
              <a:path w="26032" h="5887">
                <a:moveTo>
                  <a:pt x="0" y="0"/>
                </a:moveTo>
                <a:lnTo>
                  <a:pt x="24746" y="4665"/>
                </a:lnTo>
                <a:lnTo>
                  <a:pt x="26032" y="5887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6376073" y="1926971"/>
            <a:ext cx="28544" cy="0"/>
          </a:xfrm>
          <a:custGeom>
            <a:avLst/>
            <a:gdLst/>
            <a:ahLst/>
            <a:cxnLst/>
            <a:rect l="l" t="t" r="r" b="b"/>
            <a:pathLst>
              <a:path w="28544">
                <a:moveTo>
                  <a:pt x="0" y="0"/>
                </a:moveTo>
                <a:lnTo>
                  <a:pt x="27259" y="0"/>
                </a:lnTo>
                <a:lnTo>
                  <a:pt x="28544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6403333" y="1919945"/>
            <a:ext cx="27317" cy="7026"/>
          </a:xfrm>
          <a:custGeom>
            <a:avLst/>
            <a:gdLst/>
            <a:ahLst/>
            <a:cxnLst/>
            <a:rect l="l" t="t" r="r" b="b"/>
            <a:pathLst>
              <a:path w="27317" h="7026">
                <a:moveTo>
                  <a:pt x="0" y="7026"/>
                </a:moveTo>
                <a:lnTo>
                  <a:pt x="26032" y="1138"/>
                </a:lnTo>
                <a:lnTo>
                  <a:pt x="27317" y="0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6429365" y="1910530"/>
            <a:ext cx="26032" cy="10553"/>
          </a:xfrm>
          <a:custGeom>
            <a:avLst/>
            <a:gdLst/>
            <a:ahLst/>
            <a:cxnLst/>
            <a:rect l="l" t="t" r="r" b="b"/>
            <a:pathLst>
              <a:path w="26032" h="10553">
                <a:moveTo>
                  <a:pt x="0" y="10553"/>
                </a:moveTo>
                <a:lnTo>
                  <a:pt x="24834" y="1166"/>
                </a:lnTo>
                <a:lnTo>
                  <a:pt x="26032" y="0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6454200" y="1897616"/>
            <a:ext cx="24746" cy="14080"/>
          </a:xfrm>
          <a:custGeom>
            <a:avLst/>
            <a:gdLst/>
            <a:ahLst/>
            <a:cxnLst/>
            <a:rect l="l" t="t" r="r" b="b"/>
            <a:pathLst>
              <a:path w="24746" h="14080">
                <a:moveTo>
                  <a:pt x="0" y="14080"/>
                </a:moveTo>
                <a:lnTo>
                  <a:pt x="23519" y="1138"/>
                </a:lnTo>
                <a:lnTo>
                  <a:pt x="24746" y="0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6477719" y="1884675"/>
            <a:ext cx="25973" cy="14080"/>
          </a:xfrm>
          <a:custGeom>
            <a:avLst/>
            <a:gdLst/>
            <a:ahLst/>
            <a:cxnLst/>
            <a:rect l="l" t="t" r="r" b="b"/>
            <a:pathLst>
              <a:path w="25973" h="14080">
                <a:moveTo>
                  <a:pt x="0" y="14080"/>
                </a:moveTo>
                <a:lnTo>
                  <a:pt x="24776" y="1166"/>
                </a:lnTo>
                <a:lnTo>
                  <a:pt x="25973" y="0"/>
                </a:lnTo>
              </a:path>
            </a:pathLst>
          </a:custGeom>
          <a:ln w="11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6502495" y="1870539"/>
            <a:ext cx="24805" cy="15302"/>
          </a:xfrm>
          <a:custGeom>
            <a:avLst/>
            <a:gdLst/>
            <a:ahLst/>
            <a:cxnLst/>
            <a:rect l="l" t="t" r="r" b="b"/>
            <a:pathLst>
              <a:path w="24805" h="15302">
                <a:moveTo>
                  <a:pt x="0" y="15302"/>
                </a:moveTo>
                <a:lnTo>
                  <a:pt x="23519" y="1138"/>
                </a:lnTo>
                <a:lnTo>
                  <a:pt x="24805" y="0"/>
                </a:lnTo>
              </a:path>
            </a:pathLst>
          </a:custGeom>
          <a:ln w="1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6526015" y="1857597"/>
            <a:ext cx="26032" cy="14080"/>
          </a:xfrm>
          <a:custGeom>
            <a:avLst/>
            <a:gdLst/>
            <a:ahLst/>
            <a:cxnLst/>
            <a:rect l="l" t="t" r="r" b="b"/>
            <a:pathLst>
              <a:path w="26032" h="14080">
                <a:moveTo>
                  <a:pt x="0" y="14080"/>
                </a:moveTo>
                <a:lnTo>
                  <a:pt x="24834" y="1166"/>
                </a:lnTo>
                <a:lnTo>
                  <a:pt x="26032" y="0"/>
                </a:lnTo>
              </a:path>
            </a:pathLst>
          </a:custGeom>
          <a:ln w="11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6550849" y="1848210"/>
            <a:ext cx="25973" cy="10553"/>
          </a:xfrm>
          <a:custGeom>
            <a:avLst/>
            <a:gdLst/>
            <a:ahLst/>
            <a:cxnLst/>
            <a:rect l="l" t="t" r="r" b="b"/>
            <a:pathLst>
              <a:path w="25973" h="10553">
                <a:moveTo>
                  <a:pt x="0" y="10553"/>
                </a:moveTo>
                <a:lnTo>
                  <a:pt x="24746" y="1138"/>
                </a:lnTo>
                <a:lnTo>
                  <a:pt x="25973" y="0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6575596" y="1842323"/>
            <a:ext cx="27259" cy="7026"/>
          </a:xfrm>
          <a:custGeom>
            <a:avLst/>
            <a:gdLst/>
            <a:ahLst/>
            <a:cxnLst/>
            <a:rect l="l" t="t" r="r" b="b"/>
            <a:pathLst>
              <a:path w="27259" h="7026">
                <a:moveTo>
                  <a:pt x="0" y="7026"/>
                </a:moveTo>
                <a:lnTo>
                  <a:pt x="26032" y="1138"/>
                </a:lnTo>
                <a:lnTo>
                  <a:pt x="27259" y="0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6601629" y="1841101"/>
            <a:ext cx="28457" cy="2360"/>
          </a:xfrm>
          <a:custGeom>
            <a:avLst/>
            <a:gdLst/>
            <a:ahLst/>
            <a:cxnLst/>
            <a:rect l="l" t="t" r="r" b="b"/>
            <a:pathLst>
              <a:path w="28457" h="2360">
                <a:moveTo>
                  <a:pt x="0" y="2360"/>
                </a:moveTo>
                <a:lnTo>
                  <a:pt x="27259" y="1221"/>
                </a:lnTo>
                <a:lnTo>
                  <a:pt x="28457" y="0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6628888" y="1842323"/>
            <a:ext cx="13615" cy="3499"/>
          </a:xfrm>
          <a:custGeom>
            <a:avLst/>
            <a:gdLst/>
            <a:ahLst/>
            <a:cxnLst/>
            <a:rect l="l" t="t" r="r" b="b"/>
            <a:pathLst>
              <a:path w="13615" h="3499">
                <a:moveTo>
                  <a:pt x="0" y="0"/>
                </a:moveTo>
                <a:lnTo>
                  <a:pt x="12417" y="2360"/>
                </a:lnTo>
                <a:lnTo>
                  <a:pt x="13615" y="3499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6641305" y="1844683"/>
            <a:ext cx="12329" cy="4665"/>
          </a:xfrm>
          <a:custGeom>
            <a:avLst/>
            <a:gdLst/>
            <a:ahLst/>
            <a:cxnLst/>
            <a:rect l="l" t="t" r="r" b="b"/>
            <a:pathLst>
              <a:path w="12329" h="4665">
                <a:moveTo>
                  <a:pt x="0" y="0"/>
                </a:moveTo>
                <a:lnTo>
                  <a:pt x="11131" y="3526"/>
                </a:lnTo>
                <a:lnTo>
                  <a:pt x="12329" y="4665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6652437" y="1848210"/>
            <a:ext cx="12388" cy="5887"/>
          </a:xfrm>
          <a:custGeom>
            <a:avLst/>
            <a:gdLst/>
            <a:ahLst/>
            <a:cxnLst/>
            <a:rect l="l" t="t" r="r" b="b"/>
            <a:pathLst>
              <a:path w="12388" h="5887">
                <a:moveTo>
                  <a:pt x="0" y="0"/>
                </a:moveTo>
                <a:lnTo>
                  <a:pt x="11102" y="4665"/>
                </a:lnTo>
                <a:lnTo>
                  <a:pt x="12388" y="5887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6663539" y="1852876"/>
            <a:ext cx="12417" cy="8248"/>
          </a:xfrm>
          <a:custGeom>
            <a:avLst/>
            <a:gdLst/>
            <a:ahLst/>
            <a:cxnLst/>
            <a:rect l="l" t="t" r="r" b="b"/>
            <a:pathLst>
              <a:path w="12417" h="8248">
                <a:moveTo>
                  <a:pt x="0" y="0"/>
                </a:moveTo>
                <a:lnTo>
                  <a:pt x="11219" y="7026"/>
                </a:lnTo>
                <a:lnTo>
                  <a:pt x="12417" y="8248"/>
                </a:lnTo>
              </a:path>
            </a:pathLst>
          </a:custGeom>
          <a:ln w="11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6674759" y="1859902"/>
            <a:ext cx="9904" cy="8275"/>
          </a:xfrm>
          <a:custGeom>
            <a:avLst/>
            <a:gdLst/>
            <a:ahLst/>
            <a:cxnLst/>
            <a:rect l="l" t="t" r="r" b="b"/>
            <a:pathLst>
              <a:path w="9904" h="8275">
                <a:moveTo>
                  <a:pt x="0" y="0"/>
                </a:moveTo>
                <a:lnTo>
                  <a:pt x="8619" y="7109"/>
                </a:lnTo>
                <a:lnTo>
                  <a:pt x="9904" y="8275"/>
                </a:lnTo>
              </a:path>
            </a:pathLst>
          </a:custGeom>
          <a:ln w="11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6683378" y="1867012"/>
            <a:ext cx="11190" cy="9414"/>
          </a:xfrm>
          <a:custGeom>
            <a:avLst/>
            <a:gdLst/>
            <a:ahLst/>
            <a:cxnLst/>
            <a:rect l="l" t="t" r="r" b="b"/>
            <a:pathLst>
              <a:path w="11190" h="9414">
                <a:moveTo>
                  <a:pt x="0" y="0"/>
                </a:moveTo>
                <a:lnTo>
                  <a:pt x="9904" y="8192"/>
                </a:lnTo>
                <a:lnTo>
                  <a:pt x="11190" y="9414"/>
                </a:lnTo>
              </a:path>
            </a:pathLst>
          </a:custGeom>
          <a:ln w="11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6693282" y="1875204"/>
            <a:ext cx="8706" cy="10636"/>
          </a:xfrm>
          <a:custGeom>
            <a:avLst/>
            <a:gdLst/>
            <a:ahLst/>
            <a:cxnLst/>
            <a:rect l="l" t="t" r="r" b="b"/>
            <a:pathLst>
              <a:path w="8706" h="10636">
                <a:moveTo>
                  <a:pt x="0" y="0"/>
                </a:moveTo>
                <a:lnTo>
                  <a:pt x="7421" y="9470"/>
                </a:lnTo>
                <a:lnTo>
                  <a:pt x="8706" y="10636"/>
                </a:lnTo>
              </a:path>
            </a:pathLst>
          </a:custGeom>
          <a:ln w="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6700703" y="1884675"/>
            <a:ext cx="7508" cy="11719"/>
          </a:xfrm>
          <a:custGeom>
            <a:avLst/>
            <a:gdLst/>
            <a:ahLst/>
            <a:cxnLst/>
            <a:rect l="l" t="t" r="r" b="b"/>
            <a:pathLst>
              <a:path w="7508" h="11719">
                <a:moveTo>
                  <a:pt x="0" y="0"/>
                </a:moveTo>
                <a:lnTo>
                  <a:pt x="6223" y="10553"/>
                </a:lnTo>
                <a:lnTo>
                  <a:pt x="7508" y="11719"/>
                </a:lnTo>
              </a:path>
            </a:pathLst>
          </a:custGeom>
          <a:ln w="1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6706927" y="1895228"/>
            <a:ext cx="7421" cy="11775"/>
          </a:xfrm>
          <a:custGeom>
            <a:avLst/>
            <a:gdLst/>
            <a:ahLst/>
            <a:cxnLst/>
            <a:rect l="l" t="t" r="r" b="b"/>
            <a:pathLst>
              <a:path w="7421" h="11775">
                <a:moveTo>
                  <a:pt x="0" y="0"/>
                </a:moveTo>
                <a:lnTo>
                  <a:pt x="6194" y="10580"/>
                </a:lnTo>
                <a:lnTo>
                  <a:pt x="7421" y="11775"/>
                </a:lnTo>
              </a:path>
            </a:pathLst>
          </a:custGeom>
          <a:ln w="1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6713121" y="1905809"/>
            <a:ext cx="6223" cy="12969"/>
          </a:xfrm>
          <a:custGeom>
            <a:avLst/>
            <a:gdLst/>
            <a:ahLst/>
            <a:cxnLst/>
            <a:rect l="l" t="t" r="r" b="b"/>
            <a:pathLst>
              <a:path w="6223" h="12969">
                <a:moveTo>
                  <a:pt x="0" y="0"/>
                </a:moveTo>
                <a:lnTo>
                  <a:pt x="4996" y="11775"/>
                </a:lnTo>
                <a:lnTo>
                  <a:pt x="6223" y="12969"/>
                </a:lnTo>
              </a:path>
            </a:pathLst>
          </a:custGeom>
          <a:ln w="12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5444373" y="1851710"/>
            <a:ext cx="18523" cy="14080"/>
          </a:xfrm>
          <a:custGeom>
            <a:avLst/>
            <a:gdLst/>
            <a:ahLst/>
            <a:cxnLst/>
            <a:rect l="l" t="t" r="r" b="b"/>
            <a:pathLst>
              <a:path w="18523" h="14080">
                <a:moveTo>
                  <a:pt x="0" y="14080"/>
                </a:moveTo>
                <a:lnTo>
                  <a:pt x="17325" y="1166"/>
                </a:lnTo>
                <a:lnTo>
                  <a:pt x="18523" y="0"/>
                </a:lnTo>
              </a:path>
            </a:pathLst>
          </a:custGeom>
          <a:ln w="11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5461699" y="1839934"/>
            <a:ext cx="19838" cy="12941"/>
          </a:xfrm>
          <a:custGeom>
            <a:avLst/>
            <a:gdLst/>
            <a:ahLst/>
            <a:cxnLst/>
            <a:rect l="l" t="t" r="r" b="b"/>
            <a:pathLst>
              <a:path w="19838" h="12941">
                <a:moveTo>
                  <a:pt x="0" y="12941"/>
                </a:moveTo>
                <a:lnTo>
                  <a:pt x="18552" y="1166"/>
                </a:lnTo>
                <a:lnTo>
                  <a:pt x="19838" y="0"/>
                </a:lnTo>
              </a:path>
            </a:pathLst>
          </a:custGeom>
          <a:ln w="11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5480251" y="1828159"/>
            <a:ext cx="19809" cy="12941"/>
          </a:xfrm>
          <a:custGeom>
            <a:avLst/>
            <a:gdLst/>
            <a:ahLst/>
            <a:cxnLst/>
            <a:rect l="l" t="t" r="r" b="b"/>
            <a:pathLst>
              <a:path w="19809" h="12941">
                <a:moveTo>
                  <a:pt x="0" y="12941"/>
                </a:moveTo>
                <a:lnTo>
                  <a:pt x="18611" y="1221"/>
                </a:lnTo>
                <a:lnTo>
                  <a:pt x="19809" y="0"/>
                </a:lnTo>
              </a:path>
            </a:pathLst>
          </a:custGeom>
          <a:ln w="11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5498863" y="1818745"/>
            <a:ext cx="21036" cy="10636"/>
          </a:xfrm>
          <a:custGeom>
            <a:avLst/>
            <a:gdLst/>
            <a:ahLst/>
            <a:cxnLst/>
            <a:rect l="l" t="t" r="r" b="b"/>
            <a:pathLst>
              <a:path w="21036" h="10636">
                <a:moveTo>
                  <a:pt x="0" y="10636"/>
                </a:moveTo>
                <a:lnTo>
                  <a:pt x="19838" y="1166"/>
                </a:lnTo>
                <a:lnTo>
                  <a:pt x="21036" y="0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5518701" y="1810496"/>
            <a:ext cx="21036" cy="9414"/>
          </a:xfrm>
          <a:custGeom>
            <a:avLst/>
            <a:gdLst/>
            <a:ahLst/>
            <a:cxnLst/>
            <a:rect l="l" t="t" r="r" b="b"/>
            <a:pathLst>
              <a:path w="21036" h="9414">
                <a:moveTo>
                  <a:pt x="0" y="9414"/>
                </a:moveTo>
                <a:lnTo>
                  <a:pt x="19809" y="1221"/>
                </a:lnTo>
                <a:lnTo>
                  <a:pt x="21036" y="0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5538510" y="1803470"/>
            <a:ext cx="22263" cy="8248"/>
          </a:xfrm>
          <a:custGeom>
            <a:avLst/>
            <a:gdLst/>
            <a:ahLst/>
            <a:cxnLst/>
            <a:rect l="l" t="t" r="r" b="b"/>
            <a:pathLst>
              <a:path w="22263" h="8248">
                <a:moveTo>
                  <a:pt x="0" y="8248"/>
                </a:moveTo>
                <a:lnTo>
                  <a:pt x="21036" y="1221"/>
                </a:lnTo>
                <a:lnTo>
                  <a:pt x="22263" y="0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5559546" y="1797583"/>
            <a:ext cx="23548" cy="7109"/>
          </a:xfrm>
          <a:custGeom>
            <a:avLst/>
            <a:gdLst/>
            <a:ahLst/>
            <a:cxnLst/>
            <a:rect l="l" t="t" r="r" b="b"/>
            <a:pathLst>
              <a:path w="23548" h="7109">
                <a:moveTo>
                  <a:pt x="0" y="7109"/>
                </a:moveTo>
                <a:lnTo>
                  <a:pt x="22350" y="1194"/>
                </a:lnTo>
                <a:lnTo>
                  <a:pt x="23548" y="0"/>
                </a:lnTo>
              </a:path>
            </a:pathLst>
          </a:custGeom>
          <a:ln w="11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5581897" y="1795194"/>
            <a:ext cx="22234" cy="3582"/>
          </a:xfrm>
          <a:custGeom>
            <a:avLst/>
            <a:gdLst/>
            <a:ahLst/>
            <a:cxnLst/>
            <a:rect l="l" t="t" r="r" b="b"/>
            <a:pathLst>
              <a:path w="22234" h="3582">
                <a:moveTo>
                  <a:pt x="0" y="3582"/>
                </a:moveTo>
                <a:lnTo>
                  <a:pt x="21036" y="1221"/>
                </a:lnTo>
                <a:lnTo>
                  <a:pt x="22234" y="0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5602934" y="1792889"/>
            <a:ext cx="23548" cy="3526"/>
          </a:xfrm>
          <a:custGeom>
            <a:avLst/>
            <a:gdLst/>
            <a:ahLst/>
            <a:cxnLst/>
            <a:rect l="l" t="t" r="r" b="b"/>
            <a:pathLst>
              <a:path w="23548" h="3526">
                <a:moveTo>
                  <a:pt x="0" y="3526"/>
                </a:moveTo>
                <a:lnTo>
                  <a:pt x="22321" y="1166"/>
                </a:lnTo>
                <a:lnTo>
                  <a:pt x="23548" y="0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5625255" y="1794056"/>
            <a:ext cx="23548" cy="2360"/>
          </a:xfrm>
          <a:custGeom>
            <a:avLst/>
            <a:gdLst/>
            <a:ahLst/>
            <a:cxnLst/>
            <a:rect l="l" t="t" r="r" b="b"/>
            <a:pathLst>
              <a:path w="23548" h="2360">
                <a:moveTo>
                  <a:pt x="0" y="0"/>
                </a:moveTo>
                <a:lnTo>
                  <a:pt x="22263" y="1138"/>
                </a:lnTo>
                <a:lnTo>
                  <a:pt x="23548" y="2360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5647519" y="1795194"/>
            <a:ext cx="23519" cy="4748"/>
          </a:xfrm>
          <a:custGeom>
            <a:avLst/>
            <a:gdLst/>
            <a:ahLst/>
            <a:cxnLst/>
            <a:rect l="l" t="t" r="r" b="b"/>
            <a:pathLst>
              <a:path w="23519" h="4748">
                <a:moveTo>
                  <a:pt x="0" y="0"/>
                </a:moveTo>
                <a:lnTo>
                  <a:pt x="22321" y="3582"/>
                </a:lnTo>
                <a:lnTo>
                  <a:pt x="23519" y="4748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5669840" y="1798777"/>
            <a:ext cx="22321" cy="7053"/>
          </a:xfrm>
          <a:custGeom>
            <a:avLst/>
            <a:gdLst/>
            <a:ahLst/>
            <a:cxnLst/>
            <a:rect l="l" t="t" r="r" b="b"/>
            <a:pathLst>
              <a:path w="22321" h="7053">
                <a:moveTo>
                  <a:pt x="0" y="0"/>
                </a:moveTo>
                <a:lnTo>
                  <a:pt x="21036" y="5915"/>
                </a:lnTo>
                <a:lnTo>
                  <a:pt x="22321" y="7053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5690877" y="1804692"/>
            <a:ext cx="22321" cy="9386"/>
          </a:xfrm>
          <a:custGeom>
            <a:avLst/>
            <a:gdLst/>
            <a:ahLst/>
            <a:cxnLst/>
            <a:rect l="l" t="t" r="r" b="b"/>
            <a:pathLst>
              <a:path w="22321" h="9386">
                <a:moveTo>
                  <a:pt x="0" y="0"/>
                </a:moveTo>
                <a:lnTo>
                  <a:pt x="21123" y="8164"/>
                </a:lnTo>
                <a:lnTo>
                  <a:pt x="22321" y="9386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5712001" y="1812857"/>
            <a:ext cx="22234" cy="10636"/>
          </a:xfrm>
          <a:custGeom>
            <a:avLst/>
            <a:gdLst/>
            <a:ahLst/>
            <a:cxnLst/>
            <a:rect l="l" t="t" r="r" b="b"/>
            <a:pathLst>
              <a:path w="22234" h="10636">
                <a:moveTo>
                  <a:pt x="0" y="0"/>
                </a:moveTo>
                <a:lnTo>
                  <a:pt x="21036" y="9414"/>
                </a:lnTo>
                <a:lnTo>
                  <a:pt x="22234" y="10636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5733037" y="1822272"/>
            <a:ext cx="22321" cy="10636"/>
          </a:xfrm>
          <a:custGeom>
            <a:avLst/>
            <a:gdLst/>
            <a:ahLst/>
            <a:cxnLst/>
            <a:rect l="l" t="t" r="r" b="b"/>
            <a:pathLst>
              <a:path w="22321" h="10636">
                <a:moveTo>
                  <a:pt x="0" y="0"/>
                </a:moveTo>
                <a:lnTo>
                  <a:pt x="21036" y="9414"/>
                </a:lnTo>
                <a:lnTo>
                  <a:pt x="22321" y="10636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5754073" y="1831686"/>
            <a:ext cx="21036" cy="11775"/>
          </a:xfrm>
          <a:custGeom>
            <a:avLst/>
            <a:gdLst/>
            <a:ahLst/>
            <a:cxnLst/>
            <a:rect l="l" t="t" r="r" b="b"/>
            <a:pathLst>
              <a:path w="21036" h="11775">
                <a:moveTo>
                  <a:pt x="0" y="0"/>
                </a:moveTo>
                <a:lnTo>
                  <a:pt x="19838" y="10636"/>
                </a:lnTo>
                <a:lnTo>
                  <a:pt x="21036" y="11775"/>
                </a:lnTo>
              </a:path>
            </a:pathLst>
          </a:custGeom>
          <a:ln w="11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5773911" y="1842323"/>
            <a:ext cx="22321" cy="9386"/>
          </a:xfrm>
          <a:custGeom>
            <a:avLst/>
            <a:gdLst/>
            <a:ahLst/>
            <a:cxnLst/>
            <a:rect l="l" t="t" r="r" b="b"/>
            <a:pathLst>
              <a:path w="22321" h="9386">
                <a:moveTo>
                  <a:pt x="0" y="0"/>
                </a:moveTo>
                <a:lnTo>
                  <a:pt x="21036" y="8164"/>
                </a:lnTo>
                <a:lnTo>
                  <a:pt x="22321" y="9386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5794948" y="1850488"/>
            <a:ext cx="22321" cy="9414"/>
          </a:xfrm>
          <a:custGeom>
            <a:avLst/>
            <a:gdLst/>
            <a:ahLst/>
            <a:cxnLst/>
            <a:rect l="l" t="t" r="r" b="b"/>
            <a:pathLst>
              <a:path w="22321" h="9414">
                <a:moveTo>
                  <a:pt x="0" y="0"/>
                </a:moveTo>
                <a:lnTo>
                  <a:pt x="21123" y="8275"/>
                </a:lnTo>
                <a:lnTo>
                  <a:pt x="22321" y="9414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5816071" y="1858764"/>
            <a:ext cx="22263" cy="5887"/>
          </a:xfrm>
          <a:custGeom>
            <a:avLst/>
            <a:gdLst/>
            <a:ahLst/>
            <a:cxnLst/>
            <a:rect l="l" t="t" r="r" b="b"/>
            <a:pathLst>
              <a:path w="22263" h="5887">
                <a:moveTo>
                  <a:pt x="0" y="0"/>
                </a:moveTo>
                <a:lnTo>
                  <a:pt x="21036" y="4721"/>
                </a:lnTo>
                <a:lnTo>
                  <a:pt x="22263" y="5887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5837108" y="1863485"/>
            <a:ext cx="24746" cy="3526"/>
          </a:xfrm>
          <a:custGeom>
            <a:avLst/>
            <a:gdLst/>
            <a:ahLst/>
            <a:cxnLst/>
            <a:rect l="l" t="t" r="r" b="b"/>
            <a:pathLst>
              <a:path w="24746" h="3526">
                <a:moveTo>
                  <a:pt x="0" y="0"/>
                </a:moveTo>
                <a:lnTo>
                  <a:pt x="23548" y="2305"/>
                </a:lnTo>
                <a:lnTo>
                  <a:pt x="24746" y="3526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5860657" y="1863485"/>
            <a:ext cx="30940" cy="2305"/>
          </a:xfrm>
          <a:custGeom>
            <a:avLst/>
            <a:gdLst/>
            <a:ahLst/>
            <a:cxnLst/>
            <a:rect l="l" t="t" r="r" b="b"/>
            <a:pathLst>
              <a:path w="30940" h="2305">
                <a:moveTo>
                  <a:pt x="0" y="2305"/>
                </a:moveTo>
                <a:lnTo>
                  <a:pt x="29742" y="1166"/>
                </a:lnTo>
                <a:lnTo>
                  <a:pt x="30940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5890399" y="1857597"/>
            <a:ext cx="30940" cy="7053"/>
          </a:xfrm>
          <a:custGeom>
            <a:avLst/>
            <a:gdLst/>
            <a:ahLst/>
            <a:cxnLst/>
            <a:rect l="l" t="t" r="r" b="b"/>
            <a:pathLst>
              <a:path w="30940" h="7053">
                <a:moveTo>
                  <a:pt x="0" y="7053"/>
                </a:moveTo>
                <a:lnTo>
                  <a:pt x="29742" y="1166"/>
                </a:lnTo>
                <a:lnTo>
                  <a:pt x="30940" y="0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5920142" y="1850488"/>
            <a:ext cx="29742" cy="8275"/>
          </a:xfrm>
          <a:custGeom>
            <a:avLst/>
            <a:gdLst/>
            <a:ahLst/>
            <a:cxnLst/>
            <a:rect l="l" t="t" r="r" b="b"/>
            <a:pathLst>
              <a:path w="29742" h="8275">
                <a:moveTo>
                  <a:pt x="0" y="8275"/>
                </a:moveTo>
                <a:lnTo>
                  <a:pt x="28457" y="1221"/>
                </a:lnTo>
                <a:lnTo>
                  <a:pt x="29742" y="0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5948600" y="1839934"/>
            <a:ext cx="31028" cy="11775"/>
          </a:xfrm>
          <a:custGeom>
            <a:avLst/>
            <a:gdLst/>
            <a:ahLst/>
            <a:cxnLst/>
            <a:rect l="l" t="t" r="r" b="b"/>
            <a:pathLst>
              <a:path w="31028" h="11775">
                <a:moveTo>
                  <a:pt x="0" y="11775"/>
                </a:moveTo>
                <a:lnTo>
                  <a:pt x="29742" y="1166"/>
                </a:lnTo>
                <a:lnTo>
                  <a:pt x="31028" y="0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5978343" y="1829381"/>
            <a:ext cx="29742" cy="11719"/>
          </a:xfrm>
          <a:custGeom>
            <a:avLst/>
            <a:gdLst/>
            <a:ahLst/>
            <a:cxnLst/>
            <a:rect l="l" t="t" r="r" b="b"/>
            <a:pathLst>
              <a:path w="29742" h="11719">
                <a:moveTo>
                  <a:pt x="0" y="11719"/>
                </a:moveTo>
                <a:lnTo>
                  <a:pt x="28544" y="1138"/>
                </a:lnTo>
                <a:lnTo>
                  <a:pt x="29742" y="0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6006888" y="1818745"/>
            <a:ext cx="29742" cy="11775"/>
          </a:xfrm>
          <a:custGeom>
            <a:avLst/>
            <a:gdLst/>
            <a:ahLst/>
            <a:cxnLst/>
            <a:rect l="l" t="t" r="r" b="b"/>
            <a:pathLst>
              <a:path w="29742" h="11775">
                <a:moveTo>
                  <a:pt x="0" y="11775"/>
                </a:moveTo>
                <a:lnTo>
                  <a:pt x="28457" y="1166"/>
                </a:lnTo>
                <a:lnTo>
                  <a:pt x="29742" y="0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6035345" y="1808191"/>
            <a:ext cx="29742" cy="11719"/>
          </a:xfrm>
          <a:custGeom>
            <a:avLst/>
            <a:gdLst/>
            <a:ahLst/>
            <a:cxnLst/>
            <a:rect l="l" t="t" r="r" b="b"/>
            <a:pathLst>
              <a:path w="29742" h="11719">
                <a:moveTo>
                  <a:pt x="0" y="11719"/>
                </a:moveTo>
                <a:lnTo>
                  <a:pt x="28515" y="1166"/>
                </a:lnTo>
                <a:lnTo>
                  <a:pt x="29742" y="0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6063861" y="1799943"/>
            <a:ext cx="29742" cy="9414"/>
          </a:xfrm>
          <a:custGeom>
            <a:avLst/>
            <a:gdLst/>
            <a:ahLst/>
            <a:cxnLst/>
            <a:rect l="l" t="t" r="r" b="b"/>
            <a:pathLst>
              <a:path w="29742" h="9414">
                <a:moveTo>
                  <a:pt x="0" y="9414"/>
                </a:moveTo>
                <a:lnTo>
                  <a:pt x="28457" y="1138"/>
                </a:lnTo>
                <a:lnTo>
                  <a:pt x="29742" y="0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6092318" y="1795194"/>
            <a:ext cx="31028" cy="5887"/>
          </a:xfrm>
          <a:custGeom>
            <a:avLst/>
            <a:gdLst/>
            <a:ahLst/>
            <a:cxnLst/>
            <a:rect l="l" t="t" r="r" b="b"/>
            <a:pathLst>
              <a:path w="31028" h="5887">
                <a:moveTo>
                  <a:pt x="0" y="5887"/>
                </a:moveTo>
                <a:lnTo>
                  <a:pt x="29772" y="1221"/>
                </a:lnTo>
                <a:lnTo>
                  <a:pt x="31028" y="0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6122090" y="1794056"/>
            <a:ext cx="32226" cy="2360"/>
          </a:xfrm>
          <a:custGeom>
            <a:avLst/>
            <a:gdLst/>
            <a:ahLst/>
            <a:cxnLst/>
            <a:rect l="l" t="t" r="r" b="b"/>
            <a:pathLst>
              <a:path w="32226" h="2360">
                <a:moveTo>
                  <a:pt x="0" y="2360"/>
                </a:moveTo>
                <a:lnTo>
                  <a:pt x="31028" y="1138"/>
                </a:lnTo>
                <a:lnTo>
                  <a:pt x="32226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6153119" y="1795194"/>
            <a:ext cx="24746" cy="3582"/>
          </a:xfrm>
          <a:custGeom>
            <a:avLst/>
            <a:gdLst/>
            <a:ahLst/>
            <a:cxnLst/>
            <a:rect l="l" t="t" r="r" b="b"/>
            <a:pathLst>
              <a:path w="24746" h="3582">
                <a:moveTo>
                  <a:pt x="0" y="0"/>
                </a:moveTo>
                <a:lnTo>
                  <a:pt x="23519" y="2388"/>
                </a:lnTo>
                <a:lnTo>
                  <a:pt x="24746" y="3582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6176638" y="1797583"/>
            <a:ext cx="23548" cy="8248"/>
          </a:xfrm>
          <a:custGeom>
            <a:avLst/>
            <a:gdLst/>
            <a:ahLst/>
            <a:cxnLst/>
            <a:rect l="l" t="t" r="r" b="b"/>
            <a:pathLst>
              <a:path w="23548" h="8248">
                <a:moveTo>
                  <a:pt x="0" y="0"/>
                </a:moveTo>
                <a:lnTo>
                  <a:pt x="22263" y="7109"/>
                </a:lnTo>
                <a:lnTo>
                  <a:pt x="23548" y="8248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6198902" y="1804692"/>
            <a:ext cx="23548" cy="9386"/>
          </a:xfrm>
          <a:custGeom>
            <a:avLst/>
            <a:gdLst/>
            <a:ahLst/>
            <a:cxnLst/>
            <a:rect l="l" t="t" r="r" b="b"/>
            <a:pathLst>
              <a:path w="23548" h="9386">
                <a:moveTo>
                  <a:pt x="0" y="0"/>
                </a:moveTo>
                <a:lnTo>
                  <a:pt x="22321" y="8164"/>
                </a:lnTo>
                <a:lnTo>
                  <a:pt x="23548" y="9386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6221223" y="1812857"/>
            <a:ext cx="23548" cy="11775"/>
          </a:xfrm>
          <a:custGeom>
            <a:avLst/>
            <a:gdLst/>
            <a:ahLst/>
            <a:cxnLst/>
            <a:rect l="l" t="t" r="r" b="b"/>
            <a:pathLst>
              <a:path w="23548" h="11775">
                <a:moveTo>
                  <a:pt x="0" y="0"/>
                </a:moveTo>
                <a:lnTo>
                  <a:pt x="22321" y="10636"/>
                </a:lnTo>
                <a:lnTo>
                  <a:pt x="23548" y="11775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6243545" y="1823494"/>
            <a:ext cx="22263" cy="12941"/>
          </a:xfrm>
          <a:custGeom>
            <a:avLst/>
            <a:gdLst/>
            <a:ahLst/>
            <a:cxnLst/>
            <a:rect l="l" t="t" r="r" b="b"/>
            <a:pathLst>
              <a:path w="22263" h="12941">
                <a:moveTo>
                  <a:pt x="0" y="0"/>
                </a:moveTo>
                <a:lnTo>
                  <a:pt x="21036" y="11719"/>
                </a:lnTo>
                <a:lnTo>
                  <a:pt x="22263" y="12941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6264581" y="1835213"/>
            <a:ext cx="22350" cy="12997"/>
          </a:xfrm>
          <a:custGeom>
            <a:avLst/>
            <a:gdLst/>
            <a:ahLst/>
            <a:cxnLst/>
            <a:rect l="l" t="t" r="r" b="b"/>
            <a:pathLst>
              <a:path w="22350" h="12997">
                <a:moveTo>
                  <a:pt x="0" y="0"/>
                </a:moveTo>
                <a:lnTo>
                  <a:pt x="21065" y="11775"/>
                </a:lnTo>
                <a:lnTo>
                  <a:pt x="22350" y="12997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6285647" y="1846988"/>
            <a:ext cx="22321" cy="12913"/>
          </a:xfrm>
          <a:custGeom>
            <a:avLst/>
            <a:gdLst/>
            <a:ahLst/>
            <a:cxnLst/>
            <a:rect l="l" t="t" r="r" b="b"/>
            <a:pathLst>
              <a:path w="22321" h="12913">
                <a:moveTo>
                  <a:pt x="0" y="0"/>
                </a:moveTo>
                <a:lnTo>
                  <a:pt x="21094" y="11775"/>
                </a:lnTo>
                <a:lnTo>
                  <a:pt x="22321" y="12913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6306741" y="1858764"/>
            <a:ext cx="23548" cy="10608"/>
          </a:xfrm>
          <a:custGeom>
            <a:avLst/>
            <a:gdLst/>
            <a:ahLst/>
            <a:cxnLst/>
            <a:rect l="l" t="t" r="r" b="b"/>
            <a:pathLst>
              <a:path w="23548" h="10608">
                <a:moveTo>
                  <a:pt x="0" y="0"/>
                </a:moveTo>
                <a:lnTo>
                  <a:pt x="22263" y="9414"/>
                </a:lnTo>
                <a:lnTo>
                  <a:pt x="23548" y="10608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6329005" y="1868178"/>
            <a:ext cx="23548" cy="8248"/>
          </a:xfrm>
          <a:custGeom>
            <a:avLst/>
            <a:gdLst/>
            <a:ahLst/>
            <a:cxnLst/>
            <a:rect l="l" t="t" r="r" b="b"/>
            <a:pathLst>
              <a:path w="23548" h="8248">
                <a:moveTo>
                  <a:pt x="0" y="0"/>
                </a:moveTo>
                <a:lnTo>
                  <a:pt x="22321" y="7026"/>
                </a:lnTo>
                <a:lnTo>
                  <a:pt x="23548" y="8248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6351327" y="1875204"/>
            <a:ext cx="26032" cy="5887"/>
          </a:xfrm>
          <a:custGeom>
            <a:avLst/>
            <a:gdLst/>
            <a:ahLst/>
            <a:cxnLst/>
            <a:rect l="l" t="t" r="r" b="b"/>
            <a:pathLst>
              <a:path w="26032" h="5887">
                <a:moveTo>
                  <a:pt x="0" y="0"/>
                </a:moveTo>
                <a:lnTo>
                  <a:pt x="24746" y="4748"/>
                </a:lnTo>
                <a:lnTo>
                  <a:pt x="26032" y="5887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6376073" y="1879953"/>
            <a:ext cx="28544" cy="0"/>
          </a:xfrm>
          <a:custGeom>
            <a:avLst/>
            <a:gdLst/>
            <a:ahLst/>
            <a:cxnLst/>
            <a:rect l="l" t="t" r="r" b="b"/>
            <a:pathLst>
              <a:path w="28544">
                <a:moveTo>
                  <a:pt x="0" y="0"/>
                </a:moveTo>
                <a:lnTo>
                  <a:pt x="27259" y="0"/>
                </a:lnTo>
                <a:lnTo>
                  <a:pt x="28544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6403333" y="1872899"/>
            <a:ext cx="27317" cy="7053"/>
          </a:xfrm>
          <a:custGeom>
            <a:avLst/>
            <a:gdLst/>
            <a:ahLst/>
            <a:cxnLst/>
            <a:rect l="l" t="t" r="r" b="b"/>
            <a:pathLst>
              <a:path w="27317" h="7053">
                <a:moveTo>
                  <a:pt x="0" y="7053"/>
                </a:moveTo>
                <a:lnTo>
                  <a:pt x="26032" y="1166"/>
                </a:lnTo>
                <a:lnTo>
                  <a:pt x="27317" y="0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6429365" y="1863485"/>
            <a:ext cx="26032" cy="10580"/>
          </a:xfrm>
          <a:custGeom>
            <a:avLst/>
            <a:gdLst/>
            <a:ahLst/>
            <a:cxnLst/>
            <a:rect l="l" t="t" r="r" b="b"/>
            <a:pathLst>
              <a:path w="26032" h="10580">
                <a:moveTo>
                  <a:pt x="0" y="10580"/>
                </a:moveTo>
                <a:lnTo>
                  <a:pt x="24834" y="1166"/>
                </a:lnTo>
                <a:lnTo>
                  <a:pt x="26032" y="0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6454200" y="1850488"/>
            <a:ext cx="24746" cy="14163"/>
          </a:xfrm>
          <a:custGeom>
            <a:avLst/>
            <a:gdLst/>
            <a:ahLst/>
            <a:cxnLst/>
            <a:rect l="l" t="t" r="r" b="b"/>
            <a:pathLst>
              <a:path w="24746" h="14163">
                <a:moveTo>
                  <a:pt x="0" y="14163"/>
                </a:moveTo>
                <a:lnTo>
                  <a:pt x="23519" y="1221"/>
                </a:lnTo>
                <a:lnTo>
                  <a:pt x="24746" y="0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6477719" y="1837574"/>
            <a:ext cx="25973" cy="14135"/>
          </a:xfrm>
          <a:custGeom>
            <a:avLst/>
            <a:gdLst/>
            <a:ahLst/>
            <a:cxnLst/>
            <a:rect l="l" t="t" r="r" b="b"/>
            <a:pathLst>
              <a:path w="25973" h="14135">
                <a:moveTo>
                  <a:pt x="0" y="14135"/>
                </a:moveTo>
                <a:lnTo>
                  <a:pt x="24776" y="1221"/>
                </a:lnTo>
                <a:lnTo>
                  <a:pt x="25973" y="0"/>
                </a:lnTo>
              </a:path>
            </a:pathLst>
          </a:custGeom>
          <a:ln w="11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6502495" y="1823494"/>
            <a:ext cx="24805" cy="15302"/>
          </a:xfrm>
          <a:custGeom>
            <a:avLst/>
            <a:gdLst/>
            <a:ahLst/>
            <a:cxnLst/>
            <a:rect l="l" t="t" r="r" b="b"/>
            <a:pathLst>
              <a:path w="24805" h="15302">
                <a:moveTo>
                  <a:pt x="0" y="15302"/>
                </a:moveTo>
                <a:lnTo>
                  <a:pt x="23519" y="1138"/>
                </a:lnTo>
                <a:lnTo>
                  <a:pt x="24805" y="0"/>
                </a:lnTo>
              </a:path>
            </a:pathLst>
          </a:custGeom>
          <a:ln w="1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6526015" y="1810496"/>
            <a:ext cx="26032" cy="14135"/>
          </a:xfrm>
          <a:custGeom>
            <a:avLst/>
            <a:gdLst/>
            <a:ahLst/>
            <a:cxnLst/>
            <a:rect l="l" t="t" r="r" b="b"/>
            <a:pathLst>
              <a:path w="26032" h="14135">
                <a:moveTo>
                  <a:pt x="0" y="14135"/>
                </a:moveTo>
                <a:lnTo>
                  <a:pt x="24834" y="1221"/>
                </a:lnTo>
                <a:lnTo>
                  <a:pt x="26032" y="0"/>
                </a:lnTo>
              </a:path>
            </a:pathLst>
          </a:custGeom>
          <a:ln w="11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6550849" y="1801082"/>
            <a:ext cx="25973" cy="10636"/>
          </a:xfrm>
          <a:custGeom>
            <a:avLst/>
            <a:gdLst/>
            <a:ahLst/>
            <a:cxnLst/>
            <a:rect l="l" t="t" r="r" b="b"/>
            <a:pathLst>
              <a:path w="25973" h="10636">
                <a:moveTo>
                  <a:pt x="0" y="10636"/>
                </a:moveTo>
                <a:lnTo>
                  <a:pt x="24746" y="1221"/>
                </a:lnTo>
                <a:lnTo>
                  <a:pt x="25973" y="0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6575596" y="1795194"/>
            <a:ext cx="27259" cy="7109"/>
          </a:xfrm>
          <a:custGeom>
            <a:avLst/>
            <a:gdLst/>
            <a:ahLst/>
            <a:cxnLst/>
            <a:rect l="l" t="t" r="r" b="b"/>
            <a:pathLst>
              <a:path w="27259" h="7109">
                <a:moveTo>
                  <a:pt x="0" y="7109"/>
                </a:moveTo>
                <a:lnTo>
                  <a:pt x="26032" y="1221"/>
                </a:lnTo>
                <a:lnTo>
                  <a:pt x="27259" y="0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6601629" y="1794056"/>
            <a:ext cx="28457" cy="2360"/>
          </a:xfrm>
          <a:custGeom>
            <a:avLst/>
            <a:gdLst/>
            <a:ahLst/>
            <a:cxnLst/>
            <a:rect l="l" t="t" r="r" b="b"/>
            <a:pathLst>
              <a:path w="28457" h="2360">
                <a:moveTo>
                  <a:pt x="0" y="2360"/>
                </a:moveTo>
                <a:lnTo>
                  <a:pt x="27259" y="1138"/>
                </a:lnTo>
                <a:lnTo>
                  <a:pt x="28457" y="0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6628888" y="1795194"/>
            <a:ext cx="13615" cy="3582"/>
          </a:xfrm>
          <a:custGeom>
            <a:avLst/>
            <a:gdLst/>
            <a:ahLst/>
            <a:cxnLst/>
            <a:rect l="l" t="t" r="r" b="b"/>
            <a:pathLst>
              <a:path w="13615" h="3582">
                <a:moveTo>
                  <a:pt x="0" y="0"/>
                </a:moveTo>
                <a:lnTo>
                  <a:pt x="12417" y="2388"/>
                </a:lnTo>
                <a:lnTo>
                  <a:pt x="13615" y="3582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6641305" y="1797583"/>
            <a:ext cx="12329" cy="4721"/>
          </a:xfrm>
          <a:custGeom>
            <a:avLst/>
            <a:gdLst/>
            <a:ahLst/>
            <a:cxnLst/>
            <a:rect l="l" t="t" r="r" b="b"/>
            <a:pathLst>
              <a:path w="12329" h="4721">
                <a:moveTo>
                  <a:pt x="0" y="0"/>
                </a:moveTo>
                <a:lnTo>
                  <a:pt x="11131" y="3499"/>
                </a:lnTo>
                <a:lnTo>
                  <a:pt x="12329" y="4721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6652437" y="1801082"/>
            <a:ext cx="12388" cy="5887"/>
          </a:xfrm>
          <a:custGeom>
            <a:avLst/>
            <a:gdLst/>
            <a:ahLst/>
            <a:cxnLst/>
            <a:rect l="l" t="t" r="r" b="b"/>
            <a:pathLst>
              <a:path w="12388" h="5887">
                <a:moveTo>
                  <a:pt x="0" y="0"/>
                </a:moveTo>
                <a:lnTo>
                  <a:pt x="11102" y="4748"/>
                </a:lnTo>
                <a:lnTo>
                  <a:pt x="12388" y="5887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6663539" y="1805831"/>
            <a:ext cx="12417" cy="8248"/>
          </a:xfrm>
          <a:custGeom>
            <a:avLst/>
            <a:gdLst/>
            <a:ahLst/>
            <a:cxnLst/>
            <a:rect l="l" t="t" r="r" b="b"/>
            <a:pathLst>
              <a:path w="12417" h="8248">
                <a:moveTo>
                  <a:pt x="0" y="0"/>
                </a:moveTo>
                <a:lnTo>
                  <a:pt x="11219" y="7026"/>
                </a:lnTo>
                <a:lnTo>
                  <a:pt x="12417" y="8248"/>
                </a:lnTo>
              </a:path>
            </a:pathLst>
          </a:custGeom>
          <a:ln w="11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6674759" y="1812857"/>
            <a:ext cx="9904" cy="8275"/>
          </a:xfrm>
          <a:custGeom>
            <a:avLst/>
            <a:gdLst/>
            <a:ahLst/>
            <a:cxnLst/>
            <a:rect l="l" t="t" r="r" b="b"/>
            <a:pathLst>
              <a:path w="9904" h="8275">
                <a:moveTo>
                  <a:pt x="0" y="0"/>
                </a:moveTo>
                <a:lnTo>
                  <a:pt x="8619" y="7053"/>
                </a:lnTo>
                <a:lnTo>
                  <a:pt x="9904" y="8275"/>
                </a:lnTo>
              </a:path>
            </a:pathLst>
          </a:custGeom>
          <a:ln w="11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6683378" y="1819911"/>
            <a:ext cx="11190" cy="9470"/>
          </a:xfrm>
          <a:custGeom>
            <a:avLst/>
            <a:gdLst/>
            <a:ahLst/>
            <a:cxnLst/>
            <a:rect l="l" t="t" r="r" b="b"/>
            <a:pathLst>
              <a:path w="11190" h="9470">
                <a:moveTo>
                  <a:pt x="0" y="0"/>
                </a:moveTo>
                <a:lnTo>
                  <a:pt x="9904" y="8248"/>
                </a:lnTo>
                <a:lnTo>
                  <a:pt x="11190" y="9470"/>
                </a:lnTo>
              </a:path>
            </a:pathLst>
          </a:custGeom>
          <a:ln w="11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6693282" y="1828159"/>
            <a:ext cx="8706" cy="10636"/>
          </a:xfrm>
          <a:custGeom>
            <a:avLst/>
            <a:gdLst/>
            <a:ahLst/>
            <a:cxnLst/>
            <a:rect l="l" t="t" r="r" b="b"/>
            <a:pathLst>
              <a:path w="8706" h="10636">
                <a:moveTo>
                  <a:pt x="0" y="0"/>
                </a:moveTo>
                <a:lnTo>
                  <a:pt x="7421" y="9414"/>
                </a:lnTo>
                <a:lnTo>
                  <a:pt x="8706" y="10636"/>
                </a:lnTo>
              </a:path>
            </a:pathLst>
          </a:custGeom>
          <a:ln w="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6700703" y="1837574"/>
            <a:ext cx="7508" cy="11775"/>
          </a:xfrm>
          <a:custGeom>
            <a:avLst/>
            <a:gdLst/>
            <a:ahLst/>
            <a:cxnLst/>
            <a:rect l="l" t="t" r="r" b="b"/>
            <a:pathLst>
              <a:path w="7508" h="11775">
                <a:moveTo>
                  <a:pt x="0" y="0"/>
                </a:moveTo>
                <a:lnTo>
                  <a:pt x="6223" y="10636"/>
                </a:lnTo>
                <a:lnTo>
                  <a:pt x="7508" y="11775"/>
                </a:lnTo>
              </a:path>
            </a:pathLst>
          </a:custGeom>
          <a:ln w="1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6706927" y="1848210"/>
            <a:ext cx="7421" cy="11691"/>
          </a:xfrm>
          <a:custGeom>
            <a:avLst/>
            <a:gdLst/>
            <a:ahLst/>
            <a:cxnLst/>
            <a:rect l="l" t="t" r="r" b="b"/>
            <a:pathLst>
              <a:path w="7421" h="11691">
                <a:moveTo>
                  <a:pt x="0" y="0"/>
                </a:moveTo>
                <a:lnTo>
                  <a:pt x="6194" y="10553"/>
                </a:lnTo>
                <a:lnTo>
                  <a:pt x="7421" y="11691"/>
                </a:lnTo>
              </a:path>
            </a:pathLst>
          </a:custGeom>
          <a:ln w="1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6713121" y="1858764"/>
            <a:ext cx="6223" cy="12913"/>
          </a:xfrm>
          <a:custGeom>
            <a:avLst/>
            <a:gdLst/>
            <a:ahLst/>
            <a:cxnLst/>
            <a:rect l="l" t="t" r="r" b="b"/>
            <a:pathLst>
              <a:path w="6223" h="12913">
                <a:moveTo>
                  <a:pt x="0" y="0"/>
                </a:moveTo>
                <a:lnTo>
                  <a:pt x="4996" y="11775"/>
                </a:lnTo>
                <a:lnTo>
                  <a:pt x="6223" y="12913"/>
                </a:lnTo>
              </a:path>
            </a:pathLst>
          </a:custGeom>
          <a:ln w="12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5444373" y="1743483"/>
            <a:ext cx="18523" cy="14080"/>
          </a:xfrm>
          <a:custGeom>
            <a:avLst/>
            <a:gdLst/>
            <a:ahLst/>
            <a:cxnLst/>
            <a:rect l="l" t="t" r="r" b="b"/>
            <a:pathLst>
              <a:path w="18523" h="14080">
                <a:moveTo>
                  <a:pt x="0" y="14080"/>
                </a:moveTo>
                <a:lnTo>
                  <a:pt x="17325" y="1166"/>
                </a:lnTo>
                <a:lnTo>
                  <a:pt x="18523" y="0"/>
                </a:lnTo>
              </a:path>
            </a:pathLst>
          </a:custGeom>
          <a:ln w="11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5461699" y="1731708"/>
            <a:ext cx="19838" cy="12941"/>
          </a:xfrm>
          <a:custGeom>
            <a:avLst/>
            <a:gdLst/>
            <a:ahLst/>
            <a:cxnLst/>
            <a:rect l="l" t="t" r="r" b="b"/>
            <a:pathLst>
              <a:path w="19838" h="12941">
                <a:moveTo>
                  <a:pt x="0" y="12941"/>
                </a:moveTo>
                <a:lnTo>
                  <a:pt x="18552" y="1166"/>
                </a:lnTo>
                <a:lnTo>
                  <a:pt x="19838" y="0"/>
                </a:lnTo>
              </a:path>
            </a:pathLst>
          </a:custGeom>
          <a:ln w="11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5480251" y="1719933"/>
            <a:ext cx="19809" cy="12941"/>
          </a:xfrm>
          <a:custGeom>
            <a:avLst/>
            <a:gdLst/>
            <a:ahLst/>
            <a:cxnLst/>
            <a:rect l="l" t="t" r="r" b="b"/>
            <a:pathLst>
              <a:path w="19809" h="12941">
                <a:moveTo>
                  <a:pt x="0" y="12941"/>
                </a:moveTo>
                <a:lnTo>
                  <a:pt x="18611" y="1166"/>
                </a:lnTo>
                <a:lnTo>
                  <a:pt x="19809" y="0"/>
                </a:lnTo>
              </a:path>
            </a:pathLst>
          </a:custGeom>
          <a:ln w="11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5498863" y="1710546"/>
            <a:ext cx="21036" cy="10553"/>
          </a:xfrm>
          <a:custGeom>
            <a:avLst/>
            <a:gdLst/>
            <a:ahLst/>
            <a:cxnLst/>
            <a:rect l="l" t="t" r="r" b="b"/>
            <a:pathLst>
              <a:path w="21036" h="10553">
                <a:moveTo>
                  <a:pt x="0" y="10553"/>
                </a:moveTo>
                <a:lnTo>
                  <a:pt x="19838" y="1138"/>
                </a:lnTo>
                <a:lnTo>
                  <a:pt x="21036" y="0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5518701" y="1702270"/>
            <a:ext cx="21036" cy="9414"/>
          </a:xfrm>
          <a:custGeom>
            <a:avLst/>
            <a:gdLst/>
            <a:ahLst/>
            <a:cxnLst/>
            <a:rect l="l" t="t" r="r" b="b"/>
            <a:pathLst>
              <a:path w="21036" h="9414">
                <a:moveTo>
                  <a:pt x="0" y="9414"/>
                </a:moveTo>
                <a:lnTo>
                  <a:pt x="19809" y="1221"/>
                </a:lnTo>
                <a:lnTo>
                  <a:pt x="21036" y="0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5538510" y="1695244"/>
            <a:ext cx="22263" cy="8248"/>
          </a:xfrm>
          <a:custGeom>
            <a:avLst/>
            <a:gdLst/>
            <a:ahLst/>
            <a:cxnLst/>
            <a:rect l="l" t="t" r="r" b="b"/>
            <a:pathLst>
              <a:path w="22263" h="8248">
                <a:moveTo>
                  <a:pt x="0" y="8248"/>
                </a:moveTo>
                <a:lnTo>
                  <a:pt x="21036" y="1138"/>
                </a:lnTo>
                <a:lnTo>
                  <a:pt x="22263" y="0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5559546" y="1690495"/>
            <a:ext cx="23548" cy="5887"/>
          </a:xfrm>
          <a:custGeom>
            <a:avLst/>
            <a:gdLst/>
            <a:ahLst/>
            <a:cxnLst/>
            <a:rect l="l" t="t" r="r" b="b"/>
            <a:pathLst>
              <a:path w="23548" h="5887">
                <a:moveTo>
                  <a:pt x="0" y="5887"/>
                </a:moveTo>
                <a:lnTo>
                  <a:pt x="22350" y="1221"/>
                </a:lnTo>
                <a:lnTo>
                  <a:pt x="23548" y="0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5581897" y="1686968"/>
            <a:ext cx="22234" cy="4748"/>
          </a:xfrm>
          <a:custGeom>
            <a:avLst/>
            <a:gdLst/>
            <a:ahLst/>
            <a:cxnLst/>
            <a:rect l="l" t="t" r="r" b="b"/>
            <a:pathLst>
              <a:path w="22234" h="4748">
                <a:moveTo>
                  <a:pt x="0" y="4748"/>
                </a:moveTo>
                <a:lnTo>
                  <a:pt x="21036" y="1221"/>
                </a:lnTo>
                <a:lnTo>
                  <a:pt x="22234" y="0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5602934" y="1684691"/>
            <a:ext cx="23548" cy="3499"/>
          </a:xfrm>
          <a:custGeom>
            <a:avLst/>
            <a:gdLst/>
            <a:ahLst/>
            <a:cxnLst/>
            <a:rect l="l" t="t" r="r" b="b"/>
            <a:pathLst>
              <a:path w="23548" h="3499">
                <a:moveTo>
                  <a:pt x="0" y="3499"/>
                </a:moveTo>
                <a:lnTo>
                  <a:pt x="22321" y="1138"/>
                </a:lnTo>
                <a:lnTo>
                  <a:pt x="23548" y="0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5625255" y="1685830"/>
            <a:ext cx="23548" cy="2360"/>
          </a:xfrm>
          <a:custGeom>
            <a:avLst/>
            <a:gdLst/>
            <a:ahLst/>
            <a:cxnLst/>
            <a:rect l="l" t="t" r="r" b="b"/>
            <a:pathLst>
              <a:path w="23548" h="2360">
                <a:moveTo>
                  <a:pt x="0" y="0"/>
                </a:moveTo>
                <a:lnTo>
                  <a:pt x="22263" y="1138"/>
                </a:lnTo>
                <a:lnTo>
                  <a:pt x="23548" y="2360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5647519" y="1686968"/>
            <a:ext cx="23519" cy="4748"/>
          </a:xfrm>
          <a:custGeom>
            <a:avLst/>
            <a:gdLst/>
            <a:ahLst/>
            <a:cxnLst/>
            <a:rect l="l" t="t" r="r" b="b"/>
            <a:pathLst>
              <a:path w="23519" h="4748">
                <a:moveTo>
                  <a:pt x="0" y="0"/>
                </a:moveTo>
                <a:lnTo>
                  <a:pt x="22321" y="3526"/>
                </a:lnTo>
                <a:lnTo>
                  <a:pt x="23519" y="4748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5669840" y="1690495"/>
            <a:ext cx="22321" cy="7109"/>
          </a:xfrm>
          <a:custGeom>
            <a:avLst/>
            <a:gdLst/>
            <a:ahLst/>
            <a:cxnLst/>
            <a:rect l="l" t="t" r="r" b="b"/>
            <a:pathLst>
              <a:path w="22321" h="7109">
                <a:moveTo>
                  <a:pt x="0" y="0"/>
                </a:moveTo>
                <a:lnTo>
                  <a:pt x="21036" y="5887"/>
                </a:lnTo>
                <a:lnTo>
                  <a:pt x="22321" y="7109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5690877" y="1696383"/>
            <a:ext cx="22321" cy="9414"/>
          </a:xfrm>
          <a:custGeom>
            <a:avLst/>
            <a:gdLst/>
            <a:ahLst/>
            <a:cxnLst/>
            <a:rect l="l" t="t" r="r" b="b"/>
            <a:pathLst>
              <a:path w="22321" h="9414">
                <a:moveTo>
                  <a:pt x="0" y="0"/>
                </a:moveTo>
                <a:lnTo>
                  <a:pt x="21123" y="8248"/>
                </a:lnTo>
                <a:lnTo>
                  <a:pt x="22321" y="9414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5712001" y="1704631"/>
            <a:ext cx="22234" cy="10580"/>
          </a:xfrm>
          <a:custGeom>
            <a:avLst/>
            <a:gdLst/>
            <a:ahLst/>
            <a:cxnLst/>
            <a:rect l="l" t="t" r="r" b="b"/>
            <a:pathLst>
              <a:path w="22234" h="10580">
                <a:moveTo>
                  <a:pt x="0" y="0"/>
                </a:moveTo>
                <a:lnTo>
                  <a:pt x="21036" y="9414"/>
                </a:lnTo>
                <a:lnTo>
                  <a:pt x="22234" y="10580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5733037" y="1714046"/>
            <a:ext cx="22321" cy="10636"/>
          </a:xfrm>
          <a:custGeom>
            <a:avLst/>
            <a:gdLst/>
            <a:ahLst/>
            <a:cxnLst/>
            <a:rect l="l" t="t" r="r" b="b"/>
            <a:pathLst>
              <a:path w="22321" h="10636">
                <a:moveTo>
                  <a:pt x="0" y="0"/>
                </a:moveTo>
                <a:lnTo>
                  <a:pt x="21036" y="9414"/>
                </a:lnTo>
                <a:lnTo>
                  <a:pt x="22321" y="10636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5754073" y="1723460"/>
            <a:ext cx="21036" cy="11775"/>
          </a:xfrm>
          <a:custGeom>
            <a:avLst/>
            <a:gdLst/>
            <a:ahLst/>
            <a:cxnLst/>
            <a:rect l="l" t="t" r="r" b="b"/>
            <a:pathLst>
              <a:path w="21036" h="11775">
                <a:moveTo>
                  <a:pt x="0" y="0"/>
                </a:moveTo>
                <a:lnTo>
                  <a:pt x="19838" y="10636"/>
                </a:lnTo>
                <a:lnTo>
                  <a:pt x="21036" y="11775"/>
                </a:lnTo>
              </a:path>
            </a:pathLst>
          </a:custGeom>
          <a:ln w="11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5773911" y="1734097"/>
            <a:ext cx="22321" cy="9386"/>
          </a:xfrm>
          <a:custGeom>
            <a:avLst/>
            <a:gdLst/>
            <a:ahLst/>
            <a:cxnLst/>
            <a:rect l="l" t="t" r="r" b="b"/>
            <a:pathLst>
              <a:path w="22321" h="9386">
                <a:moveTo>
                  <a:pt x="0" y="0"/>
                </a:moveTo>
                <a:lnTo>
                  <a:pt x="21036" y="8192"/>
                </a:lnTo>
                <a:lnTo>
                  <a:pt x="22321" y="9386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5794948" y="1742289"/>
            <a:ext cx="22321" cy="9386"/>
          </a:xfrm>
          <a:custGeom>
            <a:avLst/>
            <a:gdLst/>
            <a:ahLst/>
            <a:cxnLst/>
            <a:rect l="l" t="t" r="r" b="b"/>
            <a:pathLst>
              <a:path w="22321" h="9386">
                <a:moveTo>
                  <a:pt x="0" y="0"/>
                </a:moveTo>
                <a:lnTo>
                  <a:pt x="21123" y="8248"/>
                </a:lnTo>
                <a:lnTo>
                  <a:pt x="22321" y="9386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5816071" y="1750537"/>
            <a:ext cx="22263" cy="5887"/>
          </a:xfrm>
          <a:custGeom>
            <a:avLst/>
            <a:gdLst/>
            <a:ahLst/>
            <a:cxnLst/>
            <a:rect l="l" t="t" r="r" b="b"/>
            <a:pathLst>
              <a:path w="22263" h="5887">
                <a:moveTo>
                  <a:pt x="0" y="0"/>
                </a:moveTo>
                <a:lnTo>
                  <a:pt x="21036" y="4665"/>
                </a:lnTo>
                <a:lnTo>
                  <a:pt x="22263" y="5887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5837108" y="1755203"/>
            <a:ext cx="24746" cy="3582"/>
          </a:xfrm>
          <a:custGeom>
            <a:avLst/>
            <a:gdLst/>
            <a:ahLst/>
            <a:cxnLst/>
            <a:rect l="l" t="t" r="r" b="b"/>
            <a:pathLst>
              <a:path w="24746" h="3582">
                <a:moveTo>
                  <a:pt x="0" y="0"/>
                </a:moveTo>
                <a:lnTo>
                  <a:pt x="23548" y="2360"/>
                </a:lnTo>
                <a:lnTo>
                  <a:pt x="24746" y="3582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5860657" y="1755203"/>
            <a:ext cx="30940" cy="2360"/>
          </a:xfrm>
          <a:custGeom>
            <a:avLst/>
            <a:gdLst/>
            <a:ahLst/>
            <a:cxnLst/>
            <a:rect l="l" t="t" r="r" b="b"/>
            <a:pathLst>
              <a:path w="30940" h="2360">
                <a:moveTo>
                  <a:pt x="0" y="2360"/>
                </a:moveTo>
                <a:lnTo>
                  <a:pt x="29742" y="1221"/>
                </a:lnTo>
                <a:lnTo>
                  <a:pt x="30940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5890399" y="1750537"/>
            <a:ext cx="30940" cy="5887"/>
          </a:xfrm>
          <a:custGeom>
            <a:avLst/>
            <a:gdLst/>
            <a:ahLst/>
            <a:cxnLst/>
            <a:rect l="l" t="t" r="r" b="b"/>
            <a:pathLst>
              <a:path w="30940" h="5887">
                <a:moveTo>
                  <a:pt x="0" y="5887"/>
                </a:moveTo>
                <a:lnTo>
                  <a:pt x="29742" y="1138"/>
                </a:lnTo>
                <a:lnTo>
                  <a:pt x="30940" y="0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5920142" y="1742289"/>
            <a:ext cx="29742" cy="9386"/>
          </a:xfrm>
          <a:custGeom>
            <a:avLst/>
            <a:gdLst/>
            <a:ahLst/>
            <a:cxnLst/>
            <a:rect l="l" t="t" r="r" b="b"/>
            <a:pathLst>
              <a:path w="29742" h="9386">
                <a:moveTo>
                  <a:pt x="0" y="9386"/>
                </a:moveTo>
                <a:lnTo>
                  <a:pt x="28457" y="1194"/>
                </a:lnTo>
                <a:lnTo>
                  <a:pt x="29742" y="0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5948600" y="1731708"/>
            <a:ext cx="31028" cy="11775"/>
          </a:xfrm>
          <a:custGeom>
            <a:avLst/>
            <a:gdLst/>
            <a:ahLst/>
            <a:cxnLst/>
            <a:rect l="l" t="t" r="r" b="b"/>
            <a:pathLst>
              <a:path w="31028" h="11775">
                <a:moveTo>
                  <a:pt x="0" y="11775"/>
                </a:moveTo>
                <a:lnTo>
                  <a:pt x="29742" y="1166"/>
                </a:lnTo>
                <a:lnTo>
                  <a:pt x="31028" y="0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5978343" y="1721100"/>
            <a:ext cx="29742" cy="11775"/>
          </a:xfrm>
          <a:custGeom>
            <a:avLst/>
            <a:gdLst/>
            <a:ahLst/>
            <a:cxnLst/>
            <a:rect l="l" t="t" r="r" b="b"/>
            <a:pathLst>
              <a:path w="29742" h="11775">
                <a:moveTo>
                  <a:pt x="0" y="11775"/>
                </a:moveTo>
                <a:lnTo>
                  <a:pt x="28544" y="1221"/>
                </a:lnTo>
                <a:lnTo>
                  <a:pt x="29742" y="0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6006888" y="1710546"/>
            <a:ext cx="29742" cy="11775"/>
          </a:xfrm>
          <a:custGeom>
            <a:avLst/>
            <a:gdLst/>
            <a:ahLst/>
            <a:cxnLst/>
            <a:rect l="l" t="t" r="r" b="b"/>
            <a:pathLst>
              <a:path w="29742" h="11775">
                <a:moveTo>
                  <a:pt x="0" y="11775"/>
                </a:moveTo>
                <a:lnTo>
                  <a:pt x="28457" y="1138"/>
                </a:lnTo>
                <a:lnTo>
                  <a:pt x="29742" y="0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6035345" y="1699965"/>
            <a:ext cx="29742" cy="11719"/>
          </a:xfrm>
          <a:custGeom>
            <a:avLst/>
            <a:gdLst/>
            <a:ahLst/>
            <a:cxnLst/>
            <a:rect l="l" t="t" r="r" b="b"/>
            <a:pathLst>
              <a:path w="29742" h="11719">
                <a:moveTo>
                  <a:pt x="0" y="11719"/>
                </a:moveTo>
                <a:lnTo>
                  <a:pt x="28515" y="1166"/>
                </a:lnTo>
                <a:lnTo>
                  <a:pt x="29742" y="0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6063861" y="1692856"/>
            <a:ext cx="29742" cy="8275"/>
          </a:xfrm>
          <a:custGeom>
            <a:avLst/>
            <a:gdLst/>
            <a:ahLst/>
            <a:cxnLst/>
            <a:rect l="l" t="t" r="r" b="b"/>
            <a:pathLst>
              <a:path w="29742" h="8275">
                <a:moveTo>
                  <a:pt x="0" y="8275"/>
                </a:moveTo>
                <a:lnTo>
                  <a:pt x="28457" y="1221"/>
                </a:lnTo>
                <a:lnTo>
                  <a:pt x="29742" y="0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6092318" y="1686968"/>
            <a:ext cx="31028" cy="7109"/>
          </a:xfrm>
          <a:custGeom>
            <a:avLst/>
            <a:gdLst/>
            <a:ahLst/>
            <a:cxnLst/>
            <a:rect l="l" t="t" r="r" b="b"/>
            <a:pathLst>
              <a:path w="31028" h="7109">
                <a:moveTo>
                  <a:pt x="0" y="7109"/>
                </a:moveTo>
                <a:lnTo>
                  <a:pt x="29772" y="1221"/>
                </a:lnTo>
                <a:lnTo>
                  <a:pt x="31028" y="0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6122090" y="1685830"/>
            <a:ext cx="32226" cy="2360"/>
          </a:xfrm>
          <a:custGeom>
            <a:avLst/>
            <a:gdLst/>
            <a:ahLst/>
            <a:cxnLst/>
            <a:rect l="l" t="t" r="r" b="b"/>
            <a:pathLst>
              <a:path w="32226" h="2360">
                <a:moveTo>
                  <a:pt x="0" y="2360"/>
                </a:moveTo>
                <a:lnTo>
                  <a:pt x="31028" y="1138"/>
                </a:lnTo>
                <a:lnTo>
                  <a:pt x="32226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6153119" y="1686968"/>
            <a:ext cx="24746" cy="3526"/>
          </a:xfrm>
          <a:custGeom>
            <a:avLst/>
            <a:gdLst/>
            <a:ahLst/>
            <a:cxnLst/>
            <a:rect l="l" t="t" r="r" b="b"/>
            <a:pathLst>
              <a:path w="24746" h="3526">
                <a:moveTo>
                  <a:pt x="0" y="0"/>
                </a:moveTo>
                <a:lnTo>
                  <a:pt x="23519" y="2388"/>
                </a:lnTo>
                <a:lnTo>
                  <a:pt x="24746" y="3526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6176638" y="1689357"/>
            <a:ext cx="23548" cy="8248"/>
          </a:xfrm>
          <a:custGeom>
            <a:avLst/>
            <a:gdLst/>
            <a:ahLst/>
            <a:cxnLst/>
            <a:rect l="l" t="t" r="r" b="b"/>
            <a:pathLst>
              <a:path w="23548" h="8248">
                <a:moveTo>
                  <a:pt x="0" y="0"/>
                </a:moveTo>
                <a:lnTo>
                  <a:pt x="22263" y="7026"/>
                </a:lnTo>
                <a:lnTo>
                  <a:pt x="23548" y="8248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6198902" y="1696383"/>
            <a:ext cx="23548" cy="9414"/>
          </a:xfrm>
          <a:custGeom>
            <a:avLst/>
            <a:gdLst/>
            <a:ahLst/>
            <a:cxnLst/>
            <a:rect l="l" t="t" r="r" b="b"/>
            <a:pathLst>
              <a:path w="23548" h="9414">
                <a:moveTo>
                  <a:pt x="0" y="0"/>
                </a:moveTo>
                <a:lnTo>
                  <a:pt x="22321" y="8248"/>
                </a:lnTo>
                <a:lnTo>
                  <a:pt x="23548" y="9414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6221223" y="1704631"/>
            <a:ext cx="23548" cy="11802"/>
          </a:xfrm>
          <a:custGeom>
            <a:avLst/>
            <a:gdLst/>
            <a:ahLst/>
            <a:cxnLst/>
            <a:rect l="l" t="t" r="r" b="b"/>
            <a:pathLst>
              <a:path w="23548" h="11802">
                <a:moveTo>
                  <a:pt x="0" y="0"/>
                </a:moveTo>
                <a:lnTo>
                  <a:pt x="22321" y="10580"/>
                </a:lnTo>
                <a:lnTo>
                  <a:pt x="23548" y="11802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6243545" y="1715212"/>
            <a:ext cx="22263" cy="12997"/>
          </a:xfrm>
          <a:custGeom>
            <a:avLst/>
            <a:gdLst/>
            <a:ahLst/>
            <a:cxnLst/>
            <a:rect l="l" t="t" r="r" b="b"/>
            <a:pathLst>
              <a:path w="22263" h="12997">
                <a:moveTo>
                  <a:pt x="0" y="0"/>
                </a:moveTo>
                <a:lnTo>
                  <a:pt x="21036" y="11775"/>
                </a:lnTo>
                <a:lnTo>
                  <a:pt x="22263" y="12997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6264581" y="1726987"/>
            <a:ext cx="22350" cy="12997"/>
          </a:xfrm>
          <a:custGeom>
            <a:avLst/>
            <a:gdLst/>
            <a:ahLst/>
            <a:cxnLst/>
            <a:rect l="l" t="t" r="r" b="b"/>
            <a:pathLst>
              <a:path w="22350" h="12997">
                <a:moveTo>
                  <a:pt x="0" y="0"/>
                </a:moveTo>
                <a:lnTo>
                  <a:pt x="21065" y="11775"/>
                </a:lnTo>
                <a:lnTo>
                  <a:pt x="22350" y="12997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6285647" y="1738762"/>
            <a:ext cx="22321" cy="12913"/>
          </a:xfrm>
          <a:custGeom>
            <a:avLst/>
            <a:gdLst/>
            <a:ahLst/>
            <a:cxnLst/>
            <a:rect l="l" t="t" r="r" b="b"/>
            <a:pathLst>
              <a:path w="22321" h="12913">
                <a:moveTo>
                  <a:pt x="0" y="0"/>
                </a:moveTo>
                <a:lnTo>
                  <a:pt x="21094" y="11775"/>
                </a:lnTo>
                <a:lnTo>
                  <a:pt x="22321" y="12913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6306741" y="1750537"/>
            <a:ext cx="23548" cy="10553"/>
          </a:xfrm>
          <a:custGeom>
            <a:avLst/>
            <a:gdLst/>
            <a:ahLst/>
            <a:cxnLst/>
            <a:rect l="l" t="t" r="r" b="b"/>
            <a:pathLst>
              <a:path w="23548" h="10553">
                <a:moveTo>
                  <a:pt x="0" y="0"/>
                </a:moveTo>
                <a:lnTo>
                  <a:pt x="22263" y="9414"/>
                </a:lnTo>
                <a:lnTo>
                  <a:pt x="23548" y="10553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6329005" y="1759952"/>
            <a:ext cx="23548" cy="8248"/>
          </a:xfrm>
          <a:custGeom>
            <a:avLst/>
            <a:gdLst/>
            <a:ahLst/>
            <a:cxnLst/>
            <a:rect l="l" t="t" r="r" b="b"/>
            <a:pathLst>
              <a:path w="23548" h="8248">
                <a:moveTo>
                  <a:pt x="0" y="0"/>
                </a:moveTo>
                <a:lnTo>
                  <a:pt x="22321" y="7026"/>
                </a:lnTo>
                <a:lnTo>
                  <a:pt x="23548" y="8248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6351327" y="1766978"/>
            <a:ext cx="26032" cy="5887"/>
          </a:xfrm>
          <a:custGeom>
            <a:avLst/>
            <a:gdLst/>
            <a:ahLst/>
            <a:cxnLst/>
            <a:rect l="l" t="t" r="r" b="b"/>
            <a:pathLst>
              <a:path w="26032" h="5887">
                <a:moveTo>
                  <a:pt x="0" y="0"/>
                </a:moveTo>
                <a:lnTo>
                  <a:pt x="24746" y="4748"/>
                </a:lnTo>
                <a:lnTo>
                  <a:pt x="26032" y="5887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6376073" y="1771727"/>
            <a:ext cx="28544" cy="0"/>
          </a:xfrm>
          <a:custGeom>
            <a:avLst/>
            <a:gdLst/>
            <a:ahLst/>
            <a:cxnLst/>
            <a:rect l="l" t="t" r="r" b="b"/>
            <a:pathLst>
              <a:path w="28544">
                <a:moveTo>
                  <a:pt x="0" y="0"/>
                </a:moveTo>
                <a:lnTo>
                  <a:pt x="27259" y="0"/>
                </a:lnTo>
                <a:lnTo>
                  <a:pt x="28544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6403333" y="1764673"/>
            <a:ext cx="27317" cy="7053"/>
          </a:xfrm>
          <a:custGeom>
            <a:avLst/>
            <a:gdLst/>
            <a:ahLst/>
            <a:cxnLst/>
            <a:rect l="l" t="t" r="r" b="b"/>
            <a:pathLst>
              <a:path w="27317" h="7053">
                <a:moveTo>
                  <a:pt x="0" y="7053"/>
                </a:moveTo>
                <a:lnTo>
                  <a:pt x="26032" y="1166"/>
                </a:lnTo>
                <a:lnTo>
                  <a:pt x="27317" y="0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6429365" y="1755203"/>
            <a:ext cx="26032" cy="10636"/>
          </a:xfrm>
          <a:custGeom>
            <a:avLst/>
            <a:gdLst/>
            <a:ahLst/>
            <a:cxnLst/>
            <a:rect l="l" t="t" r="r" b="b"/>
            <a:pathLst>
              <a:path w="26032" h="10636">
                <a:moveTo>
                  <a:pt x="0" y="10636"/>
                </a:moveTo>
                <a:lnTo>
                  <a:pt x="24834" y="1221"/>
                </a:lnTo>
                <a:lnTo>
                  <a:pt x="26032" y="0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6454200" y="1742289"/>
            <a:ext cx="24746" cy="14135"/>
          </a:xfrm>
          <a:custGeom>
            <a:avLst/>
            <a:gdLst/>
            <a:ahLst/>
            <a:cxnLst/>
            <a:rect l="l" t="t" r="r" b="b"/>
            <a:pathLst>
              <a:path w="24746" h="14135">
                <a:moveTo>
                  <a:pt x="0" y="14135"/>
                </a:moveTo>
                <a:lnTo>
                  <a:pt x="23519" y="1194"/>
                </a:lnTo>
                <a:lnTo>
                  <a:pt x="24746" y="0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6477719" y="1729348"/>
            <a:ext cx="25973" cy="14135"/>
          </a:xfrm>
          <a:custGeom>
            <a:avLst/>
            <a:gdLst/>
            <a:ahLst/>
            <a:cxnLst/>
            <a:rect l="l" t="t" r="r" b="b"/>
            <a:pathLst>
              <a:path w="25973" h="14135">
                <a:moveTo>
                  <a:pt x="0" y="14135"/>
                </a:moveTo>
                <a:lnTo>
                  <a:pt x="24776" y="1138"/>
                </a:lnTo>
                <a:lnTo>
                  <a:pt x="25973" y="0"/>
                </a:lnTo>
              </a:path>
            </a:pathLst>
          </a:custGeom>
          <a:ln w="11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6502495" y="1715212"/>
            <a:ext cx="24805" cy="15274"/>
          </a:xfrm>
          <a:custGeom>
            <a:avLst/>
            <a:gdLst/>
            <a:ahLst/>
            <a:cxnLst/>
            <a:rect l="l" t="t" r="r" b="b"/>
            <a:pathLst>
              <a:path w="24805" h="15274">
                <a:moveTo>
                  <a:pt x="0" y="15274"/>
                </a:moveTo>
                <a:lnTo>
                  <a:pt x="23519" y="1221"/>
                </a:lnTo>
                <a:lnTo>
                  <a:pt x="24805" y="0"/>
                </a:lnTo>
              </a:path>
            </a:pathLst>
          </a:custGeom>
          <a:ln w="1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6526015" y="1702270"/>
            <a:ext cx="26032" cy="14163"/>
          </a:xfrm>
          <a:custGeom>
            <a:avLst/>
            <a:gdLst/>
            <a:ahLst/>
            <a:cxnLst/>
            <a:rect l="l" t="t" r="r" b="b"/>
            <a:pathLst>
              <a:path w="26032" h="14163">
                <a:moveTo>
                  <a:pt x="0" y="14163"/>
                </a:moveTo>
                <a:lnTo>
                  <a:pt x="24834" y="1221"/>
                </a:lnTo>
                <a:lnTo>
                  <a:pt x="26032" y="0"/>
                </a:lnTo>
              </a:path>
            </a:pathLst>
          </a:custGeom>
          <a:ln w="11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6550849" y="1692856"/>
            <a:ext cx="25973" cy="10636"/>
          </a:xfrm>
          <a:custGeom>
            <a:avLst/>
            <a:gdLst/>
            <a:ahLst/>
            <a:cxnLst/>
            <a:rect l="l" t="t" r="r" b="b"/>
            <a:pathLst>
              <a:path w="25973" h="10636">
                <a:moveTo>
                  <a:pt x="0" y="10636"/>
                </a:moveTo>
                <a:lnTo>
                  <a:pt x="24746" y="1221"/>
                </a:lnTo>
                <a:lnTo>
                  <a:pt x="25973" y="0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6575596" y="1686968"/>
            <a:ext cx="27259" cy="7109"/>
          </a:xfrm>
          <a:custGeom>
            <a:avLst/>
            <a:gdLst/>
            <a:ahLst/>
            <a:cxnLst/>
            <a:rect l="l" t="t" r="r" b="b"/>
            <a:pathLst>
              <a:path w="27259" h="7109">
                <a:moveTo>
                  <a:pt x="0" y="7109"/>
                </a:moveTo>
                <a:lnTo>
                  <a:pt x="26032" y="1221"/>
                </a:lnTo>
                <a:lnTo>
                  <a:pt x="27259" y="0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6601629" y="1685830"/>
            <a:ext cx="28457" cy="2360"/>
          </a:xfrm>
          <a:custGeom>
            <a:avLst/>
            <a:gdLst/>
            <a:ahLst/>
            <a:cxnLst/>
            <a:rect l="l" t="t" r="r" b="b"/>
            <a:pathLst>
              <a:path w="28457" h="2360">
                <a:moveTo>
                  <a:pt x="0" y="2360"/>
                </a:moveTo>
                <a:lnTo>
                  <a:pt x="27259" y="1138"/>
                </a:lnTo>
                <a:lnTo>
                  <a:pt x="28457" y="0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6628888" y="1686968"/>
            <a:ext cx="13615" cy="3526"/>
          </a:xfrm>
          <a:custGeom>
            <a:avLst/>
            <a:gdLst/>
            <a:ahLst/>
            <a:cxnLst/>
            <a:rect l="l" t="t" r="r" b="b"/>
            <a:pathLst>
              <a:path w="13615" h="3526">
                <a:moveTo>
                  <a:pt x="0" y="0"/>
                </a:moveTo>
                <a:lnTo>
                  <a:pt x="12417" y="2388"/>
                </a:lnTo>
                <a:lnTo>
                  <a:pt x="13615" y="3526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6641305" y="1689357"/>
            <a:ext cx="12329" cy="4721"/>
          </a:xfrm>
          <a:custGeom>
            <a:avLst/>
            <a:gdLst/>
            <a:ahLst/>
            <a:cxnLst/>
            <a:rect l="l" t="t" r="r" b="b"/>
            <a:pathLst>
              <a:path w="12329" h="4721">
                <a:moveTo>
                  <a:pt x="0" y="0"/>
                </a:moveTo>
                <a:lnTo>
                  <a:pt x="11131" y="3499"/>
                </a:lnTo>
                <a:lnTo>
                  <a:pt x="12329" y="4721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6652437" y="1692856"/>
            <a:ext cx="12388" cy="5887"/>
          </a:xfrm>
          <a:custGeom>
            <a:avLst/>
            <a:gdLst/>
            <a:ahLst/>
            <a:cxnLst/>
            <a:rect l="l" t="t" r="r" b="b"/>
            <a:pathLst>
              <a:path w="12388" h="5887">
                <a:moveTo>
                  <a:pt x="0" y="0"/>
                </a:moveTo>
                <a:lnTo>
                  <a:pt x="11102" y="4748"/>
                </a:lnTo>
                <a:lnTo>
                  <a:pt x="12388" y="5887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6663539" y="1697605"/>
            <a:ext cx="12417" cy="8192"/>
          </a:xfrm>
          <a:custGeom>
            <a:avLst/>
            <a:gdLst/>
            <a:ahLst/>
            <a:cxnLst/>
            <a:rect l="l" t="t" r="r" b="b"/>
            <a:pathLst>
              <a:path w="12417" h="8192">
                <a:moveTo>
                  <a:pt x="0" y="0"/>
                </a:moveTo>
                <a:lnTo>
                  <a:pt x="11219" y="7026"/>
                </a:lnTo>
                <a:lnTo>
                  <a:pt x="12417" y="8192"/>
                </a:lnTo>
              </a:path>
            </a:pathLst>
          </a:custGeom>
          <a:ln w="11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6674759" y="1704631"/>
            <a:ext cx="9904" cy="8275"/>
          </a:xfrm>
          <a:custGeom>
            <a:avLst/>
            <a:gdLst/>
            <a:ahLst/>
            <a:cxnLst/>
            <a:rect l="l" t="t" r="r" b="b"/>
            <a:pathLst>
              <a:path w="9904" h="8275">
                <a:moveTo>
                  <a:pt x="0" y="0"/>
                </a:moveTo>
                <a:lnTo>
                  <a:pt x="8619" y="7053"/>
                </a:lnTo>
                <a:lnTo>
                  <a:pt x="9904" y="8275"/>
                </a:lnTo>
              </a:path>
            </a:pathLst>
          </a:custGeom>
          <a:ln w="11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6683378" y="1711685"/>
            <a:ext cx="11190" cy="9414"/>
          </a:xfrm>
          <a:custGeom>
            <a:avLst/>
            <a:gdLst/>
            <a:ahLst/>
            <a:cxnLst/>
            <a:rect l="l" t="t" r="r" b="b"/>
            <a:pathLst>
              <a:path w="11190" h="9414">
                <a:moveTo>
                  <a:pt x="0" y="0"/>
                </a:moveTo>
                <a:lnTo>
                  <a:pt x="9904" y="8248"/>
                </a:lnTo>
                <a:lnTo>
                  <a:pt x="11190" y="9414"/>
                </a:lnTo>
              </a:path>
            </a:pathLst>
          </a:custGeom>
          <a:ln w="11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6693282" y="1719933"/>
            <a:ext cx="8706" cy="11775"/>
          </a:xfrm>
          <a:custGeom>
            <a:avLst/>
            <a:gdLst/>
            <a:ahLst/>
            <a:cxnLst/>
            <a:rect l="l" t="t" r="r" b="b"/>
            <a:pathLst>
              <a:path w="8706" h="11775">
                <a:moveTo>
                  <a:pt x="0" y="0"/>
                </a:moveTo>
                <a:lnTo>
                  <a:pt x="7421" y="10553"/>
                </a:lnTo>
                <a:lnTo>
                  <a:pt x="8706" y="11775"/>
                </a:lnTo>
              </a:path>
            </a:pathLst>
          </a:custGeom>
          <a:ln w="1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6700703" y="1730486"/>
            <a:ext cx="7508" cy="10636"/>
          </a:xfrm>
          <a:custGeom>
            <a:avLst/>
            <a:gdLst/>
            <a:ahLst/>
            <a:cxnLst/>
            <a:rect l="l" t="t" r="r" b="b"/>
            <a:pathLst>
              <a:path w="7508" h="10636">
                <a:moveTo>
                  <a:pt x="0" y="0"/>
                </a:moveTo>
                <a:lnTo>
                  <a:pt x="6223" y="9497"/>
                </a:lnTo>
                <a:lnTo>
                  <a:pt x="7508" y="10636"/>
                </a:lnTo>
              </a:path>
            </a:pathLst>
          </a:custGeom>
          <a:ln w="1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6706927" y="1739984"/>
            <a:ext cx="7421" cy="11691"/>
          </a:xfrm>
          <a:custGeom>
            <a:avLst/>
            <a:gdLst/>
            <a:ahLst/>
            <a:cxnLst/>
            <a:rect l="l" t="t" r="r" b="b"/>
            <a:pathLst>
              <a:path w="7421" h="11691">
                <a:moveTo>
                  <a:pt x="0" y="0"/>
                </a:moveTo>
                <a:lnTo>
                  <a:pt x="6194" y="10553"/>
                </a:lnTo>
                <a:lnTo>
                  <a:pt x="7421" y="11691"/>
                </a:lnTo>
              </a:path>
            </a:pathLst>
          </a:custGeom>
          <a:ln w="1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6713121" y="1750537"/>
            <a:ext cx="6223" cy="12913"/>
          </a:xfrm>
          <a:custGeom>
            <a:avLst/>
            <a:gdLst/>
            <a:ahLst/>
            <a:cxnLst/>
            <a:rect l="l" t="t" r="r" b="b"/>
            <a:pathLst>
              <a:path w="6223" h="12913">
                <a:moveTo>
                  <a:pt x="0" y="0"/>
                </a:moveTo>
                <a:lnTo>
                  <a:pt x="4996" y="11775"/>
                </a:lnTo>
                <a:lnTo>
                  <a:pt x="6223" y="12913"/>
                </a:lnTo>
              </a:path>
            </a:pathLst>
          </a:custGeom>
          <a:ln w="12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5444373" y="1696383"/>
            <a:ext cx="18523" cy="14163"/>
          </a:xfrm>
          <a:custGeom>
            <a:avLst/>
            <a:gdLst/>
            <a:ahLst/>
            <a:cxnLst/>
            <a:rect l="l" t="t" r="r" b="b"/>
            <a:pathLst>
              <a:path w="18523" h="14163">
                <a:moveTo>
                  <a:pt x="0" y="14163"/>
                </a:moveTo>
                <a:lnTo>
                  <a:pt x="17325" y="1221"/>
                </a:lnTo>
                <a:lnTo>
                  <a:pt x="18523" y="0"/>
                </a:lnTo>
              </a:path>
            </a:pathLst>
          </a:custGeom>
          <a:ln w="11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5461699" y="1684691"/>
            <a:ext cx="19838" cy="12913"/>
          </a:xfrm>
          <a:custGeom>
            <a:avLst/>
            <a:gdLst/>
            <a:ahLst/>
            <a:cxnLst/>
            <a:rect l="l" t="t" r="r" b="b"/>
            <a:pathLst>
              <a:path w="19838" h="12913">
                <a:moveTo>
                  <a:pt x="0" y="12913"/>
                </a:moveTo>
                <a:lnTo>
                  <a:pt x="18552" y="1138"/>
                </a:lnTo>
                <a:lnTo>
                  <a:pt x="19838" y="0"/>
                </a:lnTo>
              </a:path>
            </a:pathLst>
          </a:custGeom>
          <a:ln w="11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5480251" y="1672888"/>
            <a:ext cx="19809" cy="12941"/>
          </a:xfrm>
          <a:custGeom>
            <a:avLst/>
            <a:gdLst/>
            <a:ahLst/>
            <a:cxnLst/>
            <a:rect l="l" t="t" r="r" b="b"/>
            <a:pathLst>
              <a:path w="19809" h="12941">
                <a:moveTo>
                  <a:pt x="0" y="12941"/>
                </a:moveTo>
                <a:lnTo>
                  <a:pt x="18611" y="1166"/>
                </a:lnTo>
                <a:lnTo>
                  <a:pt x="19809" y="0"/>
                </a:lnTo>
              </a:path>
            </a:pathLst>
          </a:custGeom>
          <a:ln w="11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5498863" y="1663501"/>
            <a:ext cx="21036" cy="10553"/>
          </a:xfrm>
          <a:custGeom>
            <a:avLst/>
            <a:gdLst/>
            <a:ahLst/>
            <a:cxnLst/>
            <a:rect l="l" t="t" r="r" b="b"/>
            <a:pathLst>
              <a:path w="21036" h="10553">
                <a:moveTo>
                  <a:pt x="0" y="10553"/>
                </a:moveTo>
                <a:lnTo>
                  <a:pt x="19838" y="1138"/>
                </a:lnTo>
                <a:lnTo>
                  <a:pt x="21036" y="0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5518701" y="1655225"/>
            <a:ext cx="21036" cy="9414"/>
          </a:xfrm>
          <a:custGeom>
            <a:avLst/>
            <a:gdLst/>
            <a:ahLst/>
            <a:cxnLst/>
            <a:rect l="l" t="t" r="r" b="b"/>
            <a:pathLst>
              <a:path w="21036" h="9414">
                <a:moveTo>
                  <a:pt x="0" y="9414"/>
                </a:moveTo>
                <a:lnTo>
                  <a:pt x="19809" y="1166"/>
                </a:lnTo>
                <a:lnTo>
                  <a:pt x="21036" y="0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5538510" y="1648199"/>
            <a:ext cx="22263" cy="8192"/>
          </a:xfrm>
          <a:custGeom>
            <a:avLst/>
            <a:gdLst/>
            <a:ahLst/>
            <a:cxnLst/>
            <a:rect l="l" t="t" r="r" b="b"/>
            <a:pathLst>
              <a:path w="22263" h="8192">
                <a:moveTo>
                  <a:pt x="0" y="8192"/>
                </a:moveTo>
                <a:lnTo>
                  <a:pt x="21036" y="1138"/>
                </a:lnTo>
                <a:lnTo>
                  <a:pt x="22263" y="0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5559546" y="1643450"/>
            <a:ext cx="23548" cy="5887"/>
          </a:xfrm>
          <a:custGeom>
            <a:avLst/>
            <a:gdLst/>
            <a:ahLst/>
            <a:cxnLst/>
            <a:rect l="l" t="t" r="r" b="b"/>
            <a:pathLst>
              <a:path w="23548" h="5887">
                <a:moveTo>
                  <a:pt x="0" y="5887"/>
                </a:moveTo>
                <a:lnTo>
                  <a:pt x="22350" y="1221"/>
                </a:lnTo>
                <a:lnTo>
                  <a:pt x="23548" y="0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5581897" y="1639951"/>
            <a:ext cx="22234" cy="4721"/>
          </a:xfrm>
          <a:custGeom>
            <a:avLst/>
            <a:gdLst/>
            <a:ahLst/>
            <a:cxnLst/>
            <a:rect l="l" t="t" r="r" b="b"/>
            <a:pathLst>
              <a:path w="22234" h="4721">
                <a:moveTo>
                  <a:pt x="0" y="4721"/>
                </a:moveTo>
                <a:lnTo>
                  <a:pt x="21036" y="1138"/>
                </a:lnTo>
                <a:lnTo>
                  <a:pt x="22234" y="0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5602934" y="1637562"/>
            <a:ext cx="23548" cy="3526"/>
          </a:xfrm>
          <a:custGeom>
            <a:avLst/>
            <a:gdLst/>
            <a:ahLst/>
            <a:cxnLst/>
            <a:rect l="l" t="t" r="r" b="b"/>
            <a:pathLst>
              <a:path w="23548" h="3526">
                <a:moveTo>
                  <a:pt x="0" y="3526"/>
                </a:moveTo>
                <a:lnTo>
                  <a:pt x="22321" y="1221"/>
                </a:lnTo>
                <a:lnTo>
                  <a:pt x="23548" y="0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5625255" y="1638784"/>
            <a:ext cx="23548" cy="2305"/>
          </a:xfrm>
          <a:custGeom>
            <a:avLst/>
            <a:gdLst/>
            <a:ahLst/>
            <a:cxnLst/>
            <a:rect l="l" t="t" r="r" b="b"/>
            <a:pathLst>
              <a:path w="23548" h="2305">
                <a:moveTo>
                  <a:pt x="0" y="0"/>
                </a:moveTo>
                <a:lnTo>
                  <a:pt x="22263" y="1166"/>
                </a:lnTo>
                <a:lnTo>
                  <a:pt x="23548" y="2305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5647519" y="1639951"/>
            <a:ext cx="23519" cy="4721"/>
          </a:xfrm>
          <a:custGeom>
            <a:avLst/>
            <a:gdLst/>
            <a:ahLst/>
            <a:cxnLst/>
            <a:rect l="l" t="t" r="r" b="b"/>
            <a:pathLst>
              <a:path w="23519" h="4721">
                <a:moveTo>
                  <a:pt x="0" y="0"/>
                </a:moveTo>
                <a:lnTo>
                  <a:pt x="22321" y="3499"/>
                </a:lnTo>
                <a:lnTo>
                  <a:pt x="23519" y="4721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5669840" y="1643450"/>
            <a:ext cx="22321" cy="7053"/>
          </a:xfrm>
          <a:custGeom>
            <a:avLst/>
            <a:gdLst/>
            <a:ahLst/>
            <a:cxnLst/>
            <a:rect l="l" t="t" r="r" b="b"/>
            <a:pathLst>
              <a:path w="22321" h="7053">
                <a:moveTo>
                  <a:pt x="0" y="0"/>
                </a:moveTo>
                <a:lnTo>
                  <a:pt x="21036" y="5887"/>
                </a:lnTo>
                <a:lnTo>
                  <a:pt x="22321" y="7053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5690877" y="1649338"/>
            <a:ext cx="22321" cy="9414"/>
          </a:xfrm>
          <a:custGeom>
            <a:avLst/>
            <a:gdLst/>
            <a:ahLst/>
            <a:cxnLst/>
            <a:rect l="l" t="t" r="r" b="b"/>
            <a:pathLst>
              <a:path w="22321" h="9414">
                <a:moveTo>
                  <a:pt x="0" y="0"/>
                </a:moveTo>
                <a:lnTo>
                  <a:pt x="21123" y="8275"/>
                </a:lnTo>
                <a:lnTo>
                  <a:pt x="22321" y="9414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5712001" y="1657614"/>
            <a:ext cx="22234" cy="10553"/>
          </a:xfrm>
          <a:custGeom>
            <a:avLst/>
            <a:gdLst/>
            <a:ahLst/>
            <a:cxnLst/>
            <a:rect l="l" t="t" r="r" b="b"/>
            <a:pathLst>
              <a:path w="22234" h="10553">
                <a:moveTo>
                  <a:pt x="0" y="0"/>
                </a:moveTo>
                <a:lnTo>
                  <a:pt x="21036" y="9386"/>
                </a:lnTo>
                <a:lnTo>
                  <a:pt x="22234" y="10553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5733037" y="1667000"/>
            <a:ext cx="22321" cy="10580"/>
          </a:xfrm>
          <a:custGeom>
            <a:avLst/>
            <a:gdLst/>
            <a:ahLst/>
            <a:cxnLst/>
            <a:rect l="l" t="t" r="r" b="b"/>
            <a:pathLst>
              <a:path w="22321" h="10580">
                <a:moveTo>
                  <a:pt x="0" y="0"/>
                </a:moveTo>
                <a:lnTo>
                  <a:pt x="21036" y="9414"/>
                </a:lnTo>
                <a:lnTo>
                  <a:pt x="22321" y="10580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5754073" y="1676415"/>
            <a:ext cx="21036" cy="11775"/>
          </a:xfrm>
          <a:custGeom>
            <a:avLst/>
            <a:gdLst/>
            <a:ahLst/>
            <a:cxnLst/>
            <a:rect l="l" t="t" r="r" b="b"/>
            <a:pathLst>
              <a:path w="21036" h="11775">
                <a:moveTo>
                  <a:pt x="0" y="0"/>
                </a:moveTo>
                <a:lnTo>
                  <a:pt x="19838" y="10553"/>
                </a:lnTo>
                <a:lnTo>
                  <a:pt x="21036" y="11775"/>
                </a:lnTo>
              </a:path>
            </a:pathLst>
          </a:custGeom>
          <a:ln w="11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5773911" y="1686968"/>
            <a:ext cx="22321" cy="9414"/>
          </a:xfrm>
          <a:custGeom>
            <a:avLst/>
            <a:gdLst/>
            <a:ahLst/>
            <a:cxnLst/>
            <a:rect l="l" t="t" r="r" b="b"/>
            <a:pathLst>
              <a:path w="22321" h="9414">
                <a:moveTo>
                  <a:pt x="0" y="0"/>
                </a:moveTo>
                <a:lnTo>
                  <a:pt x="21036" y="8275"/>
                </a:lnTo>
                <a:lnTo>
                  <a:pt x="22321" y="9414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5794948" y="1695244"/>
            <a:ext cx="22321" cy="9386"/>
          </a:xfrm>
          <a:custGeom>
            <a:avLst/>
            <a:gdLst/>
            <a:ahLst/>
            <a:cxnLst/>
            <a:rect l="l" t="t" r="r" b="b"/>
            <a:pathLst>
              <a:path w="22321" h="9386">
                <a:moveTo>
                  <a:pt x="0" y="0"/>
                </a:moveTo>
                <a:lnTo>
                  <a:pt x="21123" y="8248"/>
                </a:lnTo>
                <a:lnTo>
                  <a:pt x="22321" y="9386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5816071" y="1703492"/>
            <a:ext cx="22263" cy="5887"/>
          </a:xfrm>
          <a:custGeom>
            <a:avLst/>
            <a:gdLst/>
            <a:ahLst/>
            <a:cxnLst/>
            <a:rect l="l" t="t" r="r" b="b"/>
            <a:pathLst>
              <a:path w="22263" h="5887">
                <a:moveTo>
                  <a:pt x="0" y="0"/>
                </a:moveTo>
                <a:lnTo>
                  <a:pt x="21036" y="4665"/>
                </a:lnTo>
                <a:lnTo>
                  <a:pt x="22263" y="5887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5837108" y="1708158"/>
            <a:ext cx="24746" cy="3526"/>
          </a:xfrm>
          <a:custGeom>
            <a:avLst/>
            <a:gdLst/>
            <a:ahLst/>
            <a:cxnLst/>
            <a:rect l="l" t="t" r="r" b="b"/>
            <a:pathLst>
              <a:path w="24746" h="3526">
                <a:moveTo>
                  <a:pt x="0" y="0"/>
                </a:moveTo>
                <a:lnTo>
                  <a:pt x="23548" y="2388"/>
                </a:lnTo>
                <a:lnTo>
                  <a:pt x="24746" y="3526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5860657" y="1708158"/>
            <a:ext cx="30940" cy="2388"/>
          </a:xfrm>
          <a:custGeom>
            <a:avLst/>
            <a:gdLst/>
            <a:ahLst/>
            <a:cxnLst/>
            <a:rect l="l" t="t" r="r" b="b"/>
            <a:pathLst>
              <a:path w="30940" h="2388">
                <a:moveTo>
                  <a:pt x="0" y="2388"/>
                </a:moveTo>
                <a:lnTo>
                  <a:pt x="29742" y="1221"/>
                </a:lnTo>
                <a:lnTo>
                  <a:pt x="30940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5890399" y="1703492"/>
            <a:ext cx="30940" cy="5887"/>
          </a:xfrm>
          <a:custGeom>
            <a:avLst/>
            <a:gdLst/>
            <a:ahLst/>
            <a:cxnLst/>
            <a:rect l="l" t="t" r="r" b="b"/>
            <a:pathLst>
              <a:path w="30940" h="5887">
                <a:moveTo>
                  <a:pt x="0" y="5887"/>
                </a:moveTo>
                <a:lnTo>
                  <a:pt x="29742" y="1138"/>
                </a:lnTo>
                <a:lnTo>
                  <a:pt x="30940" y="0"/>
                </a:lnTo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5920142" y="1695244"/>
            <a:ext cx="29742" cy="9386"/>
          </a:xfrm>
          <a:custGeom>
            <a:avLst/>
            <a:gdLst/>
            <a:ahLst/>
            <a:cxnLst/>
            <a:rect l="l" t="t" r="r" b="b"/>
            <a:pathLst>
              <a:path w="29742" h="9386">
                <a:moveTo>
                  <a:pt x="0" y="9386"/>
                </a:moveTo>
                <a:lnTo>
                  <a:pt x="28457" y="1138"/>
                </a:lnTo>
                <a:lnTo>
                  <a:pt x="29742" y="0"/>
                </a:lnTo>
              </a:path>
            </a:pathLst>
          </a:custGeom>
          <a:ln w="11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5948600" y="1684691"/>
            <a:ext cx="31028" cy="11691"/>
          </a:xfrm>
          <a:custGeom>
            <a:avLst/>
            <a:gdLst/>
            <a:ahLst/>
            <a:cxnLst/>
            <a:rect l="l" t="t" r="r" b="b"/>
            <a:pathLst>
              <a:path w="31028" h="11691">
                <a:moveTo>
                  <a:pt x="0" y="11691"/>
                </a:moveTo>
                <a:lnTo>
                  <a:pt x="29742" y="1138"/>
                </a:lnTo>
                <a:lnTo>
                  <a:pt x="31028" y="0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5978343" y="1674054"/>
            <a:ext cx="29742" cy="11775"/>
          </a:xfrm>
          <a:custGeom>
            <a:avLst/>
            <a:gdLst/>
            <a:ahLst/>
            <a:cxnLst/>
            <a:rect l="l" t="t" r="r" b="b"/>
            <a:pathLst>
              <a:path w="29742" h="11775">
                <a:moveTo>
                  <a:pt x="0" y="11775"/>
                </a:moveTo>
                <a:lnTo>
                  <a:pt x="28544" y="1138"/>
                </a:lnTo>
                <a:lnTo>
                  <a:pt x="29742" y="0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6006888" y="1663501"/>
            <a:ext cx="29742" cy="11691"/>
          </a:xfrm>
          <a:custGeom>
            <a:avLst/>
            <a:gdLst/>
            <a:ahLst/>
            <a:cxnLst/>
            <a:rect l="l" t="t" r="r" b="b"/>
            <a:pathLst>
              <a:path w="29742" h="11691">
                <a:moveTo>
                  <a:pt x="0" y="11691"/>
                </a:moveTo>
                <a:lnTo>
                  <a:pt x="28457" y="1138"/>
                </a:lnTo>
                <a:lnTo>
                  <a:pt x="29742" y="0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6035345" y="1652865"/>
            <a:ext cx="29742" cy="11775"/>
          </a:xfrm>
          <a:custGeom>
            <a:avLst/>
            <a:gdLst/>
            <a:ahLst/>
            <a:cxnLst/>
            <a:rect l="l" t="t" r="r" b="b"/>
            <a:pathLst>
              <a:path w="29742" h="11775">
                <a:moveTo>
                  <a:pt x="0" y="11775"/>
                </a:moveTo>
                <a:lnTo>
                  <a:pt x="28515" y="1221"/>
                </a:lnTo>
                <a:lnTo>
                  <a:pt x="29742" y="0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6063861" y="1645838"/>
            <a:ext cx="29742" cy="8248"/>
          </a:xfrm>
          <a:custGeom>
            <a:avLst/>
            <a:gdLst/>
            <a:ahLst/>
            <a:cxnLst/>
            <a:rect l="l" t="t" r="r" b="b"/>
            <a:pathLst>
              <a:path w="29742" h="8248">
                <a:moveTo>
                  <a:pt x="0" y="8248"/>
                </a:moveTo>
                <a:lnTo>
                  <a:pt x="28457" y="1138"/>
                </a:lnTo>
                <a:lnTo>
                  <a:pt x="29742" y="0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6092318" y="1639951"/>
            <a:ext cx="31028" cy="7026"/>
          </a:xfrm>
          <a:custGeom>
            <a:avLst/>
            <a:gdLst/>
            <a:ahLst/>
            <a:cxnLst/>
            <a:rect l="l" t="t" r="r" b="b"/>
            <a:pathLst>
              <a:path w="31028" h="7026">
                <a:moveTo>
                  <a:pt x="0" y="7026"/>
                </a:moveTo>
                <a:lnTo>
                  <a:pt x="29772" y="1138"/>
                </a:lnTo>
                <a:lnTo>
                  <a:pt x="31028" y="0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6122090" y="1638784"/>
            <a:ext cx="32226" cy="2305"/>
          </a:xfrm>
          <a:custGeom>
            <a:avLst/>
            <a:gdLst/>
            <a:ahLst/>
            <a:cxnLst/>
            <a:rect l="l" t="t" r="r" b="b"/>
            <a:pathLst>
              <a:path w="32226" h="2305">
                <a:moveTo>
                  <a:pt x="0" y="2305"/>
                </a:moveTo>
                <a:lnTo>
                  <a:pt x="31028" y="1166"/>
                </a:lnTo>
                <a:lnTo>
                  <a:pt x="32226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6153119" y="1639951"/>
            <a:ext cx="24746" cy="3499"/>
          </a:xfrm>
          <a:custGeom>
            <a:avLst/>
            <a:gdLst/>
            <a:ahLst/>
            <a:cxnLst/>
            <a:rect l="l" t="t" r="r" b="b"/>
            <a:pathLst>
              <a:path w="24746" h="3499">
                <a:moveTo>
                  <a:pt x="0" y="0"/>
                </a:moveTo>
                <a:lnTo>
                  <a:pt x="23519" y="2360"/>
                </a:lnTo>
                <a:lnTo>
                  <a:pt x="24746" y="3499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6176638" y="1642311"/>
            <a:ext cx="23548" cy="8192"/>
          </a:xfrm>
          <a:custGeom>
            <a:avLst/>
            <a:gdLst/>
            <a:ahLst/>
            <a:cxnLst/>
            <a:rect l="l" t="t" r="r" b="b"/>
            <a:pathLst>
              <a:path w="23548" h="8192">
                <a:moveTo>
                  <a:pt x="0" y="0"/>
                </a:moveTo>
                <a:lnTo>
                  <a:pt x="22263" y="7026"/>
                </a:lnTo>
                <a:lnTo>
                  <a:pt x="23548" y="8192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6198902" y="1649338"/>
            <a:ext cx="23548" cy="9414"/>
          </a:xfrm>
          <a:custGeom>
            <a:avLst/>
            <a:gdLst/>
            <a:ahLst/>
            <a:cxnLst/>
            <a:rect l="l" t="t" r="r" b="b"/>
            <a:pathLst>
              <a:path w="23548" h="9414">
                <a:moveTo>
                  <a:pt x="0" y="0"/>
                </a:moveTo>
                <a:lnTo>
                  <a:pt x="22321" y="8275"/>
                </a:lnTo>
                <a:lnTo>
                  <a:pt x="23548" y="9414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6221223" y="1657614"/>
            <a:ext cx="23548" cy="11775"/>
          </a:xfrm>
          <a:custGeom>
            <a:avLst/>
            <a:gdLst/>
            <a:ahLst/>
            <a:cxnLst/>
            <a:rect l="l" t="t" r="r" b="b"/>
            <a:pathLst>
              <a:path w="23548" h="11775">
                <a:moveTo>
                  <a:pt x="0" y="0"/>
                </a:moveTo>
                <a:lnTo>
                  <a:pt x="22321" y="10553"/>
                </a:lnTo>
                <a:lnTo>
                  <a:pt x="23548" y="11775"/>
                </a:lnTo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6243545" y="1668167"/>
            <a:ext cx="22263" cy="12913"/>
          </a:xfrm>
          <a:custGeom>
            <a:avLst/>
            <a:gdLst/>
            <a:ahLst/>
            <a:cxnLst/>
            <a:rect l="l" t="t" r="r" b="b"/>
            <a:pathLst>
              <a:path w="22263" h="12913">
                <a:moveTo>
                  <a:pt x="0" y="0"/>
                </a:moveTo>
                <a:lnTo>
                  <a:pt x="21036" y="11775"/>
                </a:lnTo>
                <a:lnTo>
                  <a:pt x="22263" y="12913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6264581" y="1679942"/>
            <a:ext cx="22350" cy="12913"/>
          </a:xfrm>
          <a:custGeom>
            <a:avLst/>
            <a:gdLst/>
            <a:ahLst/>
            <a:cxnLst/>
            <a:rect l="l" t="t" r="r" b="b"/>
            <a:pathLst>
              <a:path w="22350" h="12913">
                <a:moveTo>
                  <a:pt x="0" y="0"/>
                </a:moveTo>
                <a:lnTo>
                  <a:pt x="21065" y="11775"/>
                </a:lnTo>
                <a:lnTo>
                  <a:pt x="22350" y="12913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6285647" y="1691717"/>
            <a:ext cx="22321" cy="12913"/>
          </a:xfrm>
          <a:custGeom>
            <a:avLst/>
            <a:gdLst/>
            <a:ahLst/>
            <a:cxnLst/>
            <a:rect l="l" t="t" r="r" b="b"/>
            <a:pathLst>
              <a:path w="22321" h="12913">
                <a:moveTo>
                  <a:pt x="0" y="0"/>
                </a:moveTo>
                <a:lnTo>
                  <a:pt x="21094" y="11775"/>
                </a:lnTo>
                <a:lnTo>
                  <a:pt x="22321" y="12913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6306741" y="1703492"/>
            <a:ext cx="23548" cy="10553"/>
          </a:xfrm>
          <a:custGeom>
            <a:avLst/>
            <a:gdLst/>
            <a:ahLst/>
            <a:cxnLst/>
            <a:rect l="l" t="t" r="r" b="b"/>
            <a:pathLst>
              <a:path w="23548" h="10553">
                <a:moveTo>
                  <a:pt x="0" y="0"/>
                </a:moveTo>
                <a:lnTo>
                  <a:pt x="22263" y="9414"/>
                </a:lnTo>
                <a:lnTo>
                  <a:pt x="23548" y="10553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6329005" y="1712907"/>
            <a:ext cx="23548" cy="8192"/>
          </a:xfrm>
          <a:custGeom>
            <a:avLst/>
            <a:gdLst/>
            <a:ahLst/>
            <a:cxnLst/>
            <a:rect l="l" t="t" r="r" b="b"/>
            <a:pathLst>
              <a:path w="23548" h="8192">
                <a:moveTo>
                  <a:pt x="0" y="0"/>
                </a:moveTo>
                <a:lnTo>
                  <a:pt x="22321" y="7026"/>
                </a:lnTo>
                <a:lnTo>
                  <a:pt x="23548" y="8192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6351327" y="1719933"/>
            <a:ext cx="26032" cy="5887"/>
          </a:xfrm>
          <a:custGeom>
            <a:avLst/>
            <a:gdLst/>
            <a:ahLst/>
            <a:cxnLst/>
            <a:rect l="l" t="t" r="r" b="b"/>
            <a:pathLst>
              <a:path w="26032" h="5887">
                <a:moveTo>
                  <a:pt x="0" y="0"/>
                </a:moveTo>
                <a:lnTo>
                  <a:pt x="24746" y="4748"/>
                </a:lnTo>
                <a:lnTo>
                  <a:pt x="26032" y="5887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6376073" y="1724682"/>
            <a:ext cx="28544" cy="0"/>
          </a:xfrm>
          <a:custGeom>
            <a:avLst/>
            <a:gdLst/>
            <a:ahLst/>
            <a:cxnLst/>
            <a:rect l="l" t="t" r="r" b="b"/>
            <a:pathLst>
              <a:path w="28544">
                <a:moveTo>
                  <a:pt x="0" y="0"/>
                </a:moveTo>
                <a:lnTo>
                  <a:pt x="27259" y="0"/>
                </a:lnTo>
                <a:lnTo>
                  <a:pt x="28544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6403333" y="1717573"/>
            <a:ext cx="27317" cy="7109"/>
          </a:xfrm>
          <a:custGeom>
            <a:avLst/>
            <a:gdLst/>
            <a:ahLst/>
            <a:cxnLst/>
            <a:rect l="l" t="t" r="r" b="b"/>
            <a:pathLst>
              <a:path w="27317" h="7109">
                <a:moveTo>
                  <a:pt x="0" y="7109"/>
                </a:moveTo>
                <a:lnTo>
                  <a:pt x="26032" y="1221"/>
                </a:lnTo>
                <a:lnTo>
                  <a:pt x="27317" y="0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6429365" y="1708158"/>
            <a:ext cx="26032" cy="10636"/>
          </a:xfrm>
          <a:custGeom>
            <a:avLst/>
            <a:gdLst/>
            <a:ahLst/>
            <a:cxnLst/>
            <a:rect l="l" t="t" r="r" b="b"/>
            <a:pathLst>
              <a:path w="26032" h="10636">
                <a:moveTo>
                  <a:pt x="0" y="10636"/>
                </a:moveTo>
                <a:lnTo>
                  <a:pt x="24834" y="1221"/>
                </a:lnTo>
                <a:lnTo>
                  <a:pt x="26032" y="0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6454200" y="1695244"/>
            <a:ext cx="24746" cy="14135"/>
          </a:xfrm>
          <a:custGeom>
            <a:avLst/>
            <a:gdLst/>
            <a:ahLst/>
            <a:cxnLst/>
            <a:rect l="l" t="t" r="r" b="b"/>
            <a:pathLst>
              <a:path w="24746" h="14135">
                <a:moveTo>
                  <a:pt x="0" y="14135"/>
                </a:moveTo>
                <a:lnTo>
                  <a:pt x="23519" y="1138"/>
                </a:lnTo>
                <a:lnTo>
                  <a:pt x="24746" y="0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6477719" y="1682303"/>
            <a:ext cx="25973" cy="14080"/>
          </a:xfrm>
          <a:custGeom>
            <a:avLst/>
            <a:gdLst/>
            <a:ahLst/>
            <a:cxnLst/>
            <a:rect l="l" t="t" r="r" b="b"/>
            <a:pathLst>
              <a:path w="25973" h="14080">
                <a:moveTo>
                  <a:pt x="0" y="14080"/>
                </a:moveTo>
                <a:lnTo>
                  <a:pt x="24776" y="1166"/>
                </a:lnTo>
                <a:lnTo>
                  <a:pt x="25973" y="0"/>
                </a:lnTo>
              </a:path>
            </a:pathLst>
          </a:custGeom>
          <a:ln w="11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6502495" y="1668167"/>
            <a:ext cx="24805" cy="15302"/>
          </a:xfrm>
          <a:custGeom>
            <a:avLst/>
            <a:gdLst/>
            <a:ahLst/>
            <a:cxnLst/>
            <a:rect l="l" t="t" r="r" b="b"/>
            <a:pathLst>
              <a:path w="24805" h="15302">
                <a:moveTo>
                  <a:pt x="0" y="15302"/>
                </a:moveTo>
                <a:lnTo>
                  <a:pt x="23519" y="1221"/>
                </a:lnTo>
                <a:lnTo>
                  <a:pt x="24805" y="0"/>
                </a:lnTo>
              </a:path>
            </a:pathLst>
          </a:custGeom>
          <a:ln w="1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6526015" y="1655225"/>
            <a:ext cx="26032" cy="14163"/>
          </a:xfrm>
          <a:custGeom>
            <a:avLst/>
            <a:gdLst/>
            <a:ahLst/>
            <a:cxnLst/>
            <a:rect l="l" t="t" r="r" b="b"/>
            <a:pathLst>
              <a:path w="26032" h="14163">
                <a:moveTo>
                  <a:pt x="0" y="14163"/>
                </a:moveTo>
                <a:lnTo>
                  <a:pt x="24834" y="1166"/>
                </a:lnTo>
                <a:lnTo>
                  <a:pt x="26032" y="0"/>
                </a:lnTo>
              </a:path>
            </a:pathLst>
          </a:custGeom>
          <a:ln w="11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6550849" y="1645838"/>
            <a:ext cx="25973" cy="10553"/>
          </a:xfrm>
          <a:custGeom>
            <a:avLst/>
            <a:gdLst/>
            <a:ahLst/>
            <a:cxnLst/>
            <a:rect l="l" t="t" r="r" b="b"/>
            <a:pathLst>
              <a:path w="25973" h="10553">
                <a:moveTo>
                  <a:pt x="0" y="10553"/>
                </a:moveTo>
                <a:lnTo>
                  <a:pt x="24746" y="1138"/>
                </a:lnTo>
                <a:lnTo>
                  <a:pt x="25973" y="0"/>
                </a:lnTo>
              </a:path>
            </a:pathLst>
          </a:custGeom>
          <a:ln w="1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6575596" y="1639951"/>
            <a:ext cx="27259" cy="7026"/>
          </a:xfrm>
          <a:custGeom>
            <a:avLst/>
            <a:gdLst/>
            <a:ahLst/>
            <a:cxnLst/>
            <a:rect l="l" t="t" r="r" b="b"/>
            <a:pathLst>
              <a:path w="27259" h="7026">
                <a:moveTo>
                  <a:pt x="0" y="7026"/>
                </a:moveTo>
                <a:lnTo>
                  <a:pt x="26032" y="1138"/>
                </a:lnTo>
                <a:lnTo>
                  <a:pt x="27259" y="0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6601629" y="1638784"/>
            <a:ext cx="28457" cy="2305"/>
          </a:xfrm>
          <a:custGeom>
            <a:avLst/>
            <a:gdLst/>
            <a:ahLst/>
            <a:cxnLst/>
            <a:rect l="l" t="t" r="r" b="b"/>
            <a:pathLst>
              <a:path w="28457" h="2305">
                <a:moveTo>
                  <a:pt x="0" y="2305"/>
                </a:moveTo>
                <a:lnTo>
                  <a:pt x="27259" y="1166"/>
                </a:lnTo>
                <a:lnTo>
                  <a:pt x="28457" y="0"/>
                </a:lnTo>
              </a:path>
            </a:pathLst>
          </a:custGeom>
          <a:ln w="1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6628888" y="1639951"/>
            <a:ext cx="13615" cy="3499"/>
          </a:xfrm>
          <a:custGeom>
            <a:avLst/>
            <a:gdLst/>
            <a:ahLst/>
            <a:cxnLst/>
            <a:rect l="l" t="t" r="r" b="b"/>
            <a:pathLst>
              <a:path w="13615" h="3499">
                <a:moveTo>
                  <a:pt x="0" y="0"/>
                </a:moveTo>
                <a:lnTo>
                  <a:pt x="12417" y="2360"/>
                </a:lnTo>
                <a:lnTo>
                  <a:pt x="13615" y="3499"/>
                </a:lnTo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6641305" y="1642311"/>
            <a:ext cx="12329" cy="4665"/>
          </a:xfrm>
          <a:custGeom>
            <a:avLst/>
            <a:gdLst/>
            <a:ahLst/>
            <a:cxnLst/>
            <a:rect l="l" t="t" r="r" b="b"/>
            <a:pathLst>
              <a:path w="12329" h="4665">
                <a:moveTo>
                  <a:pt x="0" y="0"/>
                </a:moveTo>
                <a:lnTo>
                  <a:pt x="11131" y="3526"/>
                </a:lnTo>
                <a:lnTo>
                  <a:pt x="12329" y="4665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6652437" y="1645838"/>
            <a:ext cx="12388" cy="5887"/>
          </a:xfrm>
          <a:custGeom>
            <a:avLst/>
            <a:gdLst/>
            <a:ahLst/>
            <a:cxnLst/>
            <a:rect l="l" t="t" r="r" b="b"/>
            <a:pathLst>
              <a:path w="12388" h="5887">
                <a:moveTo>
                  <a:pt x="0" y="0"/>
                </a:moveTo>
                <a:lnTo>
                  <a:pt x="11102" y="4665"/>
                </a:lnTo>
                <a:lnTo>
                  <a:pt x="12388" y="5887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6663539" y="1650504"/>
            <a:ext cx="12417" cy="8248"/>
          </a:xfrm>
          <a:custGeom>
            <a:avLst/>
            <a:gdLst/>
            <a:ahLst/>
            <a:cxnLst/>
            <a:rect l="l" t="t" r="r" b="b"/>
            <a:pathLst>
              <a:path w="12417" h="8248">
                <a:moveTo>
                  <a:pt x="0" y="0"/>
                </a:moveTo>
                <a:lnTo>
                  <a:pt x="11219" y="7109"/>
                </a:lnTo>
                <a:lnTo>
                  <a:pt x="12417" y="8248"/>
                </a:lnTo>
              </a:path>
            </a:pathLst>
          </a:custGeom>
          <a:ln w="11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6674759" y="1657614"/>
            <a:ext cx="9904" cy="8192"/>
          </a:xfrm>
          <a:custGeom>
            <a:avLst/>
            <a:gdLst/>
            <a:ahLst/>
            <a:cxnLst/>
            <a:rect l="l" t="t" r="r" b="b"/>
            <a:pathLst>
              <a:path w="9904" h="8192">
                <a:moveTo>
                  <a:pt x="0" y="0"/>
                </a:moveTo>
                <a:lnTo>
                  <a:pt x="8619" y="7026"/>
                </a:lnTo>
                <a:lnTo>
                  <a:pt x="9904" y="8192"/>
                </a:lnTo>
              </a:path>
            </a:pathLst>
          </a:custGeom>
          <a:ln w="11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6683378" y="1664640"/>
            <a:ext cx="11190" cy="9414"/>
          </a:xfrm>
          <a:custGeom>
            <a:avLst/>
            <a:gdLst/>
            <a:ahLst/>
            <a:cxnLst/>
            <a:rect l="l" t="t" r="r" b="b"/>
            <a:pathLst>
              <a:path w="11190" h="9414">
                <a:moveTo>
                  <a:pt x="0" y="0"/>
                </a:moveTo>
                <a:lnTo>
                  <a:pt x="9904" y="8248"/>
                </a:lnTo>
                <a:lnTo>
                  <a:pt x="11190" y="9414"/>
                </a:lnTo>
              </a:path>
            </a:pathLst>
          </a:custGeom>
          <a:ln w="11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6693282" y="1672888"/>
            <a:ext cx="8706" cy="11802"/>
          </a:xfrm>
          <a:custGeom>
            <a:avLst/>
            <a:gdLst/>
            <a:ahLst/>
            <a:cxnLst/>
            <a:rect l="l" t="t" r="r" b="b"/>
            <a:pathLst>
              <a:path w="8706" h="11802">
                <a:moveTo>
                  <a:pt x="0" y="0"/>
                </a:moveTo>
                <a:lnTo>
                  <a:pt x="7421" y="10580"/>
                </a:lnTo>
                <a:lnTo>
                  <a:pt x="8706" y="11802"/>
                </a:lnTo>
              </a:path>
            </a:pathLst>
          </a:custGeom>
          <a:ln w="1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6700703" y="1683469"/>
            <a:ext cx="7508" cy="10608"/>
          </a:xfrm>
          <a:custGeom>
            <a:avLst/>
            <a:gdLst/>
            <a:ahLst/>
            <a:cxnLst/>
            <a:rect l="l" t="t" r="r" b="b"/>
            <a:pathLst>
              <a:path w="7508" h="10608">
                <a:moveTo>
                  <a:pt x="0" y="0"/>
                </a:moveTo>
                <a:lnTo>
                  <a:pt x="6223" y="9386"/>
                </a:lnTo>
                <a:lnTo>
                  <a:pt x="7508" y="10608"/>
                </a:lnTo>
              </a:path>
            </a:pathLst>
          </a:custGeom>
          <a:ln w="1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6706927" y="1692856"/>
            <a:ext cx="7421" cy="12941"/>
          </a:xfrm>
          <a:custGeom>
            <a:avLst/>
            <a:gdLst/>
            <a:ahLst/>
            <a:cxnLst/>
            <a:rect l="l" t="t" r="r" b="b"/>
            <a:pathLst>
              <a:path w="7421" h="12941">
                <a:moveTo>
                  <a:pt x="0" y="0"/>
                </a:moveTo>
                <a:lnTo>
                  <a:pt x="6194" y="11775"/>
                </a:lnTo>
                <a:lnTo>
                  <a:pt x="7421" y="12941"/>
                </a:lnTo>
              </a:path>
            </a:pathLst>
          </a:custGeom>
          <a:ln w="1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6713121" y="1704631"/>
            <a:ext cx="6223" cy="11802"/>
          </a:xfrm>
          <a:custGeom>
            <a:avLst/>
            <a:gdLst/>
            <a:ahLst/>
            <a:cxnLst/>
            <a:rect l="l" t="t" r="r" b="b"/>
            <a:pathLst>
              <a:path w="6223" h="11802">
                <a:moveTo>
                  <a:pt x="0" y="0"/>
                </a:moveTo>
                <a:lnTo>
                  <a:pt x="4996" y="10580"/>
                </a:lnTo>
                <a:lnTo>
                  <a:pt x="6223" y="11802"/>
                </a:lnTo>
              </a:path>
            </a:pathLst>
          </a:custGeom>
          <a:ln w="11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3781490" y="1615234"/>
            <a:ext cx="0" cy="939975"/>
          </a:xfrm>
          <a:custGeom>
            <a:avLst/>
            <a:gdLst/>
            <a:ahLst/>
            <a:cxnLst/>
            <a:rect l="l" t="t" r="r" b="b"/>
            <a:pathLst>
              <a:path h="939975">
                <a:moveTo>
                  <a:pt x="0" y="939975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12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3781490" y="1615234"/>
            <a:ext cx="1353066" cy="0"/>
          </a:xfrm>
          <a:custGeom>
            <a:avLst/>
            <a:gdLst/>
            <a:ahLst/>
            <a:cxnLst/>
            <a:rect l="l" t="t" r="r" b="b"/>
            <a:pathLst>
              <a:path w="1353066">
                <a:moveTo>
                  <a:pt x="0" y="0"/>
                </a:moveTo>
                <a:lnTo>
                  <a:pt x="1351780" y="0"/>
                </a:lnTo>
                <a:lnTo>
                  <a:pt x="1353066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5133271" y="1615234"/>
            <a:ext cx="0" cy="941192"/>
          </a:xfrm>
          <a:custGeom>
            <a:avLst/>
            <a:gdLst/>
            <a:ahLst/>
            <a:cxnLst/>
            <a:rect l="l" t="t" r="r" b="b"/>
            <a:pathLst>
              <a:path h="941192">
                <a:moveTo>
                  <a:pt x="0" y="0"/>
                </a:moveTo>
                <a:lnTo>
                  <a:pt x="0" y="939975"/>
                </a:lnTo>
                <a:lnTo>
                  <a:pt x="0" y="941192"/>
                </a:lnTo>
              </a:path>
            </a:pathLst>
          </a:custGeom>
          <a:ln w="12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3781490" y="2555210"/>
            <a:ext cx="1351780" cy="0"/>
          </a:xfrm>
          <a:custGeom>
            <a:avLst/>
            <a:gdLst/>
            <a:ahLst/>
            <a:cxnLst/>
            <a:rect l="l" t="t" r="r" b="b"/>
            <a:pathLst>
              <a:path w="1351780">
                <a:moveTo>
                  <a:pt x="135178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3916520" y="1705797"/>
            <a:ext cx="0" cy="51766"/>
          </a:xfrm>
          <a:custGeom>
            <a:avLst/>
            <a:gdLst/>
            <a:ahLst/>
            <a:cxnLst/>
            <a:rect l="l" t="t" r="r" b="b"/>
            <a:pathLst>
              <a:path h="51766">
                <a:moveTo>
                  <a:pt x="0" y="51766"/>
                </a:moveTo>
                <a:lnTo>
                  <a:pt x="0" y="1221"/>
                </a:lnTo>
                <a:lnTo>
                  <a:pt x="0" y="0"/>
                </a:lnTo>
              </a:path>
            </a:pathLst>
          </a:custGeom>
          <a:ln w="12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3916520" y="1707019"/>
            <a:ext cx="1105287" cy="0"/>
          </a:xfrm>
          <a:custGeom>
            <a:avLst/>
            <a:gdLst/>
            <a:ahLst/>
            <a:cxnLst/>
            <a:rect l="l" t="t" r="r" b="b"/>
            <a:pathLst>
              <a:path w="1105287">
                <a:moveTo>
                  <a:pt x="0" y="0"/>
                </a:moveTo>
                <a:lnTo>
                  <a:pt x="1104060" y="0"/>
                </a:lnTo>
                <a:lnTo>
                  <a:pt x="1105287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5020581" y="1707019"/>
            <a:ext cx="0" cy="51766"/>
          </a:xfrm>
          <a:custGeom>
            <a:avLst/>
            <a:gdLst/>
            <a:ahLst/>
            <a:cxnLst/>
            <a:rect l="l" t="t" r="r" b="b"/>
            <a:pathLst>
              <a:path h="51766">
                <a:moveTo>
                  <a:pt x="0" y="0"/>
                </a:moveTo>
                <a:lnTo>
                  <a:pt x="0" y="50544"/>
                </a:lnTo>
                <a:lnTo>
                  <a:pt x="0" y="51766"/>
                </a:lnTo>
              </a:path>
            </a:pathLst>
          </a:custGeom>
          <a:ln w="12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3915308" y="1757564"/>
            <a:ext cx="1105272" cy="0"/>
          </a:xfrm>
          <a:custGeom>
            <a:avLst/>
            <a:gdLst/>
            <a:ahLst/>
            <a:cxnLst/>
            <a:rect l="l" t="t" r="r" b="b"/>
            <a:pathLst>
              <a:path w="1105272">
                <a:moveTo>
                  <a:pt x="1105272" y="0"/>
                </a:moveTo>
                <a:lnTo>
                  <a:pt x="1212" y="0"/>
                </a:lnTo>
                <a:lnTo>
                  <a:pt x="0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3973514" y="1778753"/>
            <a:ext cx="0" cy="710601"/>
          </a:xfrm>
          <a:custGeom>
            <a:avLst/>
            <a:gdLst/>
            <a:ahLst/>
            <a:cxnLst/>
            <a:rect l="l" t="t" r="r" b="b"/>
            <a:pathLst>
              <a:path h="710601">
                <a:moveTo>
                  <a:pt x="0" y="710601"/>
                </a:moveTo>
                <a:lnTo>
                  <a:pt x="0" y="1166"/>
                </a:lnTo>
                <a:lnTo>
                  <a:pt x="0" y="0"/>
                </a:lnTo>
              </a:path>
            </a:pathLst>
          </a:custGeom>
          <a:ln w="12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3973514" y="1779920"/>
            <a:ext cx="34736" cy="0"/>
          </a:xfrm>
          <a:custGeom>
            <a:avLst/>
            <a:gdLst/>
            <a:ahLst/>
            <a:cxnLst/>
            <a:rect l="l" t="t" r="r" b="b"/>
            <a:pathLst>
              <a:path w="34736">
                <a:moveTo>
                  <a:pt x="0" y="0"/>
                </a:moveTo>
                <a:lnTo>
                  <a:pt x="33453" y="0"/>
                </a:lnTo>
                <a:lnTo>
                  <a:pt x="34736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4006967" y="1779920"/>
            <a:ext cx="0" cy="710584"/>
          </a:xfrm>
          <a:custGeom>
            <a:avLst/>
            <a:gdLst/>
            <a:ahLst/>
            <a:cxnLst/>
            <a:rect l="l" t="t" r="r" b="b"/>
            <a:pathLst>
              <a:path h="710584">
                <a:moveTo>
                  <a:pt x="0" y="0"/>
                </a:moveTo>
                <a:lnTo>
                  <a:pt x="0" y="709434"/>
                </a:lnTo>
                <a:lnTo>
                  <a:pt x="0" y="710584"/>
                </a:lnTo>
              </a:path>
            </a:pathLst>
          </a:custGeom>
          <a:ln w="12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3972302" y="2489355"/>
            <a:ext cx="34665" cy="0"/>
          </a:xfrm>
          <a:custGeom>
            <a:avLst/>
            <a:gdLst/>
            <a:ahLst/>
            <a:cxnLst/>
            <a:rect l="l" t="t" r="r" b="b"/>
            <a:pathLst>
              <a:path w="34665">
                <a:moveTo>
                  <a:pt x="34665" y="0"/>
                </a:moveTo>
                <a:lnTo>
                  <a:pt x="1212" y="0"/>
                </a:lnTo>
                <a:lnTo>
                  <a:pt x="0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4045414" y="1778753"/>
            <a:ext cx="0" cy="710601"/>
          </a:xfrm>
          <a:custGeom>
            <a:avLst/>
            <a:gdLst/>
            <a:ahLst/>
            <a:cxnLst/>
            <a:rect l="l" t="t" r="r" b="b"/>
            <a:pathLst>
              <a:path h="710601">
                <a:moveTo>
                  <a:pt x="0" y="710601"/>
                </a:moveTo>
                <a:lnTo>
                  <a:pt x="0" y="1166"/>
                </a:lnTo>
                <a:lnTo>
                  <a:pt x="0" y="0"/>
                </a:lnTo>
              </a:path>
            </a:pathLst>
          </a:custGeom>
          <a:ln w="12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4045414" y="1779920"/>
            <a:ext cx="35957" cy="0"/>
          </a:xfrm>
          <a:custGeom>
            <a:avLst/>
            <a:gdLst/>
            <a:ahLst/>
            <a:cxnLst/>
            <a:rect l="l" t="t" r="r" b="b"/>
            <a:pathLst>
              <a:path w="35957">
                <a:moveTo>
                  <a:pt x="0" y="0"/>
                </a:moveTo>
                <a:lnTo>
                  <a:pt x="34671" y="0"/>
                </a:lnTo>
                <a:lnTo>
                  <a:pt x="35957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4080086" y="1779920"/>
            <a:ext cx="0" cy="710584"/>
          </a:xfrm>
          <a:custGeom>
            <a:avLst/>
            <a:gdLst/>
            <a:ahLst/>
            <a:cxnLst/>
            <a:rect l="l" t="t" r="r" b="b"/>
            <a:pathLst>
              <a:path h="710584">
                <a:moveTo>
                  <a:pt x="0" y="0"/>
                </a:moveTo>
                <a:lnTo>
                  <a:pt x="0" y="709434"/>
                </a:lnTo>
                <a:lnTo>
                  <a:pt x="0" y="710584"/>
                </a:lnTo>
              </a:path>
            </a:pathLst>
          </a:custGeom>
          <a:ln w="12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4044202" y="2489355"/>
            <a:ext cx="35884" cy="0"/>
          </a:xfrm>
          <a:custGeom>
            <a:avLst/>
            <a:gdLst/>
            <a:ahLst/>
            <a:cxnLst/>
            <a:rect l="l" t="t" r="r" b="b"/>
            <a:pathLst>
              <a:path w="35884">
                <a:moveTo>
                  <a:pt x="35884" y="0"/>
                </a:moveTo>
                <a:lnTo>
                  <a:pt x="1212" y="0"/>
                </a:lnTo>
                <a:lnTo>
                  <a:pt x="0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4118535" y="1778753"/>
            <a:ext cx="0" cy="710601"/>
          </a:xfrm>
          <a:custGeom>
            <a:avLst/>
            <a:gdLst/>
            <a:ahLst/>
            <a:cxnLst/>
            <a:rect l="l" t="t" r="r" b="b"/>
            <a:pathLst>
              <a:path h="710601">
                <a:moveTo>
                  <a:pt x="0" y="710601"/>
                </a:moveTo>
                <a:lnTo>
                  <a:pt x="0" y="1166"/>
                </a:lnTo>
                <a:lnTo>
                  <a:pt x="0" y="0"/>
                </a:lnTo>
              </a:path>
            </a:pathLst>
          </a:custGeom>
          <a:ln w="12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4118535" y="1779920"/>
            <a:ext cx="34651" cy="0"/>
          </a:xfrm>
          <a:custGeom>
            <a:avLst/>
            <a:gdLst/>
            <a:ahLst/>
            <a:cxnLst/>
            <a:rect l="l" t="t" r="r" b="b"/>
            <a:pathLst>
              <a:path w="34651">
                <a:moveTo>
                  <a:pt x="0" y="0"/>
                </a:moveTo>
                <a:lnTo>
                  <a:pt x="33453" y="0"/>
                </a:lnTo>
                <a:lnTo>
                  <a:pt x="34651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4151989" y="1779920"/>
            <a:ext cx="0" cy="710584"/>
          </a:xfrm>
          <a:custGeom>
            <a:avLst/>
            <a:gdLst/>
            <a:ahLst/>
            <a:cxnLst/>
            <a:rect l="l" t="t" r="r" b="b"/>
            <a:pathLst>
              <a:path h="710584">
                <a:moveTo>
                  <a:pt x="0" y="0"/>
                </a:moveTo>
                <a:lnTo>
                  <a:pt x="0" y="709434"/>
                </a:lnTo>
                <a:lnTo>
                  <a:pt x="0" y="710584"/>
                </a:lnTo>
              </a:path>
            </a:pathLst>
          </a:custGeom>
          <a:ln w="12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4117250" y="2489355"/>
            <a:ext cx="34738" cy="0"/>
          </a:xfrm>
          <a:custGeom>
            <a:avLst/>
            <a:gdLst/>
            <a:ahLst/>
            <a:cxnLst/>
            <a:rect l="l" t="t" r="r" b="b"/>
            <a:pathLst>
              <a:path w="34738">
                <a:moveTo>
                  <a:pt x="34738" y="0"/>
                </a:moveTo>
                <a:lnTo>
                  <a:pt x="1285" y="0"/>
                </a:lnTo>
                <a:lnTo>
                  <a:pt x="0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4190351" y="1778753"/>
            <a:ext cx="0" cy="710601"/>
          </a:xfrm>
          <a:custGeom>
            <a:avLst/>
            <a:gdLst/>
            <a:ahLst/>
            <a:cxnLst/>
            <a:rect l="l" t="t" r="r" b="b"/>
            <a:pathLst>
              <a:path h="710601">
                <a:moveTo>
                  <a:pt x="0" y="710601"/>
                </a:moveTo>
                <a:lnTo>
                  <a:pt x="0" y="1166"/>
                </a:lnTo>
                <a:lnTo>
                  <a:pt x="0" y="0"/>
                </a:lnTo>
              </a:path>
            </a:pathLst>
          </a:custGeom>
          <a:ln w="12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4190351" y="1779920"/>
            <a:ext cx="34738" cy="0"/>
          </a:xfrm>
          <a:custGeom>
            <a:avLst/>
            <a:gdLst/>
            <a:ahLst/>
            <a:cxnLst/>
            <a:rect l="l" t="t" r="r" b="b"/>
            <a:pathLst>
              <a:path w="34738">
                <a:moveTo>
                  <a:pt x="0" y="0"/>
                </a:moveTo>
                <a:lnTo>
                  <a:pt x="33453" y="0"/>
                </a:lnTo>
                <a:lnTo>
                  <a:pt x="34738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4223804" y="1779920"/>
            <a:ext cx="0" cy="710584"/>
          </a:xfrm>
          <a:custGeom>
            <a:avLst/>
            <a:gdLst/>
            <a:ahLst/>
            <a:cxnLst/>
            <a:rect l="l" t="t" r="r" b="b"/>
            <a:pathLst>
              <a:path h="710584">
                <a:moveTo>
                  <a:pt x="0" y="0"/>
                </a:moveTo>
                <a:lnTo>
                  <a:pt x="0" y="709434"/>
                </a:lnTo>
                <a:lnTo>
                  <a:pt x="0" y="710584"/>
                </a:lnTo>
              </a:path>
            </a:pathLst>
          </a:custGeom>
          <a:ln w="12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4189153" y="2489355"/>
            <a:ext cx="34651" cy="0"/>
          </a:xfrm>
          <a:custGeom>
            <a:avLst/>
            <a:gdLst/>
            <a:ahLst/>
            <a:cxnLst/>
            <a:rect l="l" t="t" r="r" b="b"/>
            <a:pathLst>
              <a:path w="34651">
                <a:moveTo>
                  <a:pt x="34651" y="0"/>
                </a:moveTo>
                <a:lnTo>
                  <a:pt x="1197" y="0"/>
                </a:lnTo>
                <a:lnTo>
                  <a:pt x="0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4724408" y="1778753"/>
            <a:ext cx="0" cy="710601"/>
          </a:xfrm>
          <a:custGeom>
            <a:avLst/>
            <a:gdLst/>
            <a:ahLst/>
            <a:cxnLst/>
            <a:rect l="l" t="t" r="r" b="b"/>
            <a:pathLst>
              <a:path h="710601">
                <a:moveTo>
                  <a:pt x="0" y="710601"/>
                </a:moveTo>
                <a:lnTo>
                  <a:pt x="0" y="1166"/>
                </a:lnTo>
                <a:lnTo>
                  <a:pt x="0" y="0"/>
                </a:lnTo>
              </a:path>
            </a:pathLst>
          </a:custGeom>
          <a:ln w="12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4724408" y="1779920"/>
            <a:ext cx="34680" cy="0"/>
          </a:xfrm>
          <a:custGeom>
            <a:avLst/>
            <a:gdLst/>
            <a:ahLst/>
            <a:cxnLst/>
            <a:rect l="l" t="t" r="r" b="b"/>
            <a:pathLst>
              <a:path w="34680">
                <a:moveTo>
                  <a:pt x="0" y="0"/>
                </a:moveTo>
                <a:lnTo>
                  <a:pt x="33453" y="0"/>
                </a:lnTo>
                <a:lnTo>
                  <a:pt x="34680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4757862" y="1779920"/>
            <a:ext cx="0" cy="710584"/>
          </a:xfrm>
          <a:custGeom>
            <a:avLst/>
            <a:gdLst/>
            <a:ahLst/>
            <a:cxnLst/>
            <a:rect l="l" t="t" r="r" b="b"/>
            <a:pathLst>
              <a:path h="710584">
                <a:moveTo>
                  <a:pt x="0" y="0"/>
                </a:moveTo>
                <a:lnTo>
                  <a:pt x="0" y="709434"/>
                </a:lnTo>
                <a:lnTo>
                  <a:pt x="0" y="710584"/>
                </a:lnTo>
              </a:path>
            </a:pathLst>
          </a:custGeom>
          <a:ln w="12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4723210" y="2489355"/>
            <a:ext cx="34651" cy="0"/>
          </a:xfrm>
          <a:custGeom>
            <a:avLst/>
            <a:gdLst/>
            <a:ahLst/>
            <a:cxnLst/>
            <a:rect l="l" t="t" r="r" b="b"/>
            <a:pathLst>
              <a:path w="34651">
                <a:moveTo>
                  <a:pt x="34651" y="0"/>
                </a:moveTo>
                <a:lnTo>
                  <a:pt x="1197" y="0"/>
                </a:lnTo>
                <a:lnTo>
                  <a:pt x="0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4796311" y="1778753"/>
            <a:ext cx="0" cy="710601"/>
          </a:xfrm>
          <a:custGeom>
            <a:avLst/>
            <a:gdLst/>
            <a:ahLst/>
            <a:cxnLst/>
            <a:rect l="l" t="t" r="r" b="b"/>
            <a:pathLst>
              <a:path h="710601">
                <a:moveTo>
                  <a:pt x="0" y="710601"/>
                </a:moveTo>
                <a:lnTo>
                  <a:pt x="0" y="1166"/>
                </a:lnTo>
                <a:lnTo>
                  <a:pt x="0" y="0"/>
                </a:lnTo>
              </a:path>
            </a:pathLst>
          </a:custGeom>
          <a:ln w="12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4796311" y="1779920"/>
            <a:ext cx="35878" cy="0"/>
          </a:xfrm>
          <a:custGeom>
            <a:avLst/>
            <a:gdLst/>
            <a:ahLst/>
            <a:cxnLst/>
            <a:rect l="l" t="t" r="r" b="b"/>
            <a:pathLst>
              <a:path w="35878">
                <a:moveTo>
                  <a:pt x="0" y="0"/>
                </a:moveTo>
                <a:lnTo>
                  <a:pt x="34680" y="0"/>
                </a:lnTo>
                <a:lnTo>
                  <a:pt x="35878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4830992" y="1779920"/>
            <a:ext cx="0" cy="710584"/>
          </a:xfrm>
          <a:custGeom>
            <a:avLst/>
            <a:gdLst/>
            <a:ahLst/>
            <a:cxnLst/>
            <a:rect l="l" t="t" r="r" b="b"/>
            <a:pathLst>
              <a:path h="710584">
                <a:moveTo>
                  <a:pt x="0" y="0"/>
                </a:moveTo>
                <a:lnTo>
                  <a:pt x="0" y="709434"/>
                </a:lnTo>
                <a:lnTo>
                  <a:pt x="0" y="710584"/>
                </a:lnTo>
              </a:path>
            </a:pathLst>
          </a:custGeom>
          <a:ln w="12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4795026" y="2489355"/>
            <a:ext cx="35966" cy="0"/>
          </a:xfrm>
          <a:custGeom>
            <a:avLst/>
            <a:gdLst/>
            <a:ahLst/>
            <a:cxnLst/>
            <a:rect l="l" t="t" r="r" b="b"/>
            <a:pathLst>
              <a:path w="35966">
                <a:moveTo>
                  <a:pt x="35966" y="0"/>
                </a:moveTo>
                <a:lnTo>
                  <a:pt x="1285" y="0"/>
                </a:lnTo>
                <a:lnTo>
                  <a:pt x="0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4869354" y="1778753"/>
            <a:ext cx="0" cy="710601"/>
          </a:xfrm>
          <a:custGeom>
            <a:avLst/>
            <a:gdLst/>
            <a:ahLst/>
            <a:cxnLst/>
            <a:rect l="l" t="t" r="r" b="b"/>
            <a:pathLst>
              <a:path h="710601">
                <a:moveTo>
                  <a:pt x="0" y="710601"/>
                </a:moveTo>
                <a:lnTo>
                  <a:pt x="0" y="1166"/>
                </a:lnTo>
                <a:lnTo>
                  <a:pt x="0" y="0"/>
                </a:lnTo>
              </a:path>
            </a:pathLst>
          </a:custGeom>
          <a:ln w="12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4869354" y="1779920"/>
            <a:ext cx="34738" cy="0"/>
          </a:xfrm>
          <a:custGeom>
            <a:avLst/>
            <a:gdLst/>
            <a:ahLst/>
            <a:cxnLst/>
            <a:rect l="l" t="t" r="r" b="b"/>
            <a:pathLst>
              <a:path w="34738">
                <a:moveTo>
                  <a:pt x="0" y="0"/>
                </a:moveTo>
                <a:lnTo>
                  <a:pt x="33453" y="0"/>
                </a:lnTo>
                <a:lnTo>
                  <a:pt x="34738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4902807" y="1779920"/>
            <a:ext cx="0" cy="710584"/>
          </a:xfrm>
          <a:custGeom>
            <a:avLst/>
            <a:gdLst/>
            <a:ahLst/>
            <a:cxnLst/>
            <a:rect l="l" t="t" r="r" b="b"/>
            <a:pathLst>
              <a:path h="710584">
                <a:moveTo>
                  <a:pt x="0" y="0"/>
                </a:moveTo>
                <a:lnTo>
                  <a:pt x="0" y="709434"/>
                </a:lnTo>
                <a:lnTo>
                  <a:pt x="0" y="710584"/>
                </a:lnTo>
              </a:path>
            </a:pathLst>
          </a:custGeom>
          <a:ln w="12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4868156" y="2489355"/>
            <a:ext cx="34651" cy="0"/>
          </a:xfrm>
          <a:custGeom>
            <a:avLst/>
            <a:gdLst/>
            <a:ahLst/>
            <a:cxnLst/>
            <a:rect l="l" t="t" r="r" b="b"/>
            <a:pathLst>
              <a:path w="34651">
                <a:moveTo>
                  <a:pt x="34651" y="0"/>
                </a:moveTo>
                <a:lnTo>
                  <a:pt x="1197" y="0"/>
                </a:lnTo>
                <a:lnTo>
                  <a:pt x="0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941257" y="1778753"/>
            <a:ext cx="0" cy="710601"/>
          </a:xfrm>
          <a:custGeom>
            <a:avLst/>
            <a:gdLst/>
            <a:ahLst/>
            <a:cxnLst/>
            <a:rect l="l" t="t" r="r" b="b"/>
            <a:pathLst>
              <a:path h="710601">
                <a:moveTo>
                  <a:pt x="0" y="710601"/>
                </a:moveTo>
                <a:lnTo>
                  <a:pt x="0" y="1166"/>
                </a:lnTo>
                <a:lnTo>
                  <a:pt x="0" y="0"/>
                </a:lnTo>
              </a:path>
            </a:pathLst>
          </a:custGeom>
          <a:ln w="12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4941257" y="1779920"/>
            <a:ext cx="34680" cy="0"/>
          </a:xfrm>
          <a:custGeom>
            <a:avLst/>
            <a:gdLst/>
            <a:ahLst/>
            <a:cxnLst/>
            <a:rect l="l" t="t" r="r" b="b"/>
            <a:pathLst>
              <a:path w="34680">
                <a:moveTo>
                  <a:pt x="0" y="0"/>
                </a:moveTo>
                <a:lnTo>
                  <a:pt x="33453" y="0"/>
                </a:lnTo>
                <a:lnTo>
                  <a:pt x="34680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4974710" y="1779920"/>
            <a:ext cx="0" cy="710584"/>
          </a:xfrm>
          <a:custGeom>
            <a:avLst/>
            <a:gdLst/>
            <a:ahLst/>
            <a:cxnLst/>
            <a:rect l="l" t="t" r="r" b="b"/>
            <a:pathLst>
              <a:path h="710584">
                <a:moveTo>
                  <a:pt x="0" y="0"/>
                </a:moveTo>
                <a:lnTo>
                  <a:pt x="0" y="709434"/>
                </a:lnTo>
                <a:lnTo>
                  <a:pt x="0" y="710584"/>
                </a:lnTo>
              </a:path>
            </a:pathLst>
          </a:custGeom>
          <a:ln w="12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4940059" y="2489355"/>
            <a:ext cx="34651" cy="0"/>
          </a:xfrm>
          <a:custGeom>
            <a:avLst/>
            <a:gdLst/>
            <a:ahLst/>
            <a:cxnLst/>
            <a:rect l="l" t="t" r="r" b="b"/>
            <a:pathLst>
              <a:path w="34651">
                <a:moveTo>
                  <a:pt x="34651" y="0"/>
                </a:moveTo>
                <a:lnTo>
                  <a:pt x="1197" y="0"/>
                </a:lnTo>
                <a:lnTo>
                  <a:pt x="0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5385425" y="2858352"/>
            <a:ext cx="0" cy="927385"/>
          </a:xfrm>
          <a:custGeom>
            <a:avLst/>
            <a:gdLst/>
            <a:ahLst/>
            <a:cxnLst/>
            <a:rect l="l" t="t" r="r" b="b"/>
            <a:pathLst>
              <a:path h="927385">
                <a:moveTo>
                  <a:pt x="0" y="927385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12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5385425" y="2858352"/>
            <a:ext cx="1369149" cy="0"/>
          </a:xfrm>
          <a:custGeom>
            <a:avLst/>
            <a:gdLst/>
            <a:ahLst/>
            <a:cxnLst/>
            <a:rect l="l" t="t" r="r" b="b"/>
            <a:pathLst>
              <a:path w="1369149">
                <a:moveTo>
                  <a:pt x="0" y="0"/>
                </a:moveTo>
                <a:lnTo>
                  <a:pt x="1367848" y="0"/>
                </a:lnTo>
                <a:lnTo>
                  <a:pt x="1369149" y="0"/>
                </a:lnTo>
              </a:path>
            </a:pathLst>
          </a:custGeom>
          <a:ln w="11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6753274" y="2858352"/>
            <a:ext cx="0" cy="928585"/>
          </a:xfrm>
          <a:custGeom>
            <a:avLst/>
            <a:gdLst/>
            <a:ahLst/>
            <a:cxnLst/>
            <a:rect l="l" t="t" r="r" b="b"/>
            <a:pathLst>
              <a:path h="928585">
                <a:moveTo>
                  <a:pt x="0" y="0"/>
                </a:moveTo>
                <a:lnTo>
                  <a:pt x="0" y="927385"/>
                </a:lnTo>
                <a:lnTo>
                  <a:pt x="0" y="928585"/>
                </a:lnTo>
              </a:path>
            </a:pathLst>
          </a:custGeom>
          <a:ln w="12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5384184" y="3785738"/>
            <a:ext cx="1369090" cy="0"/>
          </a:xfrm>
          <a:custGeom>
            <a:avLst/>
            <a:gdLst/>
            <a:ahLst/>
            <a:cxnLst/>
            <a:rect l="l" t="t" r="r" b="b"/>
            <a:pathLst>
              <a:path w="1369090">
                <a:moveTo>
                  <a:pt x="1369090" y="0"/>
                </a:moveTo>
                <a:lnTo>
                  <a:pt x="1241" y="0"/>
                </a:lnTo>
                <a:lnTo>
                  <a:pt x="0" y="0"/>
                </a:lnTo>
              </a:path>
            </a:pathLst>
          </a:custGeom>
          <a:ln w="11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3745439" y="2858352"/>
            <a:ext cx="0" cy="927385"/>
          </a:xfrm>
          <a:custGeom>
            <a:avLst/>
            <a:gdLst/>
            <a:ahLst/>
            <a:cxnLst/>
            <a:rect l="l" t="t" r="r" b="b"/>
            <a:pathLst>
              <a:path h="927385">
                <a:moveTo>
                  <a:pt x="0" y="927385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12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3745439" y="2858352"/>
            <a:ext cx="1369148" cy="0"/>
          </a:xfrm>
          <a:custGeom>
            <a:avLst/>
            <a:gdLst/>
            <a:ahLst/>
            <a:cxnLst/>
            <a:rect l="l" t="t" r="r" b="b"/>
            <a:pathLst>
              <a:path w="1369148">
                <a:moveTo>
                  <a:pt x="0" y="0"/>
                </a:moveTo>
                <a:lnTo>
                  <a:pt x="1367847" y="0"/>
                </a:lnTo>
                <a:lnTo>
                  <a:pt x="1369148" y="0"/>
                </a:lnTo>
              </a:path>
            </a:pathLst>
          </a:custGeom>
          <a:ln w="11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5113287" y="2858352"/>
            <a:ext cx="0" cy="928585"/>
          </a:xfrm>
          <a:custGeom>
            <a:avLst/>
            <a:gdLst/>
            <a:ahLst/>
            <a:cxnLst/>
            <a:rect l="l" t="t" r="r" b="b"/>
            <a:pathLst>
              <a:path h="928585">
                <a:moveTo>
                  <a:pt x="0" y="0"/>
                </a:moveTo>
                <a:lnTo>
                  <a:pt x="0" y="927385"/>
                </a:lnTo>
                <a:lnTo>
                  <a:pt x="0" y="928585"/>
                </a:lnTo>
              </a:path>
            </a:pathLst>
          </a:custGeom>
          <a:ln w="12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3745439" y="3785738"/>
            <a:ext cx="1367847" cy="0"/>
          </a:xfrm>
          <a:custGeom>
            <a:avLst/>
            <a:gdLst/>
            <a:ahLst/>
            <a:cxnLst/>
            <a:rect l="l" t="t" r="r" b="b"/>
            <a:pathLst>
              <a:path w="1367847">
                <a:moveTo>
                  <a:pt x="1367847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11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3903438" y="3018558"/>
            <a:ext cx="1021849" cy="0"/>
          </a:xfrm>
          <a:custGeom>
            <a:avLst/>
            <a:gdLst/>
            <a:ahLst/>
            <a:cxnLst/>
            <a:rect l="l" t="t" r="r" b="b"/>
            <a:pathLst>
              <a:path w="1021849">
                <a:moveTo>
                  <a:pt x="0" y="0"/>
                </a:moveTo>
                <a:lnTo>
                  <a:pt x="1020548" y="0"/>
                </a:lnTo>
                <a:lnTo>
                  <a:pt x="1021849" y="0"/>
                </a:lnTo>
              </a:path>
            </a:pathLst>
          </a:custGeom>
          <a:ln w="11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4218140" y="3187402"/>
            <a:ext cx="787414" cy="0"/>
          </a:xfrm>
          <a:custGeom>
            <a:avLst/>
            <a:gdLst/>
            <a:ahLst/>
            <a:cxnLst/>
            <a:rect l="l" t="t" r="r" b="b"/>
            <a:pathLst>
              <a:path w="787414">
                <a:moveTo>
                  <a:pt x="0" y="0"/>
                </a:moveTo>
                <a:lnTo>
                  <a:pt x="787414" y="0"/>
                </a:lnTo>
              </a:path>
            </a:pathLst>
          </a:custGeom>
          <a:ln w="140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4217527" y="3187402"/>
            <a:ext cx="788641" cy="0"/>
          </a:xfrm>
          <a:custGeom>
            <a:avLst/>
            <a:gdLst/>
            <a:ahLst/>
            <a:cxnLst/>
            <a:rect l="l" t="t" r="r" b="b"/>
            <a:pathLst>
              <a:path w="788641">
                <a:moveTo>
                  <a:pt x="0" y="0"/>
                </a:moveTo>
                <a:lnTo>
                  <a:pt x="788641" y="0"/>
                </a:lnTo>
              </a:path>
            </a:pathLst>
          </a:custGeom>
          <a:ln w="15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4218140" y="3181011"/>
            <a:ext cx="788626" cy="0"/>
          </a:xfrm>
          <a:custGeom>
            <a:avLst/>
            <a:gdLst/>
            <a:ahLst/>
            <a:cxnLst/>
            <a:rect l="l" t="t" r="r" b="b"/>
            <a:pathLst>
              <a:path w="788626">
                <a:moveTo>
                  <a:pt x="0" y="0"/>
                </a:moveTo>
                <a:lnTo>
                  <a:pt x="787384" y="0"/>
                </a:lnTo>
                <a:lnTo>
                  <a:pt x="788626" y="0"/>
                </a:lnTo>
              </a:path>
            </a:pathLst>
          </a:custGeom>
          <a:ln w="11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4218140" y="3181011"/>
            <a:ext cx="0" cy="13973"/>
          </a:xfrm>
          <a:custGeom>
            <a:avLst/>
            <a:gdLst/>
            <a:ahLst/>
            <a:cxnLst/>
            <a:rect l="l" t="t" r="r" b="b"/>
            <a:pathLst>
              <a:path h="13973">
                <a:moveTo>
                  <a:pt x="0" y="0"/>
                </a:moveTo>
                <a:lnTo>
                  <a:pt x="0" y="12768"/>
                </a:lnTo>
                <a:lnTo>
                  <a:pt x="0" y="13973"/>
                </a:lnTo>
              </a:path>
            </a:pathLst>
          </a:custGeom>
          <a:ln w="12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5005525" y="3181011"/>
            <a:ext cx="0" cy="13973"/>
          </a:xfrm>
          <a:custGeom>
            <a:avLst/>
            <a:gdLst/>
            <a:ahLst/>
            <a:cxnLst/>
            <a:rect l="l" t="t" r="r" b="b"/>
            <a:pathLst>
              <a:path h="13973">
                <a:moveTo>
                  <a:pt x="0" y="0"/>
                </a:moveTo>
                <a:lnTo>
                  <a:pt x="0" y="12768"/>
                </a:lnTo>
                <a:lnTo>
                  <a:pt x="0" y="13973"/>
                </a:lnTo>
              </a:path>
            </a:pathLst>
          </a:custGeom>
          <a:ln w="12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4218140" y="3193779"/>
            <a:ext cx="788626" cy="0"/>
          </a:xfrm>
          <a:custGeom>
            <a:avLst/>
            <a:gdLst/>
            <a:ahLst/>
            <a:cxnLst/>
            <a:rect l="l" t="t" r="r" b="b"/>
            <a:pathLst>
              <a:path w="788626">
                <a:moveTo>
                  <a:pt x="0" y="0"/>
                </a:moveTo>
                <a:lnTo>
                  <a:pt x="787384" y="0"/>
                </a:lnTo>
                <a:lnTo>
                  <a:pt x="788626" y="0"/>
                </a:lnTo>
              </a:path>
            </a:pathLst>
          </a:custGeom>
          <a:ln w="11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4075138" y="3619800"/>
            <a:ext cx="738544" cy="0"/>
          </a:xfrm>
          <a:custGeom>
            <a:avLst/>
            <a:gdLst/>
            <a:ahLst/>
            <a:cxnLst/>
            <a:rect l="l" t="t" r="r" b="b"/>
            <a:pathLst>
              <a:path w="738544">
                <a:moveTo>
                  <a:pt x="0" y="0"/>
                </a:moveTo>
                <a:lnTo>
                  <a:pt x="737243" y="0"/>
                </a:lnTo>
                <a:lnTo>
                  <a:pt x="738544" y="0"/>
                </a:lnTo>
              </a:path>
            </a:pathLst>
          </a:custGeom>
          <a:ln w="11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3878320" y="3460115"/>
            <a:ext cx="902744" cy="26845"/>
          </a:xfrm>
          <a:custGeom>
            <a:avLst/>
            <a:gdLst/>
            <a:ahLst/>
            <a:cxnLst/>
            <a:rect l="l" t="t" r="r" b="b"/>
            <a:pathLst>
              <a:path w="902744" h="26845">
                <a:moveTo>
                  <a:pt x="0" y="26845"/>
                </a:moveTo>
                <a:lnTo>
                  <a:pt x="902744" y="26845"/>
                </a:lnTo>
                <a:lnTo>
                  <a:pt x="902744" y="0"/>
                </a:lnTo>
                <a:lnTo>
                  <a:pt x="0" y="0"/>
                </a:lnTo>
                <a:lnTo>
                  <a:pt x="0" y="268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3878320" y="3460750"/>
            <a:ext cx="902744" cy="25575"/>
          </a:xfrm>
          <a:custGeom>
            <a:avLst/>
            <a:gdLst/>
            <a:ahLst/>
            <a:cxnLst/>
            <a:rect l="l" t="t" r="r" b="b"/>
            <a:pathLst>
              <a:path w="902744" h="25575">
                <a:moveTo>
                  <a:pt x="0" y="25575"/>
                </a:moveTo>
                <a:lnTo>
                  <a:pt x="902744" y="25575"/>
                </a:lnTo>
                <a:lnTo>
                  <a:pt x="902744" y="0"/>
                </a:lnTo>
                <a:lnTo>
                  <a:pt x="0" y="0"/>
                </a:lnTo>
                <a:lnTo>
                  <a:pt x="0" y="25575"/>
                </a:lnTo>
                <a:close/>
              </a:path>
            </a:pathLst>
          </a:custGeom>
          <a:ln w="11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3878320" y="3460734"/>
            <a:ext cx="904053" cy="0"/>
          </a:xfrm>
          <a:custGeom>
            <a:avLst/>
            <a:gdLst/>
            <a:ahLst/>
            <a:cxnLst/>
            <a:rect l="l" t="t" r="r" b="b"/>
            <a:pathLst>
              <a:path w="904053">
                <a:moveTo>
                  <a:pt x="0" y="0"/>
                </a:moveTo>
                <a:lnTo>
                  <a:pt x="902753" y="0"/>
                </a:lnTo>
                <a:lnTo>
                  <a:pt x="904053" y="0"/>
                </a:lnTo>
              </a:path>
            </a:pathLst>
          </a:custGeom>
          <a:ln w="11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3878320" y="3460734"/>
            <a:ext cx="0" cy="26714"/>
          </a:xfrm>
          <a:custGeom>
            <a:avLst/>
            <a:gdLst/>
            <a:ahLst/>
            <a:cxnLst/>
            <a:rect l="l" t="t" r="r" b="b"/>
            <a:pathLst>
              <a:path h="26714">
                <a:moveTo>
                  <a:pt x="0" y="0"/>
                </a:moveTo>
                <a:lnTo>
                  <a:pt x="0" y="25591"/>
                </a:lnTo>
                <a:lnTo>
                  <a:pt x="0" y="26714"/>
                </a:lnTo>
              </a:path>
            </a:pathLst>
          </a:custGeom>
          <a:ln w="12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4781073" y="3460734"/>
            <a:ext cx="0" cy="26714"/>
          </a:xfrm>
          <a:custGeom>
            <a:avLst/>
            <a:gdLst/>
            <a:ahLst/>
            <a:cxnLst/>
            <a:rect l="l" t="t" r="r" b="b"/>
            <a:pathLst>
              <a:path h="26714">
                <a:moveTo>
                  <a:pt x="0" y="0"/>
                </a:moveTo>
                <a:lnTo>
                  <a:pt x="0" y="25591"/>
                </a:lnTo>
                <a:lnTo>
                  <a:pt x="0" y="26714"/>
                </a:lnTo>
              </a:path>
            </a:pathLst>
          </a:custGeom>
          <a:ln w="12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3878320" y="3486325"/>
            <a:ext cx="904053" cy="0"/>
          </a:xfrm>
          <a:custGeom>
            <a:avLst/>
            <a:gdLst/>
            <a:ahLst/>
            <a:cxnLst/>
            <a:rect l="l" t="t" r="r" b="b"/>
            <a:pathLst>
              <a:path w="904053">
                <a:moveTo>
                  <a:pt x="0" y="0"/>
                </a:moveTo>
                <a:lnTo>
                  <a:pt x="902753" y="0"/>
                </a:lnTo>
                <a:lnTo>
                  <a:pt x="904053" y="0"/>
                </a:lnTo>
              </a:path>
            </a:pathLst>
          </a:custGeom>
          <a:ln w="11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5944571" y="2948876"/>
            <a:ext cx="0" cy="744012"/>
          </a:xfrm>
          <a:custGeom>
            <a:avLst/>
            <a:gdLst/>
            <a:ahLst/>
            <a:cxnLst/>
            <a:rect l="l" t="t" r="r" b="b"/>
            <a:pathLst>
              <a:path h="744012">
                <a:moveTo>
                  <a:pt x="0" y="0"/>
                </a:moveTo>
                <a:lnTo>
                  <a:pt x="0" y="744012"/>
                </a:lnTo>
              </a:path>
            </a:pathLst>
          </a:custGeom>
          <a:ln w="17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5952083" y="2956991"/>
            <a:ext cx="0" cy="728916"/>
          </a:xfrm>
          <a:custGeom>
            <a:avLst/>
            <a:gdLst/>
            <a:ahLst/>
            <a:cxnLst/>
            <a:rect l="l" t="t" r="r" b="b"/>
            <a:pathLst>
              <a:path h="728916">
                <a:moveTo>
                  <a:pt x="0" y="0"/>
                </a:moveTo>
                <a:lnTo>
                  <a:pt x="0" y="727781"/>
                </a:lnTo>
                <a:lnTo>
                  <a:pt x="0" y="728916"/>
                </a:lnTo>
              </a:path>
            </a:pathLst>
          </a:custGeom>
          <a:ln w="12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5937065" y="2956991"/>
            <a:ext cx="0" cy="728916"/>
          </a:xfrm>
          <a:custGeom>
            <a:avLst/>
            <a:gdLst/>
            <a:ahLst/>
            <a:cxnLst/>
            <a:rect l="l" t="t" r="r" b="b"/>
            <a:pathLst>
              <a:path h="728916">
                <a:moveTo>
                  <a:pt x="0" y="0"/>
                </a:moveTo>
                <a:lnTo>
                  <a:pt x="0" y="727781"/>
                </a:lnTo>
                <a:lnTo>
                  <a:pt x="0" y="728916"/>
                </a:lnTo>
              </a:path>
            </a:pathLst>
          </a:custGeom>
          <a:ln w="12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5518287" y="3027819"/>
            <a:ext cx="0" cy="639524"/>
          </a:xfrm>
          <a:custGeom>
            <a:avLst/>
            <a:gdLst/>
            <a:ahLst/>
            <a:cxnLst/>
            <a:rect l="l" t="t" r="r" b="b"/>
            <a:pathLst>
              <a:path h="639524">
                <a:moveTo>
                  <a:pt x="0" y="0"/>
                </a:moveTo>
                <a:lnTo>
                  <a:pt x="0" y="638390"/>
                </a:lnTo>
                <a:lnTo>
                  <a:pt x="0" y="639524"/>
                </a:lnTo>
              </a:path>
            </a:pathLst>
          </a:custGeom>
          <a:ln w="12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5685233" y="3120698"/>
            <a:ext cx="0" cy="447968"/>
          </a:xfrm>
          <a:custGeom>
            <a:avLst/>
            <a:gdLst/>
            <a:ahLst/>
            <a:cxnLst/>
            <a:rect l="l" t="t" r="r" b="b"/>
            <a:pathLst>
              <a:path h="447968">
                <a:moveTo>
                  <a:pt x="0" y="0"/>
                </a:moveTo>
                <a:lnTo>
                  <a:pt x="0" y="447968"/>
                </a:lnTo>
              </a:path>
            </a:pathLst>
          </a:custGeom>
          <a:ln w="301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5671253" y="3135747"/>
            <a:ext cx="28871" cy="417872"/>
          </a:xfrm>
          <a:custGeom>
            <a:avLst/>
            <a:gdLst/>
            <a:ahLst/>
            <a:cxnLst/>
            <a:rect l="l" t="t" r="r" b="b"/>
            <a:pathLst>
              <a:path w="28871" h="417872">
                <a:moveTo>
                  <a:pt x="0" y="417872"/>
                </a:moveTo>
                <a:lnTo>
                  <a:pt x="28871" y="417872"/>
                </a:lnTo>
                <a:lnTo>
                  <a:pt x="28871" y="0"/>
                </a:lnTo>
                <a:lnTo>
                  <a:pt x="0" y="0"/>
                </a:lnTo>
                <a:lnTo>
                  <a:pt x="0" y="417872"/>
                </a:lnTo>
                <a:close/>
              </a:path>
            </a:pathLst>
          </a:custGeom>
          <a:ln w="12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700107" y="3135747"/>
            <a:ext cx="0" cy="419023"/>
          </a:xfrm>
          <a:custGeom>
            <a:avLst/>
            <a:gdLst/>
            <a:ahLst/>
            <a:cxnLst/>
            <a:rect l="l" t="t" r="r" b="b"/>
            <a:pathLst>
              <a:path h="419023">
                <a:moveTo>
                  <a:pt x="0" y="0"/>
                </a:moveTo>
                <a:lnTo>
                  <a:pt x="0" y="417872"/>
                </a:lnTo>
                <a:lnTo>
                  <a:pt x="0" y="419023"/>
                </a:lnTo>
              </a:path>
            </a:pathLst>
          </a:custGeom>
          <a:ln w="12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671253" y="3135747"/>
            <a:ext cx="0" cy="419023"/>
          </a:xfrm>
          <a:custGeom>
            <a:avLst/>
            <a:gdLst/>
            <a:ahLst/>
            <a:cxnLst/>
            <a:rect l="l" t="t" r="r" b="b"/>
            <a:pathLst>
              <a:path h="419023">
                <a:moveTo>
                  <a:pt x="0" y="0"/>
                </a:moveTo>
                <a:lnTo>
                  <a:pt x="0" y="417872"/>
                </a:lnTo>
                <a:lnTo>
                  <a:pt x="0" y="419023"/>
                </a:lnTo>
              </a:path>
            </a:pathLst>
          </a:custGeom>
          <a:ln w="12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086275" y="3032450"/>
            <a:ext cx="0" cy="545546"/>
          </a:xfrm>
          <a:custGeom>
            <a:avLst/>
            <a:gdLst/>
            <a:ahLst/>
            <a:cxnLst/>
            <a:rect l="l" t="t" r="r" b="b"/>
            <a:pathLst>
              <a:path h="545546">
                <a:moveTo>
                  <a:pt x="0" y="0"/>
                </a:moveTo>
                <a:lnTo>
                  <a:pt x="0" y="544412"/>
                </a:lnTo>
                <a:lnTo>
                  <a:pt x="0" y="545546"/>
                </a:lnTo>
              </a:path>
            </a:pathLst>
          </a:custGeom>
          <a:ln w="12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6289586" y="2928051"/>
            <a:ext cx="0" cy="771769"/>
          </a:xfrm>
          <a:custGeom>
            <a:avLst/>
            <a:gdLst/>
            <a:ahLst/>
            <a:cxnLst/>
            <a:rect l="l" t="t" r="r" b="b"/>
            <a:pathLst>
              <a:path h="771769">
                <a:moveTo>
                  <a:pt x="0" y="0"/>
                </a:moveTo>
                <a:lnTo>
                  <a:pt x="0" y="771769"/>
                </a:lnTo>
              </a:path>
            </a:pathLst>
          </a:custGeom>
          <a:ln w="301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275605" y="2943091"/>
            <a:ext cx="28871" cy="741681"/>
          </a:xfrm>
          <a:custGeom>
            <a:avLst/>
            <a:gdLst/>
            <a:ahLst/>
            <a:cxnLst/>
            <a:rect l="l" t="t" r="r" b="b"/>
            <a:pathLst>
              <a:path w="28871" h="741681">
                <a:moveTo>
                  <a:pt x="0" y="741681"/>
                </a:moveTo>
                <a:lnTo>
                  <a:pt x="28871" y="741681"/>
                </a:lnTo>
                <a:lnTo>
                  <a:pt x="28871" y="0"/>
                </a:lnTo>
                <a:lnTo>
                  <a:pt x="0" y="0"/>
                </a:lnTo>
                <a:lnTo>
                  <a:pt x="0" y="741681"/>
                </a:lnTo>
                <a:close/>
              </a:path>
            </a:pathLst>
          </a:custGeom>
          <a:ln w="12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6304460" y="2943100"/>
            <a:ext cx="0" cy="742807"/>
          </a:xfrm>
          <a:custGeom>
            <a:avLst/>
            <a:gdLst/>
            <a:ahLst/>
            <a:cxnLst/>
            <a:rect l="l" t="t" r="r" b="b"/>
            <a:pathLst>
              <a:path h="742807">
                <a:moveTo>
                  <a:pt x="0" y="0"/>
                </a:moveTo>
                <a:lnTo>
                  <a:pt x="0" y="741673"/>
                </a:lnTo>
                <a:lnTo>
                  <a:pt x="0" y="742807"/>
                </a:lnTo>
              </a:path>
            </a:pathLst>
          </a:custGeom>
          <a:ln w="12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275605" y="2943100"/>
            <a:ext cx="0" cy="742807"/>
          </a:xfrm>
          <a:custGeom>
            <a:avLst/>
            <a:gdLst/>
            <a:ahLst/>
            <a:cxnLst/>
            <a:rect l="l" t="t" r="r" b="b"/>
            <a:pathLst>
              <a:path h="742807">
                <a:moveTo>
                  <a:pt x="0" y="0"/>
                </a:moveTo>
                <a:lnTo>
                  <a:pt x="0" y="741673"/>
                </a:lnTo>
                <a:lnTo>
                  <a:pt x="0" y="742807"/>
                </a:lnTo>
              </a:path>
            </a:pathLst>
          </a:custGeom>
          <a:ln w="12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568972" y="3019660"/>
            <a:ext cx="0" cy="518884"/>
          </a:xfrm>
          <a:custGeom>
            <a:avLst/>
            <a:gdLst/>
            <a:ahLst/>
            <a:cxnLst/>
            <a:rect l="l" t="t" r="r" b="b"/>
            <a:pathLst>
              <a:path h="518884">
                <a:moveTo>
                  <a:pt x="0" y="0"/>
                </a:moveTo>
                <a:lnTo>
                  <a:pt x="0" y="518884"/>
                </a:lnTo>
              </a:path>
            </a:pathLst>
          </a:custGeom>
          <a:ln w="17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576510" y="3027819"/>
            <a:ext cx="0" cy="503770"/>
          </a:xfrm>
          <a:custGeom>
            <a:avLst/>
            <a:gdLst/>
            <a:ahLst/>
            <a:cxnLst/>
            <a:rect l="l" t="t" r="r" b="b"/>
            <a:pathLst>
              <a:path h="503770">
                <a:moveTo>
                  <a:pt x="0" y="0"/>
                </a:moveTo>
                <a:lnTo>
                  <a:pt x="0" y="502564"/>
                </a:lnTo>
                <a:lnTo>
                  <a:pt x="0" y="503770"/>
                </a:lnTo>
              </a:path>
            </a:pathLst>
          </a:custGeom>
          <a:ln w="12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561491" y="3027819"/>
            <a:ext cx="0" cy="503770"/>
          </a:xfrm>
          <a:custGeom>
            <a:avLst/>
            <a:gdLst/>
            <a:ahLst/>
            <a:cxnLst/>
            <a:rect l="l" t="t" r="r" b="b"/>
            <a:pathLst>
              <a:path h="503770">
                <a:moveTo>
                  <a:pt x="0" y="0"/>
                </a:moveTo>
                <a:lnTo>
                  <a:pt x="0" y="502564"/>
                </a:lnTo>
                <a:lnTo>
                  <a:pt x="0" y="503770"/>
                </a:lnTo>
              </a:path>
            </a:pathLst>
          </a:custGeom>
          <a:ln w="12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412310" y="3117170"/>
            <a:ext cx="0" cy="432969"/>
          </a:xfrm>
          <a:custGeom>
            <a:avLst/>
            <a:gdLst/>
            <a:ahLst/>
            <a:cxnLst/>
            <a:rect l="l" t="t" r="r" b="b"/>
            <a:pathLst>
              <a:path h="432969">
                <a:moveTo>
                  <a:pt x="0" y="0"/>
                </a:moveTo>
                <a:lnTo>
                  <a:pt x="0" y="431791"/>
                </a:lnTo>
                <a:lnTo>
                  <a:pt x="0" y="432969"/>
                </a:lnTo>
              </a:path>
            </a:pathLst>
          </a:custGeom>
          <a:ln w="12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402213" y="4056789"/>
            <a:ext cx="0" cy="916463"/>
          </a:xfrm>
          <a:custGeom>
            <a:avLst/>
            <a:gdLst/>
            <a:ahLst/>
            <a:cxnLst/>
            <a:rect l="l" t="t" r="r" b="b"/>
            <a:pathLst>
              <a:path h="916463">
                <a:moveTo>
                  <a:pt x="0" y="916463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12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402213" y="4056789"/>
            <a:ext cx="1353067" cy="0"/>
          </a:xfrm>
          <a:custGeom>
            <a:avLst/>
            <a:gdLst/>
            <a:ahLst/>
            <a:cxnLst/>
            <a:rect l="l" t="t" r="r" b="b"/>
            <a:pathLst>
              <a:path w="1353067">
                <a:moveTo>
                  <a:pt x="0" y="0"/>
                </a:moveTo>
                <a:lnTo>
                  <a:pt x="1351782" y="0"/>
                </a:lnTo>
                <a:lnTo>
                  <a:pt x="1353067" y="0"/>
                </a:lnTo>
              </a:path>
            </a:pathLst>
          </a:custGeom>
          <a:ln w="11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753995" y="4056789"/>
            <a:ext cx="0" cy="917649"/>
          </a:xfrm>
          <a:custGeom>
            <a:avLst/>
            <a:gdLst/>
            <a:ahLst/>
            <a:cxnLst/>
            <a:rect l="l" t="t" r="r" b="b"/>
            <a:pathLst>
              <a:path h="917649">
                <a:moveTo>
                  <a:pt x="0" y="0"/>
                </a:moveTo>
                <a:lnTo>
                  <a:pt x="0" y="916463"/>
                </a:lnTo>
                <a:lnTo>
                  <a:pt x="0" y="917649"/>
                </a:lnTo>
              </a:path>
            </a:pathLst>
          </a:custGeom>
          <a:ln w="12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400986" y="4973253"/>
            <a:ext cx="1353009" cy="0"/>
          </a:xfrm>
          <a:custGeom>
            <a:avLst/>
            <a:gdLst/>
            <a:ahLst/>
            <a:cxnLst/>
            <a:rect l="l" t="t" r="r" b="b"/>
            <a:pathLst>
              <a:path w="1353009">
                <a:moveTo>
                  <a:pt x="1353009" y="0"/>
                </a:moveTo>
                <a:lnTo>
                  <a:pt x="1227" y="0"/>
                </a:lnTo>
                <a:lnTo>
                  <a:pt x="0" y="0"/>
                </a:lnTo>
              </a:path>
            </a:pathLst>
          </a:custGeom>
          <a:ln w="11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448084" y="4184078"/>
            <a:ext cx="307275" cy="48169"/>
          </a:xfrm>
          <a:custGeom>
            <a:avLst/>
            <a:gdLst/>
            <a:ahLst/>
            <a:cxnLst/>
            <a:rect l="l" t="t" r="r" b="b"/>
            <a:pathLst>
              <a:path w="307275" h="48169">
                <a:moveTo>
                  <a:pt x="307275" y="0"/>
                </a:moveTo>
                <a:lnTo>
                  <a:pt x="1197" y="47059"/>
                </a:lnTo>
                <a:lnTo>
                  <a:pt x="0" y="48169"/>
                </a:lnTo>
              </a:path>
            </a:pathLst>
          </a:custGeom>
          <a:ln w="11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446798" y="4168049"/>
            <a:ext cx="322175" cy="50471"/>
          </a:xfrm>
          <a:custGeom>
            <a:avLst/>
            <a:gdLst/>
            <a:ahLst/>
            <a:cxnLst/>
            <a:rect l="l" t="t" r="r" b="b"/>
            <a:pathLst>
              <a:path w="322175" h="50471">
                <a:moveTo>
                  <a:pt x="0" y="50471"/>
                </a:moveTo>
                <a:lnTo>
                  <a:pt x="320919" y="1110"/>
                </a:lnTo>
                <a:lnTo>
                  <a:pt x="322175" y="0"/>
                </a:lnTo>
              </a:path>
            </a:pathLst>
          </a:custGeom>
          <a:ln w="11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445571" y="4217356"/>
            <a:ext cx="3710" cy="13782"/>
          </a:xfrm>
          <a:custGeom>
            <a:avLst/>
            <a:gdLst/>
            <a:ahLst/>
            <a:cxnLst/>
            <a:rect l="l" t="t" r="r" b="b"/>
            <a:pathLst>
              <a:path w="3710" h="13782">
                <a:moveTo>
                  <a:pt x="3710" y="13782"/>
                </a:moveTo>
                <a:lnTo>
                  <a:pt x="1227" y="1164"/>
                </a:lnTo>
                <a:lnTo>
                  <a:pt x="0" y="0"/>
                </a:lnTo>
              </a:path>
            </a:pathLst>
          </a:custGeom>
          <a:ln w="12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446798" y="4169159"/>
            <a:ext cx="320919" cy="61979"/>
          </a:xfrm>
          <a:custGeom>
            <a:avLst/>
            <a:gdLst/>
            <a:ahLst/>
            <a:cxnLst/>
            <a:rect l="l" t="t" r="r" b="b"/>
            <a:pathLst>
              <a:path w="320919" h="61979">
                <a:moveTo>
                  <a:pt x="320919" y="0"/>
                </a:moveTo>
                <a:lnTo>
                  <a:pt x="0" y="49361"/>
                </a:lnTo>
                <a:lnTo>
                  <a:pt x="2483" y="61979"/>
                </a:lnTo>
                <a:lnTo>
                  <a:pt x="308560" y="14919"/>
                </a:lnTo>
                <a:lnTo>
                  <a:pt x="3209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446798" y="4169159"/>
            <a:ext cx="320919" cy="61979"/>
          </a:xfrm>
          <a:custGeom>
            <a:avLst/>
            <a:gdLst/>
            <a:ahLst/>
            <a:cxnLst/>
            <a:rect l="l" t="t" r="r" b="b"/>
            <a:pathLst>
              <a:path w="320919" h="61979">
                <a:moveTo>
                  <a:pt x="320919" y="0"/>
                </a:moveTo>
                <a:lnTo>
                  <a:pt x="308560" y="14919"/>
                </a:lnTo>
                <a:lnTo>
                  <a:pt x="2483" y="61979"/>
                </a:lnTo>
                <a:lnTo>
                  <a:pt x="0" y="49361"/>
                </a:lnTo>
                <a:lnTo>
                  <a:pt x="320919" y="0"/>
                </a:lnTo>
                <a:close/>
              </a:path>
            </a:pathLst>
          </a:custGeom>
          <a:ln w="11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754073" y="4182968"/>
            <a:ext cx="32255" cy="306240"/>
          </a:xfrm>
          <a:custGeom>
            <a:avLst/>
            <a:gdLst/>
            <a:ahLst/>
            <a:cxnLst/>
            <a:rect l="l" t="t" r="r" b="b"/>
            <a:pathLst>
              <a:path w="32255" h="306240">
                <a:moveTo>
                  <a:pt x="32255" y="306240"/>
                </a:moveTo>
                <a:lnTo>
                  <a:pt x="1285" y="1110"/>
                </a:lnTo>
                <a:lnTo>
                  <a:pt x="0" y="0"/>
                </a:lnTo>
              </a:path>
            </a:pathLst>
          </a:custGeom>
          <a:ln w="12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767717" y="4169159"/>
            <a:ext cx="32226" cy="307459"/>
          </a:xfrm>
          <a:custGeom>
            <a:avLst/>
            <a:gdLst/>
            <a:ahLst/>
            <a:cxnLst/>
            <a:rect l="l" t="t" r="r" b="b"/>
            <a:pathLst>
              <a:path w="32226" h="307459">
                <a:moveTo>
                  <a:pt x="0" y="0"/>
                </a:moveTo>
                <a:lnTo>
                  <a:pt x="31028" y="306267"/>
                </a:lnTo>
                <a:lnTo>
                  <a:pt x="32226" y="307459"/>
                </a:lnTo>
              </a:path>
            </a:pathLst>
          </a:custGeom>
          <a:ln w="12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755359" y="4169159"/>
            <a:ext cx="43387" cy="320049"/>
          </a:xfrm>
          <a:custGeom>
            <a:avLst/>
            <a:gdLst/>
            <a:ahLst/>
            <a:cxnLst/>
            <a:rect l="l" t="t" r="r" b="b"/>
            <a:pathLst>
              <a:path w="43387" h="320049">
                <a:moveTo>
                  <a:pt x="43387" y="306267"/>
                </a:moveTo>
                <a:lnTo>
                  <a:pt x="12358" y="0"/>
                </a:lnTo>
                <a:lnTo>
                  <a:pt x="0" y="14919"/>
                </a:lnTo>
                <a:lnTo>
                  <a:pt x="30970" y="320049"/>
                </a:lnTo>
                <a:lnTo>
                  <a:pt x="43387" y="3062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755359" y="4169159"/>
            <a:ext cx="43387" cy="320049"/>
          </a:xfrm>
          <a:custGeom>
            <a:avLst/>
            <a:gdLst/>
            <a:ahLst/>
            <a:cxnLst/>
            <a:rect l="l" t="t" r="r" b="b"/>
            <a:pathLst>
              <a:path w="43387" h="320049">
                <a:moveTo>
                  <a:pt x="43387" y="306267"/>
                </a:moveTo>
                <a:lnTo>
                  <a:pt x="30970" y="320049"/>
                </a:lnTo>
                <a:lnTo>
                  <a:pt x="0" y="14919"/>
                </a:lnTo>
                <a:lnTo>
                  <a:pt x="12358" y="0"/>
                </a:lnTo>
                <a:lnTo>
                  <a:pt x="43387" y="306267"/>
                </a:lnTo>
                <a:close/>
              </a:path>
            </a:pathLst>
          </a:custGeom>
          <a:ln w="12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785043" y="4469740"/>
            <a:ext cx="267686" cy="20605"/>
          </a:xfrm>
          <a:custGeom>
            <a:avLst/>
            <a:gdLst/>
            <a:ahLst/>
            <a:cxnLst/>
            <a:rect l="l" t="t" r="r" b="b"/>
            <a:pathLst>
              <a:path w="267686" h="20605">
                <a:moveTo>
                  <a:pt x="267686" y="0"/>
                </a:moveTo>
                <a:lnTo>
                  <a:pt x="1285" y="19468"/>
                </a:lnTo>
                <a:lnTo>
                  <a:pt x="0" y="20605"/>
                </a:lnTo>
              </a:path>
            </a:pathLst>
          </a:custGeom>
          <a:ln w="11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798746" y="4454848"/>
            <a:ext cx="271338" cy="20578"/>
          </a:xfrm>
          <a:custGeom>
            <a:avLst/>
            <a:gdLst/>
            <a:ahLst/>
            <a:cxnLst/>
            <a:rect l="l" t="t" r="r" b="b"/>
            <a:pathLst>
              <a:path w="271338" h="20578">
                <a:moveTo>
                  <a:pt x="0" y="20578"/>
                </a:moveTo>
                <a:lnTo>
                  <a:pt x="270052" y="1110"/>
                </a:lnTo>
                <a:lnTo>
                  <a:pt x="271338" y="0"/>
                </a:lnTo>
              </a:path>
            </a:pathLst>
          </a:custGeom>
          <a:ln w="11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786329" y="4455958"/>
            <a:ext cx="282469" cy="33250"/>
          </a:xfrm>
          <a:custGeom>
            <a:avLst/>
            <a:gdLst/>
            <a:ahLst/>
            <a:cxnLst/>
            <a:rect l="l" t="t" r="r" b="b"/>
            <a:pathLst>
              <a:path w="282469" h="33250">
                <a:moveTo>
                  <a:pt x="282469" y="0"/>
                </a:moveTo>
                <a:lnTo>
                  <a:pt x="12417" y="19468"/>
                </a:lnTo>
                <a:lnTo>
                  <a:pt x="0" y="33250"/>
                </a:lnTo>
                <a:lnTo>
                  <a:pt x="266400" y="13782"/>
                </a:lnTo>
                <a:lnTo>
                  <a:pt x="2824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786329" y="4455958"/>
            <a:ext cx="282469" cy="33250"/>
          </a:xfrm>
          <a:custGeom>
            <a:avLst/>
            <a:gdLst/>
            <a:ahLst/>
            <a:cxnLst/>
            <a:rect l="l" t="t" r="r" b="b"/>
            <a:pathLst>
              <a:path w="282469" h="33250">
                <a:moveTo>
                  <a:pt x="282469" y="0"/>
                </a:moveTo>
                <a:lnTo>
                  <a:pt x="266400" y="13782"/>
                </a:lnTo>
                <a:lnTo>
                  <a:pt x="0" y="33250"/>
                </a:lnTo>
                <a:lnTo>
                  <a:pt x="12417" y="19468"/>
                </a:lnTo>
                <a:lnTo>
                  <a:pt x="282469" y="0"/>
                </a:lnTo>
                <a:close/>
              </a:path>
            </a:pathLst>
          </a:custGeom>
          <a:ln w="11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021701" y="4468576"/>
            <a:ext cx="32255" cy="379692"/>
          </a:xfrm>
          <a:custGeom>
            <a:avLst/>
            <a:gdLst/>
            <a:ahLst/>
            <a:cxnLst/>
            <a:rect l="l" t="t" r="r" b="b"/>
            <a:pathLst>
              <a:path w="32255" h="379692">
                <a:moveTo>
                  <a:pt x="0" y="379692"/>
                </a:moveTo>
                <a:lnTo>
                  <a:pt x="31028" y="1164"/>
                </a:lnTo>
                <a:lnTo>
                  <a:pt x="32255" y="0"/>
                </a:lnTo>
              </a:path>
            </a:pathLst>
          </a:custGeom>
          <a:ln w="12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036630" y="4455958"/>
            <a:ext cx="32167" cy="365912"/>
          </a:xfrm>
          <a:custGeom>
            <a:avLst/>
            <a:gdLst/>
            <a:ahLst/>
            <a:cxnLst/>
            <a:rect l="l" t="t" r="r" b="b"/>
            <a:pathLst>
              <a:path w="32167" h="365912">
                <a:moveTo>
                  <a:pt x="32167" y="0"/>
                </a:moveTo>
                <a:lnTo>
                  <a:pt x="1197" y="364726"/>
                </a:lnTo>
                <a:lnTo>
                  <a:pt x="0" y="365912"/>
                </a:lnTo>
              </a:path>
            </a:pathLst>
          </a:custGeom>
          <a:ln w="12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021701" y="4455958"/>
            <a:ext cx="47097" cy="392310"/>
          </a:xfrm>
          <a:custGeom>
            <a:avLst/>
            <a:gdLst/>
            <a:ahLst/>
            <a:cxnLst/>
            <a:rect l="l" t="t" r="r" b="b"/>
            <a:pathLst>
              <a:path w="47097" h="392310">
                <a:moveTo>
                  <a:pt x="16127" y="364726"/>
                </a:moveTo>
                <a:lnTo>
                  <a:pt x="47097" y="0"/>
                </a:lnTo>
                <a:lnTo>
                  <a:pt x="31028" y="13782"/>
                </a:lnTo>
                <a:lnTo>
                  <a:pt x="0" y="392310"/>
                </a:lnTo>
                <a:lnTo>
                  <a:pt x="16127" y="3647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021701" y="4455958"/>
            <a:ext cx="47097" cy="392310"/>
          </a:xfrm>
          <a:custGeom>
            <a:avLst/>
            <a:gdLst/>
            <a:ahLst/>
            <a:cxnLst/>
            <a:rect l="l" t="t" r="r" b="b"/>
            <a:pathLst>
              <a:path w="47097" h="392310">
                <a:moveTo>
                  <a:pt x="16127" y="364726"/>
                </a:moveTo>
                <a:lnTo>
                  <a:pt x="0" y="392310"/>
                </a:lnTo>
                <a:lnTo>
                  <a:pt x="31028" y="13782"/>
                </a:lnTo>
                <a:lnTo>
                  <a:pt x="47097" y="0"/>
                </a:lnTo>
                <a:lnTo>
                  <a:pt x="16127" y="364726"/>
                </a:lnTo>
                <a:close/>
              </a:path>
            </a:pathLst>
          </a:custGeom>
          <a:ln w="12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020503" y="4653268"/>
            <a:ext cx="291176" cy="196121"/>
          </a:xfrm>
          <a:custGeom>
            <a:avLst/>
            <a:gdLst/>
            <a:ahLst/>
            <a:cxnLst/>
            <a:rect l="l" t="t" r="r" b="b"/>
            <a:pathLst>
              <a:path w="291176" h="196121">
                <a:moveTo>
                  <a:pt x="291176" y="0"/>
                </a:moveTo>
                <a:lnTo>
                  <a:pt x="1197" y="195000"/>
                </a:lnTo>
                <a:lnTo>
                  <a:pt x="0" y="196121"/>
                </a:lnTo>
              </a:path>
            </a:pathLst>
          </a:custGeom>
          <a:ln w="11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037828" y="4633746"/>
            <a:ext cx="277561" cy="186939"/>
          </a:xfrm>
          <a:custGeom>
            <a:avLst/>
            <a:gdLst/>
            <a:ahLst/>
            <a:cxnLst/>
            <a:rect l="l" t="t" r="r" b="b"/>
            <a:pathLst>
              <a:path w="277561" h="186939">
                <a:moveTo>
                  <a:pt x="0" y="186939"/>
                </a:moveTo>
                <a:lnTo>
                  <a:pt x="276334" y="1191"/>
                </a:lnTo>
                <a:lnTo>
                  <a:pt x="277561" y="0"/>
                </a:lnTo>
              </a:path>
            </a:pathLst>
          </a:custGeom>
          <a:ln w="11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021701" y="4634937"/>
            <a:ext cx="292462" cy="213331"/>
          </a:xfrm>
          <a:custGeom>
            <a:avLst/>
            <a:gdLst/>
            <a:ahLst/>
            <a:cxnLst/>
            <a:rect l="l" t="t" r="r" b="b"/>
            <a:pathLst>
              <a:path w="292462" h="213331">
                <a:moveTo>
                  <a:pt x="292462" y="0"/>
                </a:moveTo>
                <a:lnTo>
                  <a:pt x="16127" y="185748"/>
                </a:lnTo>
                <a:lnTo>
                  <a:pt x="0" y="213331"/>
                </a:lnTo>
                <a:lnTo>
                  <a:pt x="289978" y="18331"/>
                </a:lnTo>
                <a:lnTo>
                  <a:pt x="292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021701" y="4634937"/>
            <a:ext cx="292462" cy="213331"/>
          </a:xfrm>
          <a:custGeom>
            <a:avLst/>
            <a:gdLst/>
            <a:ahLst/>
            <a:cxnLst/>
            <a:rect l="l" t="t" r="r" b="b"/>
            <a:pathLst>
              <a:path w="292462" h="213331">
                <a:moveTo>
                  <a:pt x="292462" y="0"/>
                </a:moveTo>
                <a:lnTo>
                  <a:pt x="289978" y="18331"/>
                </a:lnTo>
                <a:lnTo>
                  <a:pt x="0" y="213331"/>
                </a:lnTo>
                <a:lnTo>
                  <a:pt x="16127" y="185748"/>
                </a:lnTo>
                <a:lnTo>
                  <a:pt x="292462" y="0"/>
                </a:lnTo>
                <a:close/>
              </a:path>
            </a:pathLst>
          </a:custGeom>
          <a:ln w="11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310452" y="4652077"/>
            <a:ext cx="121425" cy="156004"/>
          </a:xfrm>
          <a:custGeom>
            <a:avLst/>
            <a:gdLst/>
            <a:ahLst/>
            <a:cxnLst/>
            <a:rect l="l" t="t" r="r" b="b"/>
            <a:pathLst>
              <a:path w="121425" h="156004">
                <a:moveTo>
                  <a:pt x="121425" y="156004"/>
                </a:moveTo>
                <a:lnTo>
                  <a:pt x="1227" y="1191"/>
                </a:lnTo>
                <a:lnTo>
                  <a:pt x="0" y="0"/>
                </a:lnTo>
              </a:path>
            </a:pathLst>
          </a:custGeom>
          <a:ln w="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314163" y="4634937"/>
            <a:ext cx="117715" cy="151368"/>
          </a:xfrm>
          <a:custGeom>
            <a:avLst/>
            <a:gdLst/>
            <a:ahLst/>
            <a:cxnLst/>
            <a:rect l="l" t="t" r="r" b="b"/>
            <a:pathLst>
              <a:path w="117715" h="151368">
                <a:moveTo>
                  <a:pt x="0" y="0"/>
                </a:moveTo>
                <a:lnTo>
                  <a:pt x="116488" y="150244"/>
                </a:lnTo>
                <a:lnTo>
                  <a:pt x="117715" y="151368"/>
                </a:lnTo>
              </a:path>
            </a:pathLst>
          </a:custGeom>
          <a:ln w="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311679" y="4634937"/>
            <a:ext cx="120198" cy="173143"/>
          </a:xfrm>
          <a:custGeom>
            <a:avLst/>
            <a:gdLst/>
            <a:ahLst/>
            <a:cxnLst/>
            <a:rect l="l" t="t" r="r" b="b"/>
            <a:pathLst>
              <a:path w="120198" h="173143">
                <a:moveTo>
                  <a:pt x="118971" y="150244"/>
                </a:moveTo>
                <a:lnTo>
                  <a:pt x="2483" y="0"/>
                </a:lnTo>
                <a:lnTo>
                  <a:pt x="0" y="18331"/>
                </a:lnTo>
                <a:lnTo>
                  <a:pt x="120198" y="173143"/>
                </a:lnTo>
                <a:lnTo>
                  <a:pt x="118971" y="1502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311679" y="4634937"/>
            <a:ext cx="120198" cy="173143"/>
          </a:xfrm>
          <a:custGeom>
            <a:avLst/>
            <a:gdLst/>
            <a:ahLst/>
            <a:cxnLst/>
            <a:rect l="l" t="t" r="r" b="b"/>
            <a:pathLst>
              <a:path w="120198" h="173143">
                <a:moveTo>
                  <a:pt x="118971" y="150244"/>
                </a:moveTo>
                <a:lnTo>
                  <a:pt x="120198" y="173143"/>
                </a:lnTo>
                <a:lnTo>
                  <a:pt x="0" y="18331"/>
                </a:lnTo>
                <a:lnTo>
                  <a:pt x="2483" y="0"/>
                </a:lnTo>
                <a:lnTo>
                  <a:pt x="118971" y="150244"/>
                </a:lnTo>
                <a:close/>
              </a:path>
            </a:pathLst>
          </a:custGeom>
          <a:ln w="11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430651" y="4662447"/>
            <a:ext cx="100360" cy="146822"/>
          </a:xfrm>
          <a:custGeom>
            <a:avLst/>
            <a:gdLst/>
            <a:ahLst/>
            <a:cxnLst/>
            <a:rect l="l" t="t" r="r" b="b"/>
            <a:pathLst>
              <a:path w="100360" h="146822">
                <a:moveTo>
                  <a:pt x="100360" y="0"/>
                </a:moveTo>
                <a:lnTo>
                  <a:pt x="1227" y="145633"/>
                </a:lnTo>
                <a:lnTo>
                  <a:pt x="0" y="146822"/>
                </a:lnTo>
              </a:path>
            </a:pathLst>
          </a:custGeom>
          <a:ln w="11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430651" y="4642898"/>
            <a:ext cx="97876" cy="142284"/>
          </a:xfrm>
          <a:custGeom>
            <a:avLst/>
            <a:gdLst/>
            <a:ahLst/>
            <a:cxnLst/>
            <a:rect l="l" t="t" r="r" b="b"/>
            <a:pathLst>
              <a:path w="97876" h="142284">
                <a:moveTo>
                  <a:pt x="0" y="142284"/>
                </a:moveTo>
                <a:lnTo>
                  <a:pt x="96649" y="1191"/>
                </a:lnTo>
                <a:lnTo>
                  <a:pt x="97876" y="0"/>
                </a:lnTo>
              </a:path>
            </a:pathLst>
          </a:custGeom>
          <a:ln w="11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430651" y="4644089"/>
            <a:ext cx="100360" cy="163991"/>
          </a:xfrm>
          <a:custGeom>
            <a:avLst/>
            <a:gdLst/>
            <a:ahLst/>
            <a:cxnLst/>
            <a:rect l="l" t="t" r="r" b="b"/>
            <a:pathLst>
              <a:path w="100360" h="163991">
                <a:moveTo>
                  <a:pt x="96649" y="0"/>
                </a:moveTo>
                <a:lnTo>
                  <a:pt x="0" y="141092"/>
                </a:lnTo>
                <a:lnTo>
                  <a:pt x="1227" y="163991"/>
                </a:lnTo>
                <a:lnTo>
                  <a:pt x="100360" y="18358"/>
                </a:lnTo>
                <a:lnTo>
                  <a:pt x="966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430651" y="4644089"/>
            <a:ext cx="100360" cy="163991"/>
          </a:xfrm>
          <a:custGeom>
            <a:avLst/>
            <a:gdLst/>
            <a:ahLst/>
            <a:cxnLst/>
            <a:rect l="l" t="t" r="r" b="b"/>
            <a:pathLst>
              <a:path w="100360" h="163991">
                <a:moveTo>
                  <a:pt x="96649" y="0"/>
                </a:moveTo>
                <a:lnTo>
                  <a:pt x="100360" y="18358"/>
                </a:lnTo>
                <a:lnTo>
                  <a:pt x="1227" y="163991"/>
                </a:lnTo>
                <a:lnTo>
                  <a:pt x="0" y="141092"/>
                </a:lnTo>
                <a:lnTo>
                  <a:pt x="96649" y="0"/>
                </a:lnTo>
                <a:close/>
              </a:path>
            </a:pathLst>
          </a:custGeom>
          <a:ln w="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529726" y="4661256"/>
            <a:ext cx="119000" cy="82611"/>
          </a:xfrm>
          <a:custGeom>
            <a:avLst/>
            <a:gdLst/>
            <a:ahLst/>
            <a:cxnLst/>
            <a:rect l="l" t="t" r="r" b="b"/>
            <a:pathLst>
              <a:path w="119000" h="82611">
                <a:moveTo>
                  <a:pt x="119000" y="82611"/>
                </a:moveTo>
                <a:lnTo>
                  <a:pt x="1285" y="1191"/>
                </a:lnTo>
                <a:lnTo>
                  <a:pt x="0" y="0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6527301" y="4644089"/>
            <a:ext cx="131330" cy="90599"/>
          </a:xfrm>
          <a:custGeom>
            <a:avLst/>
            <a:gdLst/>
            <a:ahLst/>
            <a:cxnLst/>
            <a:rect l="l" t="t" r="r" b="b"/>
            <a:pathLst>
              <a:path w="131330" h="90599">
                <a:moveTo>
                  <a:pt x="0" y="0"/>
                </a:moveTo>
                <a:lnTo>
                  <a:pt x="130044" y="89435"/>
                </a:lnTo>
                <a:lnTo>
                  <a:pt x="131330" y="90599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648726" y="4732387"/>
            <a:ext cx="9904" cy="11480"/>
          </a:xfrm>
          <a:custGeom>
            <a:avLst/>
            <a:gdLst/>
            <a:ahLst/>
            <a:cxnLst/>
            <a:rect l="l" t="t" r="r" b="b"/>
            <a:pathLst>
              <a:path w="9904" h="11480">
                <a:moveTo>
                  <a:pt x="0" y="11480"/>
                </a:moveTo>
                <a:lnTo>
                  <a:pt x="8619" y="1137"/>
                </a:lnTo>
                <a:lnTo>
                  <a:pt x="9904" y="0"/>
                </a:lnTo>
              </a:path>
            </a:pathLst>
          </a:custGeom>
          <a:ln w="11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527301" y="4644089"/>
            <a:ext cx="130044" cy="99778"/>
          </a:xfrm>
          <a:custGeom>
            <a:avLst/>
            <a:gdLst/>
            <a:ahLst/>
            <a:cxnLst/>
            <a:rect l="l" t="t" r="r" b="b"/>
            <a:pathLst>
              <a:path w="130044" h="99778">
                <a:moveTo>
                  <a:pt x="130044" y="89435"/>
                </a:moveTo>
                <a:lnTo>
                  <a:pt x="0" y="0"/>
                </a:lnTo>
                <a:lnTo>
                  <a:pt x="3710" y="18358"/>
                </a:lnTo>
                <a:lnTo>
                  <a:pt x="121425" y="99778"/>
                </a:lnTo>
                <a:lnTo>
                  <a:pt x="130044" y="894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6527301" y="4644089"/>
            <a:ext cx="130044" cy="99778"/>
          </a:xfrm>
          <a:custGeom>
            <a:avLst/>
            <a:gdLst/>
            <a:ahLst/>
            <a:cxnLst/>
            <a:rect l="l" t="t" r="r" b="b"/>
            <a:pathLst>
              <a:path w="130044" h="99778">
                <a:moveTo>
                  <a:pt x="130044" y="89435"/>
                </a:moveTo>
                <a:lnTo>
                  <a:pt x="121425" y="99778"/>
                </a:lnTo>
                <a:lnTo>
                  <a:pt x="3710" y="18358"/>
                </a:lnTo>
                <a:lnTo>
                  <a:pt x="0" y="0"/>
                </a:lnTo>
                <a:lnTo>
                  <a:pt x="130044" y="89435"/>
                </a:lnTo>
                <a:close/>
              </a:path>
            </a:pathLst>
          </a:custGeom>
          <a:ln w="1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467893" y="4266690"/>
            <a:ext cx="222984" cy="167498"/>
          </a:xfrm>
          <a:custGeom>
            <a:avLst/>
            <a:gdLst/>
            <a:ahLst/>
            <a:cxnLst/>
            <a:rect l="l" t="t" r="r" b="b"/>
            <a:pathLst>
              <a:path w="222984" h="167498">
                <a:moveTo>
                  <a:pt x="0" y="167498"/>
                </a:moveTo>
                <a:lnTo>
                  <a:pt x="221786" y="1137"/>
                </a:lnTo>
                <a:lnTo>
                  <a:pt x="222984" y="0"/>
                </a:lnTo>
              </a:path>
            </a:pathLst>
          </a:custGeom>
          <a:ln w="11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689679" y="4267827"/>
            <a:ext cx="42130" cy="368219"/>
          </a:xfrm>
          <a:custGeom>
            <a:avLst/>
            <a:gdLst/>
            <a:ahLst/>
            <a:cxnLst/>
            <a:rect l="l" t="t" r="r" b="b"/>
            <a:pathLst>
              <a:path w="42130" h="368219">
                <a:moveTo>
                  <a:pt x="0" y="0"/>
                </a:moveTo>
                <a:lnTo>
                  <a:pt x="40874" y="367109"/>
                </a:lnTo>
                <a:lnTo>
                  <a:pt x="42130" y="368219"/>
                </a:lnTo>
              </a:path>
            </a:pathLst>
          </a:custGeom>
          <a:ln w="12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730553" y="4285048"/>
            <a:ext cx="289949" cy="349888"/>
          </a:xfrm>
          <a:custGeom>
            <a:avLst/>
            <a:gdLst/>
            <a:ahLst/>
            <a:cxnLst/>
            <a:rect l="l" t="t" r="r" b="b"/>
            <a:pathLst>
              <a:path w="289949" h="349888">
                <a:moveTo>
                  <a:pt x="0" y="349888"/>
                </a:moveTo>
                <a:lnTo>
                  <a:pt x="288722" y="1110"/>
                </a:lnTo>
                <a:lnTo>
                  <a:pt x="289949" y="0"/>
                </a:lnTo>
              </a:path>
            </a:pathLst>
          </a:custGeom>
          <a:ln w="11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019276" y="4286158"/>
            <a:ext cx="166010" cy="268468"/>
          </a:xfrm>
          <a:custGeom>
            <a:avLst/>
            <a:gdLst/>
            <a:ahLst/>
            <a:cxnLst/>
            <a:rect l="l" t="t" r="r" b="b"/>
            <a:pathLst>
              <a:path w="166010" h="268468">
                <a:moveTo>
                  <a:pt x="0" y="0"/>
                </a:moveTo>
                <a:lnTo>
                  <a:pt x="164783" y="267276"/>
                </a:lnTo>
                <a:lnTo>
                  <a:pt x="166010" y="268468"/>
                </a:lnTo>
              </a:path>
            </a:pathLst>
          </a:custGeom>
          <a:ln w="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184059" y="4271266"/>
            <a:ext cx="227980" cy="282169"/>
          </a:xfrm>
          <a:custGeom>
            <a:avLst/>
            <a:gdLst/>
            <a:ahLst/>
            <a:cxnLst/>
            <a:rect l="l" t="t" r="r" b="b"/>
            <a:pathLst>
              <a:path w="227980" h="282169">
                <a:moveTo>
                  <a:pt x="0" y="282169"/>
                </a:moveTo>
                <a:lnTo>
                  <a:pt x="226753" y="1191"/>
                </a:lnTo>
                <a:lnTo>
                  <a:pt x="227980" y="0"/>
                </a:lnTo>
              </a:path>
            </a:pathLst>
          </a:custGeom>
          <a:ln w="11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410812" y="4272457"/>
            <a:ext cx="135040" cy="262619"/>
          </a:xfrm>
          <a:custGeom>
            <a:avLst/>
            <a:gdLst/>
            <a:ahLst/>
            <a:cxnLst/>
            <a:rect l="l" t="t" r="r" b="b"/>
            <a:pathLst>
              <a:path w="135040" h="262619">
                <a:moveTo>
                  <a:pt x="0" y="0"/>
                </a:moveTo>
                <a:lnTo>
                  <a:pt x="133843" y="261509"/>
                </a:lnTo>
                <a:lnTo>
                  <a:pt x="135040" y="262619"/>
                </a:lnTo>
              </a:path>
            </a:pathLst>
          </a:custGeom>
          <a:ln w="1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544655" y="4337848"/>
            <a:ext cx="63196" cy="196118"/>
          </a:xfrm>
          <a:custGeom>
            <a:avLst/>
            <a:gdLst/>
            <a:ahLst/>
            <a:cxnLst/>
            <a:rect l="l" t="t" r="r" b="b"/>
            <a:pathLst>
              <a:path w="63196" h="196118">
                <a:moveTo>
                  <a:pt x="0" y="196118"/>
                </a:moveTo>
                <a:lnTo>
                  <a:pt x="61910" y="1110"/>
                </a:lnTo>
                <a:lnTo>
                  <a:pt x="63196" y="0"/>
                </a:lnTo>
              </a:path>
            </a:pathLst>
          </a:custGeom>
          <a:ln w="12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6606566" y="4338959"/>
            <a:ext cx="73100" cy="82611"/>
          </a:xfrm>
          <a:custGeom>
            <a:avLst/>
            <a:gdLst/>
            <a:ahLst/>
            <a:cxnLst/>
            <a:rect l="l" t="t" r="r" b="b"/>
            <a:pathLst>
              <a:path w="73100" h="82611">
                <a:moveTo>
                  <a:pt x="0" y="0"/>
                </a:moveTo>
                <a:lnTo>
                  <a:pt x="71902" y="81447"/>
                </a:lnTo>
                <a:lnTo>
                  <a:pt x="73100" y="82611"/>
                </a:lnTo>
              </a:path>
            </a:pathLst>
          </a:custGeom>
          <a:ln w="11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678469" y="4299968"/>
            <a:ext cx="43358" cy="120438"/>
          </a:xfrm>
          <a:custGeom>
            <a:avLst/>
            <a:gdLst/>
            <a:ahLst/>
            <a:cxnLst/>
            <a:rect l="l" t="t" r="r" b="b"/>
            <a:pathLst>
              <a:path w="43358" h="120438">
                <a:moveTo>
                  <a:pt x="0" y="120438"/>
                </a:moveTo>
                <a:lnTo>
                  <a:pt x="42072" y="1110"/>
                </a:lnTo>
                <a:lnTo>
                  <a:pt x="43358" y="0"/>
                </a:lnTo>
              </a:path>
            </a:pathLst>
          </a:custGeom>
          <a:ln w="12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448084" y="4742758"/>
            <a:ext cx="144916" cy="139890"/>
          </a:xfrm>
          <a:custGeom>
            <a:avLst/>
            <a:gdLst/>
            <a:ahLst/>
            <a:cxnLst/>
            <a:rect l="l" t="t" r="r" b="b"/>
            <a:pathLst>
              <a:path w="144916" h="139890">
                <a:moveTo>
                  <a:pt x="0" y="139890"/>
                </a:moveTo>
                <a:lnTo>
                  <a:pt x="143718" y="1110"/>
                </a:lnTo>
                <a:lnTo>
                  <a:pt x="144916" y="0"/>
                </a:lnTo>
              </a:path>
            </a:pathLst>
          </a:custGeom>
          <a:ln w="11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591802" y="4743868"/>
            <a:ext cx="73042" cy="167487"/>
          </a:xfrm>
          <a:custGeom>
            <a:avLst/>
            <a:gdLst/>
            <a:ahLst/>
            <a:cxnLst/>
            <a:rect l="l" t="t" r="r" b="b"/>
            <a:pathLst>
              <a:path w="73042" h="167487">
                <a:moveTo>
                  <a:pt x="0" y="0"/>
                </a:moveTo>
                <a:lnTo>
                  <a:pt x="71815" y="166298"/>
                </a:lnTo>
                <a:lnTo>
                  <a:pt x="73042" y="167487"/>
                </a:lnTo>
              </a:path>
            </a:pathLst>
          </a:custGeom>
          <a:ln w="11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663617" y="4666996"/>
            <a:ext cx="146231" cy="243170"/>
          </a:xfrm>
          <a:custGeom>
            <a:avLst/>
            <a:gdLst/>
            <a:ahLst/>
            <a:cxnLst/>
            <a:rect l="l" t="t" r="r" b="b"/>
            <a:pathLst>
              <a:path w="146231" h="243170">
                <a:moveTo>
                  <a:pt x="0" y="243170"/>
                </a:moveTo>
                <a:lnTo>
                  <a:pt x="144945" y="1191"/>
                </a:lnTo>
                <a:lnTo>
                  <a:pt x="146231" y="0"/>
                </a:lnTo>
              </a:path>
            </a:pathLst>
          </a:custGeom>
          <a:ln w="11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808563" y="4668188"/>
            <a:ext cx="47156" cy="248907"/>
          </a:xfrm>
          <a:custGeom>
            <a:avLst/>
            <a:gdLst/>
            <a:ahLst/>
            <a:cxnLst/>
            <a:rect l="l" t="t" r="r" b="b"/>
            <a:pathLst>
              <a:path w="47156" h="248907">
                <a:moveTo>
                  <a:pt x="0" y="0"/>
                </a:moveTo>
                <a:lnTo>
                  <a:pt x="45870" y="247719"/>
                </a:lnTo>
                <a:lnTo>
                  <a:pt x="47156" y="248907"/>
                </a:lnTo>
              </a:path>
            </a:pathLst>
          </a:custGeom>
          <a:ln w="12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854433" y="4738127"/>
            <a:ext cx="79324" cy="177779"/>
          </a:xfrm>
          <a:custGeom>
            <a:avLst/>
            <a:gdLst/>
            <a:ahLst/>
            <a:cxnLst/>
            <a:rect l="l" t="t" r="r" b="b"/>
            <a:pathLst>
              <a:path w="79324" h="177779">
                <a:moveTo>
                  <a:pt x="0" y="177779"/>
                </a:moveTo>
                <a:lnTo>
                  <a:pt x="78126" y="1137"/>
                </a:lnTo>
                <a:lnTo>
                  <a:pt x="79324" y="0"/>
                </a:lnTo>
              </a:path>
            </a:pathLst>
          </a:custGeom>
          <a:ln w="1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932560" y="4700247"/>
            <a:ext cx="25944" cy="39017"/>
          </a:xfrm>
          <a:custGeom>
            <a:avLst/>
            <a:gdLst/>
            <a:ahLst/>
            <a:cxnLst/>
            <a:rect l="l" t="t" r="r" b="b"/>
            <a:pathLst>
              <a:path w="25944" h="39017">
                <a:moveTo>
                  <a:pt x="0" y="39017"/>
                </a:moveTo>
                <a:lnTo>
                  <a:pt x="24746" y="1191"/>
                </a:lnTo>
                <a:lnTo>
                  <a:pt x="25944" y="0"/>
                </a:lnTo>
              </a:path>
            </a:pathLst>
          </a:custGeom>
          <a:ln w="11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957306" y="4701438"/>
            <a:ext cx="239170" cy="200743"/>
          </a:xfrm>
          <a:custGeom>
            <a:avLst/>
            <a:gdLst/>
            <a:ahLst/>
            <a:cxnLst/>
            <a:rect l="l" t="t" r="r" b="b"/>
            <a:pathLst>
              <a:path w="239170" h="200743">
                <a:moveTo>
                  <a:pt x="0" y="0"/>
                </a:moveTo>
                <a:lnTo>
                  <a:pt x="237884" y="199554"/>
                </a:lnTo>
                <a:lnTo>
                  <a:pt x="239170" y="200743"/>
                </a:lnTo>
              </a:path>
            </a:pathLst>
          </a:custGeom>
          <a:ln w="1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195191" y="4594728"/>
            <a:ext cx="211910" cy="306265"/>
          </a:xfrm>
          <a:custGeom>
            <a:avLst/>
            <a:gdLst/>
            <a:ahLst/>
            <a:cxnLst/>
            <a:rect l="l" t="t" r="r" b="b"/>
            <a:pathLst>
              <a:path w="211910" h="306265">
                <a:moveTo>
                  <a:pt x="0" y="306265"/>
                </a:moveTo>
                <a:lnTo>
                  <a:pt x="210654" y="1191"/>
                </a:lnTo>
                <a:lnTo>
                  <a:pt x="211910" y="0"/>
                </a:lnTo>
              </a:path>
            </a:pathLst>
          </a:custGeom>
          <a:ln w="11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405846" y="4595919"/>
            <a:ext cx="187076" cy="297091"/>
          </a:xfrm>
          <a:custGeom>
            <a:avLst/>
            <a:gdLst/>
            <a:ahLst/>
            <a:cxnLst/>
            <a:rect l="l" t="t" r="r" b="b"/>
            <a:pathLst>
              <a:path w="187076" h="297091">
                <a:moveTo>
                  <a:pt x="0" y="0"/>
                </a:moveTo>
                <a:lnTo>
                  <a:pt x="185878" y="295902"/>
                </a:lnTo>
                <a:lnTo>
                  <a:pt x="187076" y="297091"/>
                </a:lnTo>
              </a:path>
            </a:pathLst>
          </a:custGeom>
          <a:ln w="11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591724" y="4594728"/>
            <a:ext cx="99074" cy="297094"/>
          </a:xfrm>
          <a:custGeom>
            <a:avLst/>
            <a:gdLst/>
            <a:ahLst/>
            <a:cxnLst/>
            <a:rect l="l" t="t" r="r" b="b"/>
            <a:pathLst>
              <a:path w="99074" h="297094">
                <a:moveTo>
                  <a:pt x="0" y="297094"/>
                </a:moveTo>
                <a:lnTo>
                  <a:pt x="97876" y="1191"/>
                </a:lnTo>
                <a:lnTo>
                  <a:pt x="99074" y="0"/>
                </a:lnTo>
              </a:path>
            </a:pathLst>
          </a:custGeom>
          <a:ln w="120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689601" y="4595919"/>
            <a:ext cx="32226" cy="120438"/>
          </a:xfrm>
          <a:custGeom>
            <a:avLst/>
            <a:gdLst/>
            <a:ahLst/>
            <a:cxnLst/>
            <a:rect l="l" t="t" r="r" b="b"/>
            <a:pathLst>
              <a:path w="32226" h="120438">
                <a:moveTo>
                  <a:pt x="0" y="0"/>
                </a:moveTo>
                <a:lnTo>
                  <a:pt x="30940" y="119247"/>
                </a:lnTo>
                <a:lnTo>
                  <a:pt x="32226" y="120438"/>
                </a:lnTo>
              </a:path>
            </a:pathLst>
          </a:custGeom>
          <a:ln w="12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469120" y="4521349"/>
            <a:ext cx="106554" cy="186966"/>
          </a:xfrm>
          <a:custGeom>
            <a:avLst/>
            <a:gdLst/>
            <a:ahLst/>
            <a:cxnLst/>
            <a:rect l="l" t="t" r="r" b="b"/>
            <a:pathLst>
              <a:path w="106554" h="186966">
                <a:moveTo>
                  <a:pt x="106554" y="0"/>
                </a:moveTo>
                <a:lnTo>
                  <a:pt x="1197" y="185829"/>
                </a:lnTo>
                <a:lnTo>
                  <a:pt x="0" y="186966"/>
                </a:lnTo>
              </a:path>
            </a:pathLst>
          </a:custGeom>
          <a:ln w="11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445571" y="4459397"/>
            <a:ext cx="133813" cy="235109"/>
          </a:xfrm>
          <a:custGeom>
            <a:avLst/>
            <a:gdLst/>
            <a:ahLst/>
            <a:cxnLst/>
            <a:rect l="l" t="t" r="r" b="b"/>
            <a:pathLst>
              <a:path w="133813" h="235109">
                <a:moveTo>
                  <a:pt x="0" y="235109"/>
                </a:moveTo>
                <a:lnTo>
                  <a:pt x="132615" y="1191"/>
                </a:lnTo>
                <a:lnTo>
                  <a:pt x="133813" y="0"/>
                </a:lnTo>
              </a:path>
            </a:pathLst>
          </a:custGeom>
          <a:ln w="11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444373" y="4693396"/>
            <a:ext cx="25944" cy="13782"/>
          </a:xfrm>
          <a:custGeom>
            <a:avLst/>
            <a:gdLst/>
            <a:ahLst/>
            <a:cxnLst/>
            <a:rect l="l" t="t" r="r" b="b"/>
            <a:pathLst>
              <a:path w="25944" h="13782">
                <a:moveTo>
                  <a:pt x="25944" y="13782"/>
                </a:moveTo>
                <a:lnTo>
                  <a:pt x="1197" y="1110"/>
                </a:lnTo>
                <a:lnTo>
                  <a:pt x="0" y="0"/>
                </a:lnTo>
              </a:path>
            </a:pathLst>
          </a:custGeom>
          <a:ln w="114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445571" y="4460588"/>
            <a:ext cx="132615" cy="246590"/>
          </a:xfrm>
          <a:custGeom>
            <a:avLst/>
            <a:gdLst/>
            <a:ahLst/>
            <a:cxnLst/>
            <a:rect l="l" t="t" r="r" b="b"/>
            <a:pathLst>
              <a:path w="132615" h="246590">
                <a:moveTo>
                  <a:pt x="132615" y="0"/>
                </a:moveTo>
                <a:lnTo>
                  <a:pt x="0" y="233918"/>
                </a:lnTo>
                <a:lnTo>
                  <a:pt x="24746" y="246590"/>
                </a:lnTo>
                <a:lnTo>
                  <a:pt x="130103" y="60760"/>
                </a:lnTo>
                <a:lnTo>
                  <a:pt x="1326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445571" y="4460588"/>
            <a:ext cx="132615" cy="246590"/>
          </a:xfrm>
          <a:custGeom>
            <a:avLst/>
            <a:gdLst/>
            <a:ahLst/>
            <a:cxnLst/>
            <a:rect l="l" t="t" r="r" b="b"/>
            <a:pathLst>
              <a:path w="132615" h="246590">
                <a:moveTo>
                  <a:pt x="132615" y="0"/>
                </a:moveTo>
                <a:lnTo>
                  <a:pt x="130103" y="60760"/>
                </a:lnTo>
                <a:lnTo>
                  <a:pt x="24746" y="246590"/>
                </a:lnTo>
                <a:lnTo>
                  <a:pt x="0" y="233918"/>
                </a:lnTo>
                <a:lnTo>
                  <a:pt x="132615" y="0"/>
                </a:lnTo>
                <a:close/>
              </a:path>
            </a:pathLst>
          </a:custGeom>
          <a:ln w="1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574389" y="4520158"/>
            <a:ext cx="182197" cy="403801"/>
          </a:xfrm>
          <a:custGeom>
            <a:avLst/>
            <a:gdLst/>
            <a:ahLst/>
            <a:cxnLst/>
            <a:rect l="l" t="t" r="r" b="b"/>
            <a:pathLst>
              <a:path w="182197" h="403801">
                <a:moveTo>
                  <a:pt x="182197" y="403801"/>
                </a:moveTo>
                <a:lnTo>
                  <a:pt x="1285" y="1191"/>
                </a:lnTo>
                <a:lnTo>
                  <a:pt x="0" y="0"/>
                </a:lnTo>
              </a:path>
            </a:pathLst>
          </a:custGeom>
          <a:ln w="1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578187" y="4460588"/>
            <a:ext cx="180882" cy="400284"/>
          </a:xfrm>
          <a:custGeom>
            <a:avLst/>
            <a:gdLst/>
            <a:ahLst/>
            <a:cxnLst/>
            <a:rect l="l" t="t" r="r" b="b"/>
            <a:pathLst>
              <a:path w="180882" h="400284">
                <a:moveTo>
                  <a:pt x="0" y="0"/>
                </a:moveTo>
                <a:lnTo>
                  <a:pt x="179596" y="399095"/>
                </a:lnTo>
                <a:lnTo>
                  <a:pt x="180882" y="400284"/>
                </a:lnTo>
              </a:path>
            </a:pathLst>
          </a:custGeom>
          <a:ln w="1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575674" y="4460588"/>
            <a:ext cx="182109" cy="463371"/>
          </a:xfrm>
          <a:custGeom>
            <a:avLst/>
            <a:gdLst/>
            <a:ahLst/>
            <a:cxnLst/>
            <a:rect l="l" t="t" r="r" b="b"/>
            <a:pathLst>
              <a:path w="182109" h="463371">
                <a:moveTo>
                  <a:pt x="182109" y="399095"/>
                </a:moveTo>
                <a:lnTo>
                  <a:pt x="2512" y="0"/>
                </a:lnTo>
                <a:lnTo>
                  <a:pt x="0" y="60760"/>
                </a:lnTo>
                <a:lnTo>
                  <a:pt x="180911" y="463371"/>
                </a:lnTo>
                <a:lnTo>
                  <a:pt x="182109" y="399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575674" y="4460588"/>
            <a:ext cx="182109" cy="463371"/>
          </a:xfrm>
          <a:custGeom>
            <a:avLst/>
            <a:gdLst/>
            <a:ahLst/>
            <a:cxnLst/>
            <a:rect l="l" t="t" r="r" b="b"/>
            <a:pathLst>
              <a:path w="182109" h="463371">
                <a:moveTo>
                  <a:pt x="182109" y="399095"/>
                </a:moveTo>
                <a:lnTo>
                  <a:pt x="180911" y="463371"/>
                </a:lnTo>
                <a:lnTo>
                  <a:pt x="0" y="60760"/>
                </a:lnTo>
                <a:lnTo>
                  <a:pt x="2512" y="0"/>
                </a:lnTo>
                <a:lnTo>
                  <a:pt x="182109" y="399095"/>
                </a:lnTo>
                <a:close/>
              </a:path>
            </a:pathLst>
          </a:custGeom>
          <a:ln w="12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755359" y="4561477"/>
            <a:ext cx="183336" cy="363603"/>
          </a:xfrm>
          <a:custGeom>
            <a:avLst/>
            <a:gdLst/>
            <a:ahLst/>
            <a:cxnLst/>
            <a:rect l="l" t="t" r="r" b="b"/>
            <a:pathLst>
              <a:path w="183336" h="363603">
                <a:moveTo>
                  <a:pt x="183336" y="0"/>
                </a:moveTo>
                <a:lnTo>
                  <a:pt x="1227" y="362482"/>
                </a:lnTo>
                <a:lnTo>
                  <a:pt x="0" y="363603"/>
                </a:lnTo>
              </a:path>
            </a:pathLst>
          </a:custGeom>
          <a:ln w="1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757784" y="4524788"/>
            <a:ext cx="168552" cy="334896"/>
          </a:xfrm>
          <a:custGeom>
            <a:avLst/>
            <a:gdLst/>
            <a:ahLst/>
            <a:cxnLst/>
            <a:rect l="l" t="t" r="r" b="b"/>
            <a:pathLst>
              <a:path w="168552" h="334896">
                <a:moveTo>
                  <a:pt x="0" y="334896"/>
                </a:moveTo>
                <a:lnTo>
                  <a:pt x="167267" y="1110"/>
                </a:lnTo>
                <a:lnTo>
                  <a:pt x="168552" y="0"/>
                </a:lnTo>
              </a:path>
            </a:pathLst>
          </a:custGeom>
          <a:ln w="1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756586" y="4525898"/>
            <a:ext cx="182109" cy="398061"/>
          </a:xfrm>
          <a:custGeom>
            <a:avLst/>
            <a:gdLst/>
            <a:ahLst/>
            <a:cxnLst/>
            <a:rect l="l" t="t" r="r" b="b"/>
            <a:pathLst>
              <a:path w="182109" h="398061">
                <a:moveTo>
                  <a:pt x="168465" y="0"/>
                </a:moveTo>
                <a:lnTo>
                  <a:pt x="1197" y="333786"/>
                </a:lnTo>
                <a:lnTo>
                  <a:pt x="0" y="398061"/>
                </a:lnTo>
                <a:lnTo>
                  <a:pt x="182109" y="35579"/>
                </a:lnTo>
                <a:lnTo>
                  <a:pt x="16846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756586" y="4525898"/>
            <a:ext cx="182109" cy="398061"/>
          </a:xfrm>
          <a:custGeom>
            <a:avLst/>
            <a:gdLst/>
            <a:ahLst/>
            <a:cxnLst/>
            <a:rect l="l" t="t" r="r" b="b"/>
            <a:pathLst>
              <a:path w="182109" h="398061">
                <a:moveTo>
                  <a:pt x="168465" y="0"/>
                </a:moveTo>
                <a:lnTo>
                  <a:pt x="182109" y="35579"/>
                </a:lnTo>
                <a:lnTo>
                  <a:pt x="0" y="398061"/>
                </a:lnTo>
                <a:lnTo>
                  <a:pt x="1197" y="333786"/>
                </a:lnTo>
                <a:lnTo>
                  <a:pt x="168465" y="0"/>
                </a:lnTo>
                <a:close/>
              </a:path>
            </a:pathLst>
          </a:custGeom>
          <a:ln w="1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937468" y="4560367"/>
            <a:ext cx="218075" cy="113560"/>
          </a:xfrm>
          <a:custGeom>
            <a:avLst/>
            <a:gdLst/>
            <a:ahLst/>
            <a:cxnLst/>
            <a:rect l="l" t="t" r="r" b="b"/>
            <a:pathLst>
              <a:path w="218075" h="113560">
                <a:moveTo>
                  <a:pt x="218075" y="113560"/>
                </a:moveTo>
                <a:lnTo>
                  <a:pt x="1227" y="1110"/>
                </a:lnTo>
                <a:lnTo>
                  <a:pt x="0" y="0"/>
                </a:lnTo>
              </a:path>
            </a:pathLst>
          </a:custGeom>
          <a:ln w="11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925051" y="4525898"/>
            <a:ext cx="226782" cy="116999"/>
          </a:xfrm>
          <a:custGeom>
            <a:avLst/>
            <a:gdLst/>
            <a:ahLst/>
            <a:cxnLst/>
            <a:rect l="l" t="t" r="r" b="b"/>
            <a:pathLst>
              <a:path w="226782" h="116999">
                <a:moveTo>
                  <a:pt x="0" y="0"/>
                </a:moveTo>
                <a:lnTo>
                  <a:pt x="225555" y="115889"/>
                </a:lnTo>
                <a:lnTo>
                  <a:pt x="226782" y="116999"/>
                </a:lnTo>
              </a:path>
            </a:pathLst>
          </a:custGeom>
          <a:ln w="11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925051" y="4525898"/>
            <a:ext cx="230492" cy="148029"/>
          </a:xfrm>
          <a:custGeom>
            <a:avLst/>
            <a:gdLst/>
            <a:ahLst/>
            <a:cxnLst/>
            <a:rect l="l" t="t" r="r" b="b"/>
            <a:pathLst>
              <a:path w="230492" h="148029">
                <a:moveTo>
                  <a:pt x="225555" y="115889"/>
                </a:moveTo>
                <a:lnTo>
                  <a:pt x="0" y="0"/>
                </a:lnTo>
                <a:lnTo>
                  <a:pt x="13644" y="35579"/>
                </a:lnTo>
                <a:lnTo>
                  <a:pt x="230492" y="148029"/>
                </a:lnTo>
                <a:lnTo>
                  <a:pt x="225555" y="1158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925051" y="4525898"/>
            <a:ext cx="230492" cy="148029"/>
          </a:xfrm>
          <a:custGeom>
            <a:avLst/>
            <a:gdLst/>
            <a:ahLst/>
            <a:cxnLst/>
            <a:rect l="l" t="t" r="r" b="b"/>
            <a:pathLst>
              <a:path w="230492" h="148029">
                <a:moveTo>
                  <a:pt x="225555" y="115889"/>
                </a:moveTo>
                <a:lnTo>
                  <a:pt x="230492" y="148029"/>
                </a:lnTo>
                <a:lnTo>
                  <a:pt x="13644" y="35579"/>
                </a:lnTo>
                <a:lnTo>
                  <a:pt x="0" y="0"/>
                </a:lnTo>
                <a:lnTo>
                  <a:pt x="225555" y="115889"/>
                </a:lnTo>
                <a:close/>
              </a:path>
            </a:pathLst>
          </a:custGeom>
          <a:ln w="11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154316" y="4512197"/>
            <a:ext cx="172204" cy="162840"/>
          </a:xfrm>
          <a:custGeom>
            <a:avLst/>
            <a:gdLst/>
            <a:ahLst/>
            <a:cxnLst/>
            <a:rect l="l" t="t" r="r" b="b"/>
            <a:pathLst>
              <a:path w="172204" h="162840">
                <a:moveTo>
                  <a:pt x="172204" y="0"/>
                </a:moveTo>
                <a:lnTo>
                  <a:pt x="1227" y="161730"/>
                </a:lnTo>
                <a:lnTo>
                  <a:pt x="0" y="162840"/>
                </a:lnTo>
              </a:path>
            </a:pathLst>
          </a:custGeom>
          <a:ln w="11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150606" y="4478919"/>
            <a:ext cx="170977" cy="162868"/>
          </a:xfrm>
          <a:custGeom>
            <a:avLst/>
            <a:gdLst/>
            <a:ahLst/>
            <a:cxnLst/>
            <a:rect l="l" t="t" r="r" b="b"/>
            <a:pathLst>
              <a:path w="170977" h="162868">
                <a:moveTo>
                  <a:pt x="0" y="162868"/>
                </a:moveTo>
                <a:lnTo>
                  <a:pt x="169779" y="1137"/>
                </a:lnTo>
                <a:lnTo>
                  <a:pt x="170977" y="0"/>
                </a:lnTo>
              </a:path>
            </a:pathLst>
          </a:custGeom>
          <a:ln w="11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150606" y="4480057"/>
            <a:ext cx="175915" cy="193871"/>
          </a:xfrm>
          <a:custGeom>
            <a:avLst/>
            <a:gdLst/>
            <a:ahLst/>
            <a:cxnLst/>
            <a:rect l="l" t="t" r="r" b="b"/>
            <a:pathLst>
              <a:path w="175915" h="193871">
                <a:moveTo>
                  <a:pt x="169779" y="0"/>
                </a:moveTo>
                <a:lnTo>
                  <a:pt x="0" y="161730"/>
                </a:lnTo>
                <a:lnTo>
                  <a:pt x="4937" y="193871"/>
                </a:lnTo>
                <a:lnTo>
                  <a:pt x="175915" y="32140"/>
                </a:lnTo>
                <a:lnTo>
                  <a:pt x="1697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150606" y="4480057"/>
            <a:ext cx="175915" cy="193871"/>
          </a:xfrm>
          <a:custGeom>
            <a:avLst/>
            <a:gdLst/>
            <a:ahLst/>
            <a:cxnLst/>
            <a:rect l="l" t="t" r="r" b="b"/>
            <a:pathLst>
              <a:path w="175915" h="193871">
                <a:moveTo>
                  <a:pt x="169779" y="0"/>
                </a:moveTo>
                <a:lnTo>
                  <a:pt x="175915" y="32140"/>
                </a:lnTo>
                <a:lnTo>
                  <a:pt x="4937" y="193871"/>
                </a:lnTo>
                <a:lnTo>
                  <a:pt x="0" y="161730"/>
                </a:lnTo>
                <a:lnTo>
                  <a:pt x="169779" y="0"/>
                </a:lnTo>
                <a:close/>
              </a:path>
            </a:pathLst>
          </a:custGeom>
          <a:ln w="11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325294" y="4511006"/>
            <a:ext cx="137524" cy="60841"/>
          </a:xfrm>
          <a:custGeom>
            <a:avLst/>
            <a:gdLst/>
            <a:ahLst/>
            <a:cxnLst/>
            <a:rect l="l" t="t" r="r" b="b"/>
            <a:pathLst>
              <a:path w="137524" h="60841">
                <a:moveTo>
                  <a:pt x="137524" y="60841"/>
                </a:moveTo>
                <a:lnTo>
                  <a:pt x="1227" y="1191"/>
                </a:lnTo>
                <a:lnTo>
                  <a:pt x="0" y="0"/>
                </a:lnTo>
              </a:path>
            </a:pathLst>
          </a:custGeom>
          <a:ln w="11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320386" y="4480057"/>
            <a:ext cx="122623" cy="55020"/>
          </a:xfrm>
          <a:custGeom>
            <a:avLst/>
            <a:gdLst/>
            <a:ahLst/>
            <a:cxnLst/>
            <a:rect l="l" t="t" r="r" b="b"/>
            <a:pathLst>
              <a:path w="122623" h="55020">
                <a:moveTo>
                  <a:pt x="0" y="0"/>
                </a:moveTo>
                <a:lnTo>
                  <a:pt x="121396" y="53910"/>
                </a:lnTo>
                <a:lnTo>
                  <a:pt x="122623" y="55020"/>
                </a:lnTo>
              </a:path>
            </a:pathLst>
          </a:custGeom>
          <a:ln w="11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320386" y="4480057"/>
            <a:ext cx="142432" cy="91790"/>
          </a:xfrm>
          <a:custGeom>
            <a:avLst/>
            <a:gdLst/>
            <a:ahLst/>
            <a:cxnLst/>
            <a:rect l="l" t="t" r="r" b="b"/>
            <a:pathLst>
              <a:path w="142432" h="91790">
                <a:moveTo>
                  <a:pt x="121396" y="53910"/>
                </a:moveTo>
                <a:lnTo>
                  <a:pt x="0" y="0"/>
                </a:lnTo>
                <a:lnTo>
                  <a:pt x="6135" y="32140"/>
                </a:lnTo>
                <a:lnTo>
                  <a:pt x="142432" y="91790"/>
                </a:lnTo>
                <a:lnTo>
                  <a:pt x="121396" y="539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320386" y="4480057"/>
            <a:ext cx="142432" cy="91790"/>
          </a:xfrm>
          <a:custGeom>
            <a:avLst/>
            <a:gdLst/>
            <a:ahLst/>
            <a:cxnLst/>
            <a:rect l="l" t="t" r="r" b="b"/>
            <a:pathLst>
              <a:path w="142432" h="91790">
                <a:moveTo>
                  <a:pt x="121396" y="53910"/>
                </a:moveTo>
                <a:lnTo>
                  <a:pt x="142432" y="91790"/>
                </a:lnTo>
                <a:lnTo>
                  <a:pt x="6135" y="32140"/>
                </a:lnTo>
                <a:lnTo>
                  <a:pt x="0" y="0"/>
                </a:lnTo>
                <a:lnTo>
                  <a:pt x="121396" y="53910"/>
                </a:lnTo>
                <a:close/>
              </a:path>
            </a:pathLst>
          </a:custGeom>
          <a:ln w="11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461621" y="4202491"/>
            <a:ext cx="76811" cy="370467"/>
          </a:xfrm>
          <a:custGeom>
            <a:avLst/>
            <a:gdLst/>
            <a:ahLst/>
            <a:cxnLst/>
            <a:rect l="l" t="t" r="r" b="b"/>
            <a:pathLst>
              <a:path w="76811" h="370467">
                <a:moveTo>
                  <a:pt x="76811" y="0"/>
                </a:moveTo>
                <a:lnTo>
                  <a:pt x="1197" y="369357"/>
                </a:lnTo>
                <a:lnTo>
                  <a:pt x="0" y="370467"/>
                </a:lnTo>
              </a:path>
            </a:pathLst>
          </a:custGeom>
          <a:ln w="12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441782" y="4149718"/>
            <a:ext cx="80522" cy="384249"/>
          </a:xfrm>
          <a:custGeom>
            <a:avLst/>
            <a:gdLst/>
            <a:ahLst/>
            <a:cxnLst/>
            <a:rect l="l" t="t" r="r" b="b"/>
            <a:pathLst>
              <a:path w="80522" h="384249">
                <a:moveTo>
                  <a:pt x="0" y="384249"/>
                </a:moveTo>
                <a:lnTo>
                  <a:pt x="79324" y="1110"/>
                </a:lnTo>
                <a:lnTo>
                  <a:pt x="80522" y="0"/>
                </a:lnTo>
              </a:path>
            </a:pathLst>
          </a:custGeom>
          <a:ln w="12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441782" y="4150828"/>
            <a:ext cx="96649" cy="421019"/>
          </a:xfrm>
          <a:custGeom>
            <a:avLst/>
            <a:gdLst/>
            <a:ahLst/>
            <a:cxnLst/>
            <a:rect l="l" t="t" r="r" b="b"/>
            <a:pathLst>
              <a:path w="96649" h="421019">
                <a:moveTo>
                  <a:pt x="79324" y="0"/>
                </a:moveTo>
                <a:lnTo>
                  <a:pt x="0" y="383139"/>
                </a:lnTo>
                <a:lnTo>
                  <a:pt x="21036" y="421019"/>
                </a:lnTo>
                <a:lnTo>
                  <a:pt x="96649" y="51662"/>
                </a:lnTo>
                <a:lnTo>
                  <a:pt x="793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441782" y="4150828"/>
            <a:ext cx="96649" cy="421019"/>
          </a:xfrm>
          <a:custGeom>
            <a:avLst/>
            <a:gdLst/>
            <a:ahLst/>
            <a:cxnLst/>
            <a:rect l="l" t="t" r="r" b="b"/>
            <a:pathLst>
              <a:path w="96649" h="421019">
                <a:moveTo>
                  <a:pt x="79324" y="0"/>
                </a:moveTo>
                <a:lnTo>
                  <a:pt x="96649" y="51662"/>
                </a:lnTo>
                <a:lnTo>
                  <a:pt x="21036" y="421019"/>
                </a:lnTo>
                <a:lnTo>
                  <a:pt x="0" y="383139"/>
                </a:lnTo>
                <a:lnTo>
                  <a:pt x="79324" y="0"/>
                </a:lnTo>
                <a:close/>
              </a:path>
            </a:pathLst>
          </a:custGeom>
          <a:ln w="12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537147" y="4201299"/>
            <a:ext cx="104158" cy="91790"/>
          </a:xfrm>
          <a:custGeom>
            <a:avLst/>
            <a:gdLst/>
            <a:ahLst/>
            <a:cxnLst/>
            <a:rect l="l" t="t" r="r" b="b"/>
            <a:pathLst>
              <a:path w="104158" h="91790">
                <a:moveTo>
                  <a:pt x="104158" y="91790"/>
                </a:moveTo>
                <a:lnTo>
                  <a:pt x="1285" y="1191"/>
                </a:lnTo>
                <a:lnTo>
                  <a:pt x="0" y="0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521107" y="4150828"/>
            <a:ext cx="113975" cy="100970"/>
          </a:xfrm>
          <a:custGeom>
            <a:avLst/>
            <a:gdLst/>
            <a:ahLst/>
            <a:cxnLst/>
            <a:rect l="l" t="t" r="r" b="b"/>
            <a:pathLst>
              <a:path w="113975" h="100970">
                <a:moveTo>
                  <a:pt x="0" y="0"/>
                </a:moveTo>
                <a:lnTo>
                  <a:pt x="112689" y="99832"/>
                </a:lnTo>
                <a:lnTo>
                  <a:pt x="113975" y="100970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521107" y="4150828"/>
            <a:ext cx="120198" cy="142262"/>
          </a:xfrm>
          <a:custGeom>
            <a:avLst/>
            <a:gdLst/>
            <a:ahLst/>
            <a:cxnLst/>
            <a:rect l="l" t="t" r="r" b="b"/>
            <a:pathLst>
              <a:path w="120198" h="142262">
                <a:moveTo>
                  <a:pt x="112689" y="99832"/>
                </a:moveTo>
                <a:lnTo>
                  <a:pt x="0" y="0"/>
                </a:lnTo>
                <a:lnTo>
                  <a:pt x="17325" y="51662"/>
                </a:lnTo>
                <a:lnTo>
                  <a:pt x="120198" y="142262"/>
                </a:lnTo>
                <a:lnTo>
                  <a:pt x="112689" y="998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521107" y="4150828"/>
            <a:ext cx="120198" cy="142262"/>
          </a:xfrm>
          <a:custGeom>
            <a:avLst/>
            <a:gdLst/>
            <a:ahLst/>
            <a:cxnLst/>
            <a:rect l="l" t="t" r="r" b="b"/>
            <a:pathLst>
              <a:path w="120198" h="142262">
                <a:moveTo>
                  <a:pt x="112689" y="99832"/>
                </a:moveTo>
                <a:lnTo>
                  <a:pt x="120198" y="142262"/>
                </a:lnTo>
                <a:lnTo>
                  <a:pt x="17325" y="51662"/>
                </a:lnTo>
                <a:lnTo>
                  <a:pt x="0" y="0"/>
                </a:lnTo>
                <a:lnTo>
                  <a:pt x="112689" y="99832"/>
                </a:lnTo>
                <a:close/>
              </a:path>
            </a:pathLst>
          </a:custGeom>
          <a:ln w="1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640020" y="4166939"/>
            <a:ext cx="73100" cy="127288"/>
          </a:xfrm>
          <a:custGeom>
            <a:avLst/>
            <a:gdLst/>
            <a:ahLst/>
            <a:cxnLst/>
            <a:rect l="l" t="t" r="r" b="b"/>
            <a:pathLst>
              <a:path w="73100" h="127288">
                <a:moveTo>
                  <a:pt x="73100" y="0"/>
                </a:moveTo>
                <a:lnTo>
                  <a:pt x="1285" y="126151"/>
                </a:lnTo>
                <a:lnTo>
                  <a:pt x="0" y="127288"/>
                </a:lnTo>
              </a:path>
            </a:pathLst>
          </a:custGeom>
          <a:ln w="11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633796" y="4157759"/>
            <a:ext cx="53291" cy="92901"/>
          </a:xfrm>
          <a:custGeom>
            <a:avLst/>
            <a:gdLst/>
            <a:ahLst/>
            <a:cxnLst/>
            <a:rect l="l" t="t" r="r" b="b"/>
            <a:pathLst>
              <a:path w="53291" h="92901">
                <a:moveTo>
                  <a:pt x="0" y="92901"/>
                </a:moveTo>
                <a:lnTo>
                  <a:pt x="52093" y="1110"/>
                </a:lnTo>
                <a:lnTo>
                  <a:pt x="53291" y="0"/>
                </a:lnTo>
              </a:path>
            </a:pathLst>
          </a:custGeom>
          <a:ln w="11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633796" y="4158870"/>
            <a:ext cx="79324" cy="134220"/>
          </a:xfrm>
          <a:custGeom>
            <a:avLst/>
            <a:gdLst/>
            <a:ahLst/>
            <a:cxnLst/>
            <a:rect l="l" t="t" r="r" b="b"/>
            <a:pathLst>
              <a:path w="79324" h="134220">
                <a:moveTo>
                  <a:pt x="52093" y="0"/>
                </a:moveTo>
                <a:lnTo>
                  <a:pt x="0" y="91790"/>
                </a:lnTo>
                <a:lnTo>
                  <a:pt x="7508" y="134220"/>
                </a:lnTo>
                <a:lnTo>
                  <a:pt x="79324" y="8068"/>
                </a:lnTo>
                <a:lnTo>
                  <a:pt x="520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633796" y="4158870"/>
            <a:ext cx="79324" cy="134220"/>
          </a:xfrm>
          <a:custGeom>
            <a:avLst/>
            <a:gdLst/>
            <a:ahLst/>
            <a:cxnLst/>
            <a:rect l="l" t="t" r="r" b="b"/>
            <a:pathLst>
              <a:path w="79324" h="134220">
                <a:moveTo>
                  <a:pt x="52093" y="0"/>
                </a:moveTo>
                <a:lnTo>
                  <a:pt x="79324" y="8068"/>
                </a:lnTo>
                <a:lnTo>
                  <a:pt x="7508" y="134220"/>
                </a:lnTo>
                <a:lnTo>
                  <a:pt x="0" y="91790"/>
                </a:lnTo>
                <a:lnTo>
                  <a:pt x="52093" y="0"/>
                </a:lnTo>
                <a:close/>
              </a:path>
            </a:pathLst>
          </a:custGeom>
          <a:ln w="11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680894" y="4157759"/>
            <a:ext cx="6194" cy="26318"/>
          </a:xfrm>
          <a:custGeom>
            <a:avLst/>
            <a:gdLst/>
            <a:ahLst/>
            <a:cxnLst/>
            <a:rect l="l" t="t" r="r" b="b"/>
            <a:pathLst>
              <a:path w="6194" h="26318">
                <a:moveTo>
                  <a:pt x="0" y="26318"/>
                </a:moveTo>
                <a:lnTo>
                  <a:pt x="4996" y="1110"/>
                </a:lnTo>
                <a:lnTo>
                  <a:pt x="6194" y="0"/>
                </a:lnTo>
              </a:path>
            </a:pathLst>
          </a:custGeom>
          <a:ln w="12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706927" y="4166939"/>
            <a:ext cx="6194" cy="22880"/>
          </a:xfrm>
          <a:custGeom>
            <a:avLst/>
            <a:gdLst/>
            <a:ahLst/>
            <a:cxnLst/>
            <a:rect l="l" t="t" r="r" b="b"/>
            <a:pathLst>
              <a:path w="6194" h="22880">
                <a:moveTo>
                  <a:pt x="6194" y="0"/>
                </a:moveTo>
                <a:lnTo>
                  <a:pt x="1285" y="21769"/>
                </a:lnTo>
                <a:lnTo>
                  <a:pt x="0" y="22880"/>
                </a:lnTo>
              </a:path>
            </a:pathLst>
          </a:custGeom>
          <a:ln w="12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680894" y="4184078"/>
            <a:ext cx="28515" cy="5740"/>
          </a:xfrm>
          <a:custGeom>
            <a:avLst/>
            <a:gdLst/>
            <a:ahLst/>
            <a:cxnLst/>
            <a:rect l="l" t="t" r="r" b="b"/>
            <a:pathLst>
              <a:path w="28515" h="5740">
                <a:moveTo>
                  <a:pt x="0" y="0"/>
                </a:moveTo>
                <a:lnTo>
                  <a:pt x="27317" y="4630"/>
                </a:lnTo>
                <a:lnTo>
                  <a:pt x="28515" y="5740"/>
                </a:lnTo>
              </a:path>
            </a:pathLst>
          </a:custGeom>
          <a:ln w="11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685890" y="4158870"/>
            <a:ext cx="28457" cy="9179"/>
          </a:xfrm>
          <a:custGeom>
            <a:avLst/>
            <a:gdLst/>
            <a:ahLst/>
            <a:cxnLst/>
            <a:rect l="l" t="t" r="r" b="b"/>
            <a:pathLst>
              <a:path w="28457" h="9179">
                <a:moveTo>
                  <a:pt x="0" y="0"/>
                </a:moveTo>
                <a:lnTo>
                  <a:pt x="27230" y="8068"/>
                </a:lnTo>
                <a:lnTo>
                  <a:pt x="28457" y="9179"/>
                </a:lnTo>
              </a:path>
            </a:pathLst>
          </a:custGeom>
          <a:ln w="11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680894" y="4158870"/>
            <a:ext cx="32226" cy="29838"/>
          </a:xfrm>
          <a:custGeom>
            <a:avLst/>
            <a:gdLst/>
            <a:ahLst/>
            <a:cxnLst/>
            <a:rect l="l" t="t" r="r" b="b"/>
            <a:pathLst>
              <a:path w="32226" h="29838">
                <a:moveTo>
                  <a:pt x="27317" y="29838"/>
                </a:moveTo>
                <a:lnTo>
                  <a:pt x="32226" y="8068"/>
                </a:lnTo>
                <a:lnTo>
                  <a:pt x="4996" y="0"/>
                </a:lnTo>
                <a:lnTo>
                  <a:pt x="0" y="25208"/>
                </a:lnTo>
                <a:lnTo>
                  <a:pt x="27317" y="298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680894" y="4158870"/>
            <a:ext cx="32226" cy="29838"/>
          </a:xfrm>
          <a:custGeom>
            <a:avLst/>
            <a:gdLst/>
            <a:ahLst/>
            <a:cxnLst/>
            <a:rect l="l" t="t" r="r" b="b"/>
            <a:pathLst>
              <a:path w="32226" h="29838">
                <a:moveTo>
                  <a:pt x="27317" y="29838"/>
                </a:moveTo>
                <a:lnTo>
                  <a:pt x="0" y="25208"/>
                </a:lnTo>
                <a:lnTo>
                  <a:pt x="4996" y="0"/>
                </a:lnTo>
                <a:lnTo>
                  <a:pt x="32226" y="8068"/>
                </a:lnTo>
                <a:lnTo>
                  <a:pt x="27317" y="29838"/>
                </a:lnTo>
                <a:close/>
              </a:path>
            </a:pathLst>
          </a:custGeom>
          <a:ln w="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859429" y="4133661"/>
            <a:ext cx="58200" cy="144536"/>
          </a:xfrm>
          <a:custGeom>
            <a:avLst/>
            <a:gdLst/>
            <a:ahLst/>
            <a:cxnLst/>
            <a:rect l="l" t="t" r="r" b="b"/>
            <a:pathLst>
              <a:path w="58200" h="144536">
                <a:moveTo>
                  <a:pt x="0" y="0"/>
                </a:moveTo>
                <a:lnTo>
                  <a:pt x="57002" y="143345"/>
                </a:lnTo>
                <a:lnTo>
                  <a:pt x="58200" y="144536"/>
                </a:lnTo>
              </a:path>
            </a:pathLst>
          </a:custGeom>
          <a:ln w="12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5916432" y="4127921"/>
            <a:ext cx="151139" cy="149085"/>
          </a:xfrm>
          <a:custGeom>
            <a:avLst/>
            <a:gdLst/>
            <a:ahLst/>
            <a:cxnLst/>
            <a:rect l="l" t="t" r="r" b="b"/>
            <a:pathLst>
              <a:path w="151139" h="149085">
                <a:moveTo>
                  <a:pt x="0" y="149085"/>
                </a:moveTo>
                <a:lnTo>
                  <a:pt x="149941" y="1137"/>
                </a:lnTo>
                <a:lnTo>
                  <a:pt x="151139" y="0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066373" y="4129058"/>
            <a:ext cx="190816" cy="182390"/>
          </a:xfrm>
          <a:custGeom>
            <a:avLst/>
            <a:gdLst/>
            <a:ahLst/>
            <a:cxnLst/>
            <a:rect l="l" t="t" r="r" b="b"/>
            <a:pathLst>
              <a:path w="190816" h="182390">
                <a:moveTo>
                  <a:pt x="0" y="0"/>
                </a:moveTo>
                <a:lnTo>
                  <a:pt x="189530" y="181199"/>
                </a:lnTo>
                <a:lnTo>
                  <a:pt x="190816" y="182390"/>
                </a:lnTo>
              </a:path>
            </a:pathLst>
          </a:custGeom>
          <a:ln w="11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255904" y="4118769"/>
            <a:ext cx="48354" cy="191488"/>
          </a:xfrm>
          <a:custGeom>
            <a:avLst/>
            <a:gdLst/>
            <a:ahLst/>
            <a:cxnLst/>
            <a:rect l="l" t="t" r="r" b="b"/>
            <a:pathLst>
              <a:path w="48354" h="191488">
                <a:moveTo>
                  <a:pt x="0" y="191488"/>
                </a:moveTo>
                <a:lnTo>
                  <a:pt x="47068" y="1110"/>
                </a:lnTo>
                <a:lnTo>
                  <a:pt x="48354" y="0"/>
                </a:lnTo>
              </a:path>
            </a:pathLst>
          </a:custGeom>
          <a:ln w="12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302973" y="4119879"/>
            <a:ext cx="114063" cy="72268"/>
          </a:xfrm>
          <a:custGeom>
            <a:avLst/>
            <a:gdLst/>
            <a:ahLst/>
            <a:cxnLst/>
            <a:rect l="l" t="t" r="r" b="b"/>
            <a:pathLst>
              <a:path w="114063" h="72268">
                <a:moveTo>
                  <a:pt x="0" y="0"/>
                </a:moveTo>
                <a:lnTo>
                  <a:pt x="112777" y="71131"/>
                </a:lnTo>
                <a:lnTo>
                  <a:pt x="114063" y="72268"/>
                </a:lnTo>
              </a:path>
            </a:pathLst>
          </a:custGeom>
          <a:ln w="11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415750" y="4127921"/>
            <a:ext cx="48354" cy="63089"/>
          </a:xfrm>
          <a:custGeom>
            <a:avLst/>
            <a:gdLst/>
            <a:ahLst/>
            <a:cxnLst/>
            <a:rect l="l" t="t" r="r" b="b"/>
            <a:pathLst>
              <a:path w="48354" h="63089">
                <a:moveTo>
                  <a:pt x="0" y="63089"/>
                </a:moveTo>
                <a:lnTo>
                  <a:pt x="47068" y="1137"/>
                </a:lnTo>
                <a:lnTo>
                  <a:pt x="48354" y="0"/>
                </a:lnTo>
              </a:path>
            </a:pathLst>
          </a:custGeom>
          <a:ln w="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781490" y="4056789"/>
            <a:ext cx="0" cy="916463"/>
          </a:xfrm>
          <a:custGeom>
            <a:avLst/>
            <a:gdLst/>
            <a:ahLst/>
            <a:cxnLst/>
            <a:rect l="l" t="t" r="r" b="b"/>
            <a:pathLst>
              <a:path h="916463">
                <a:moveTo>
                  <a:pt x="0" y="916463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12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781490" y="4056789"/>
            <a:ext cx="1353066" cy="0"/>
          </a:xfrm>
          <a:custGeom>
            <a:avLst/>
            <a:gdLst/>
            <a:ahLst/>
            <a:cxnLst/>
            <a:rect l="l" t="t" r="r" b="b"/>
            <a:pathLst>
              <a:path w="1353066">
                <a:moveTo>
                  <a:pt x="0" y="0"/>
                </a:moveTo>
                <a:lnTo>
                  <a:pt x="1351780" y="0"/>
                </a:lnTo>
                <a:lnTo>
                  <a:pt x="1353066" y="0"/>
                </a:lnTo>
              </a:path>
            </a:pathLst>
          </a:custGeom>
          <a:ln w="11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133271" y="4056789"/>
            <a:ext cx="0" cy="917649"/>
          </a:xfrm>
          <a:custGeom>
            <a:avLst/>
            <a:gdLst/>
            <a:ahLst/>
            <a:cxnLst/>
            <a:rect l="l" t="t" r="r" b="b"/>
            <a:pathLst>
              <a:path h="917649">
                <a:moveTo>
                  <a:pt x="0" y="0"/>
                </a:moveTo>
                <a:lnTo>
                  <a:pt x="0" y="916463"/>
                </a:lnTo>
                <a:lnTo>
                  <a:pt x="0" y="917649"/>
                </a:lnTo>
              </a:path>
            </a:pathLst>
          </a:custGeom>
          <a:ln w="12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781490" y="4973253"/>
            <a:ext cx="1351780" cy="0"/>
          </a:xfrm>
          <a:custGeom>
            <a:avLst/>
            <a:gdLst/>
            <a:ahLst/>
            <a:cxnLst/>
            <a:rect l="l" t="t" r="r" b="b"/>
            <a:pathLst>
              <a:path w="1351780">
                <a:moveTo>
                  <a:pt x="135178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11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356420" y="4309147"/>
            <a:ext cx="716166" cy="591845"/>
          </a:xfrm>
          <a:custGeom>
            <a:avLst/>
            <a:gdLst/>
            <a:ahLst/>
            <a:cxnLst/>
            <a:rect l="l" t="t" r="r" b="b"/>
            <a:pathLst>
              <a:path w="716166" h="591845">
                <a:moveTo>
                  <a:pt x="0" y="591845"/>
                </a:moveTo>
                <a:lnTo>
                  <a:pt x="714939" y="1110"/>
                </a:lnTo>
                <a:lnTo>
                  <a:pt x="716166" y="0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884350" y="4366469"/>
            <a:ext cx="1107685" cy="378536"/>
          </a:xfrm>
          <a:custGeom>
            <a:avLst/>
            <a:gdLst/>
            <a:ahLst/>
            <a:cxnLst/>
            <a:rect l="l" t="t" r="r" b="b"/>
            <a:pathLst>
              <a:path w="1107685" h="378536">
                <a:moveTo>
                  <a:pt x="1102777" y="378536"/>
                </a:moveTo>
                <a:lnTo>
                  <a:pt x="1107685" y="367055"/>
                </a:lnTo>
                <a:lnTo>
                  <a:pt x="4920" y="0"/>
                </a:lnTo>
                <a:lnTo>
                  <a:pt x="0" y="11480"/>
                </a:lnTo>
                <a:lnTo>
                  <a:pt x="1102777" y="3785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884350" y="4366469"/>
            <a:ext cx="1107685" cy="378536"/>
          </a:xfrm>
          <a:custGeom>
            <a:avLst/>
            <a:gdLst/>
            <a:ahLst/>
            <a:cxnLst/>
            <a:rect l="l" t="t" r="r" b="b"/>
            <a:pathLst>
              <a:path w="1107685" h="378536">
                <a:moveTo>
                  <a:pt x="1102777" y="378536"/>
                </a:moveTo>
                <a:lnTo>
                  <a:pt x="0" y="11480"/>
                </a:lnTo>
                <a:lnTo>
                  <a:pt x="4920" y="0"/>
                </a:lnTo>
                <a:lnTo>
                  <a:pt x="1107685" y="367055"/>
                </a:lnTo>
                <a:lnTo>
                  <a:pt x="1102777" y="378536"/>
                </a:lnTo>
                <a:close/>
              </a:path>
            </a:pathLst>
          </a:custGeom>
          <a:ln w="11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889270" y="4366469"/>
            <a:ext cx="1104051" cy="368219"/>
          </a:xfrm>
          <a:custGeom>
            <a:avLst/>
            <a:gdLst/>
            <a:ahLst/>
            <a:cxnLst/>
            <a:rect l="l" t="t" r="r" b="b"/>
            <a:pathLst>
              <a:path w="1104051" h="368219">
                <a:moveTo>
                  <a:pt x="0" y="0"/>
                </a:moveTo>
                <a:lnTo>
                  <a:pt x="1102765" y="367055"/>
                </a:lnTo>
                <a:lnTo>
                  <a:pt x="1104051" y="368219"/>
                </a:lnTo>
              </a:path>
            </a:pathLst>
          </a:custGeom>
          <a:ln w="11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883064" y="4366469"/>
            <a:ext cx="6205" cy="12617"/>
          </a:xfrm>
          <a:custGeom>
            <a:avLst/>
            <a:gdLst/>
            <a:ahLst/>
            <a:cxnLst/>
            <a:rect l="l" t="t" r="r" b="b"/>
            <a:pathLst>
              <a:path w="6205" h="12617">
                <a:moveTo>
                  <a:pt x="6205" y="0"/>
                </a:moveTo>
                <a:lnTo>
                  <a:pt x="1285" y="11480"/>
                </a:lnTo>
                <a:lnTo>
                  <a:pt x="0" y="12617"/>
                </a:lnTo>
              </a:path>
            </a:pathLst>
          </a:custGeom>
          <a:ln w="1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985842" y="4733524"/>
            <a:ext cx="6194" cy="12644"/>
          </a:xfrm>
          <a:custGeom>
            <a:avLst/>
            <a:gdLst/>
            <a:ahLst/>
            <a:cxnLst/>
            <a:rect l="l" t="t" r="r" b="b"/>
            <a:pathLst>
              <a:path w="6194" h="12644">
                <a:moveTo>
                  <a:pt x="6194" y="0"/>
                </a:moveTo>
                <a:lnTo>
                  <a:pt x="1285" y="11480"/>
                </a:lnTo>
                <a:lnTo>
                  <a:pt x="0" y="12644"/>
                </a:lnTo>
              </a:path>
            </a:pathLst>
          </a:custGeom>
          <a:ln w="1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884350" y="4377949"/>
            <a:ext cx="1104004" cy="368219"/>
          </a:xfrm>
          <a:custGeom>
            <a:avLst/>
            <a:gdLst/>
            <a:ahLst/>
            <a:cxnLst/>
            <a:rect l="l" t="t" r="r" b="b"/>
            <a:pathLst>
              <a:path w="1104004" h="368219">
                <a:moveTo>
                  <a:pt x="0" y="0"/>
                </a:moveTo>
                <a:lnTo>
                  <a:pt x="1102777" y="367055"/>
                </a:lnTo>
                <a:lnTo>
                  <a:pt x="1104004" y="368219"/>
                </a:lnTo>
              </a:path>
            </a:pathLst>
          </a:custGeom>
          <a:ln w="11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933925" y="4843649"/>
            <a:ext cx="985009" cy="0"/>
          </a:xfrm>
          <a:custGeom>
            <a:avLst/>
            <a:gdLst/>
            <a:ahLst/>
            <a:cxnLst/>
            <a:rect l="l" t="t" r="r" b="b"/>
            <a:pathLst>
              <a:path w="985009">
                <a:moveTo>
                  <a:pt x="0" y="0"/>
                </a:moveTo>
                <a:lnTo>
                  <a:pt x="983811" y="0"/>
                </a:lnTo>
                <a:lnTo>
                  <a:pt x="985009" y="0"/>
                </a:lnTo>
              </a:path>
            </a:pathLst>
          </a:custGeom>
          <a:ln w="11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386163" y="4143950"/>
            <a:ext cx="671581" cy="467998"/>
          </a:xfrm>
          <a:custGeom>
            <a:avLst/>
            <a:gdLst/>
            <a:ahLst/>
            <a:cxnLst/>
            <a:rect l="l" t="t" r="r" b="b"/>
            <a:pathLst>
              <a:path w="671581" h="467998">
                <a:moveTo>
                  <a:pt x="0" y="0"/>
                </a:moveTo>
                <a:lnTo>
                  <a:pt x="670296" y="466888"/>
                </a:lnTo>
                <a:lnTo>
                  <a:pt x="671581" y="467998"/>
                </a:lnTo>
              </a:path>
            </a:pathLst>
          </a:custGeom>
          <a:ln w="11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844691" y="4219657"/>
            <a:ext cx="1097793" cy="363589"/>
          </a:xfrm>
          <a:custGeom>
            <a:avLst/>
            <a:gdLst/>
            <a:ahLst/>
            <a:cxnLst/>
            <a:rect l="l" t="t" r="r" b="b"/>
            <a:pathLst>
              <a:path w="1097793" h="363589">
                <a:moveTo>
                  <a:pt x="1097793" y="0"/>
                </a:moveTo>
                <a:lnTo>
                  <a:pt x="1212" y="362479"/>
                </a:lnTo>
                <a:lnTo>
                  <a:pt x="0" y="363589"/>
                </a:lnTo>
              </a:path>
            </a:pathLst>
          </a:custGeom>
          <a:ln w="11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138345" y="4165747"/>
            <a:ext cx="929304" cy="122739"/>
          </a:xfrm>
          <a:custGeom>
            <a:avLst/>
            <a:gdLst/>
            <a:ahLst/>
            <a:cxnLst/>
            <a:rect l="l" t="t" r="r" b="b"/>
            <a:pathLst>
              <a:path w="929304" h="122739">
                <a:moveTo>
                  <a:pt x="926821" y="122739"/>
                </a:moveTo>
                <a:lnTo>
                  <a:pt x="929304" y="110122"/>
                </a:lnTo>
                <a:lnTo>
                  <a:pt x="2512" y="0"/>
                </a:lnTo>
                <a:lnTo>
                  <a:pt x="0" y="12672"/>
                </a:lnTo>
                <a:lnTo>
                  <a:pt x="926821" y="1227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138345" y="4165747"/>
            <a:ext cx="929304" cy="122739"/>
          </a:xfrm>
          <a:custGeom>
            <a:avLst/>
            <a:gdLst/>
            <a:ahLst/>
            <a:cxnLst/>
            <a:rect l="l" t="t" r="r" b="b"/>
            <a:pathLst>
              <a:path w="929304" h="122739">
                <a:moveTo>
                  <a:pt x="926821" y="122739"/>
                </a:moveTo>
                <a:lnTo>
                  <a:pt x="0" y="12672"/>
                </a:lnTo>
                <a:lnTo>
                  <a:pt x="2512" y="0"/>
                </a:lnTo>
                <a:lnTo>
                  <a:pt x="929304" y="110122"/>
                </a:lnTo>
                <a:lnTo>
                  <a:pt x="926821" y="122739"/>
                </a:lnTo>
                <a:close/>
              </a:path>
            </a:pathLst>
          </a:custGeom>
          <a:ln w="11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140857" y="4165747"/>
            <a:ext cx="928019" cy="111259"/>
          </a:xfrm>
          <a:custGeom>
            <a:avLst/>
            <a:gdLst/>
            <a:ahLst/>
            <a:cxnLst/>
            <a:rect l="l" t="t" r="r" b="b"/>
            <a:pathLst>
              <a:path w="928019" h="111259">
                <a:moveTo>
                  <a:pt x="0" y="0"/>
                </a:moveTo>
                <a:lnTo>
                  <a:pt x="926791" y="110122"/>
                </a:lnTo>
                <a:lnTo>
                  <a:pt x="928019" y="111259"/>
                </a:lnTo>
              </a:path>
            </a:pathLst>
          </a:custGeom>
          <a:ln w="11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137088" y="4165747"/>
            <a:ext cx="3768" cy="13782"/>
          </a:xfrm>
          <a:custGeom>
            <a:avLst/>
            <a:gdLst/>
            <a:ahLst/>
            <a:cxnLst/>
            <a:rect l="l" t="t" r="r" b="b"/>
            <a:pathLst>
              <a:path w="3768" h="13782">
                <a:moveTo>
                  <a:pt x="3768" y="0"/>
                </a:moveTo>
                <a:lnTo>
                  <a:pt x="1256" y="12672"/>
                </a:lnTo>
                <a:lnTo>
                  <a:pt x="0" y="13782"/>
                </a:lnTo>
              </a:path>
            </a:pathLst>
          </a:custGeom>
          <a:ln w="12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063939" y="4275869"/>
            <a:ext cx="3710" cy="13809"/>
          </a:xfrm>
          <a:custGeom>
            <a:avLst/>
            <a:gdLst/>
            <a:ahLst/>
            <a:cxnLst/>
            <a:rect l="l" t="t" r="r" b="b"/>
            <a:pathLst>
              <a:path w="3710" h="13809">
                <a:moveTo>
                  <a:pt x="3710" y="0"/>
                </a:moveTo>
                <a:lnTo>
                  <a:pt x="1227" y="12617"/>
                </a:lnTo>
                <a:lnTo>
                  <a:pt x="0" y="13809"/>
                </a:lnTo>
              </a:path>
            </a:pathLst>
          </a:custGeom>
          <a:ln w="12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138345" y="4178419"/>
            <a:ext cx="928019" cy="111259"/>
          </a:xfrm>
          <a:custGeom>
            <a:avLst/>
            <a:gdLst/>
            <a:ahLst/>
            <a:cxnLst/>
            <a:rect l="l" t="t" r="r" b="b"/>
            <a:pathLst>
              <a:path w="928019" h="111259">
                <a:moveTo>
                  <a:pt x="0" y="0"/>
                </a:moveTo>
                <a:lnTo>
                  <a:pt x="926821" y="110067"/>
                </a:lnTo>
                <a:lnTo>
                  <a:pt x="928019" y="111259"/>
                </a:lnTo>
              </a:path>
            </a:pathLst>
          </a:custGeom>
          <a:ln w="11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930144" y="4178419"/>
            <a:ext cx="268913" cy="703107"/>
          </a:xfrm>
          <a:custGeom>
            <a:avLst/>
            <a:gdLst/>
            <a:ahLst/>
            <a:cxnLst/>
            <a:rect l="l" t="t" r="r" b="b"/>
            <a:pathLst>
              <a:path w="268913" h="703107">
                <a:moveTo>
                  <a:pt x="242880" y="703107"/>
                </a:moveTo>
                <a:lnTo>
                  <a:pt x="268913" y="695057"/>
                </a:lnTo>
                <a:lnTo>
                  <a:pt x="27317" y="0"/>
                </a:lnTo>
                <a:lnTo>
                  <a:pt x="0" y="6850"/>
                </a:lnTo>
                <a:lnTo>
                  <a:pt x="242880" y="7031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930144" y="4178419"/>
            <a:ext cx="268913" cy="703107"/>
          </a:xfrm>
          <a:custGeom>
            <a:avLst/>
            <a:gdLst/>
            <a:ahLst/>
            <a:cxnLst/>
            <a:rect l="l" t="t" r="r" b="b"/>
            <a:pathLst>
              <a:path w="268913" h="703107">
                <a:moveTo>
                  <a:pt x="242880" y="703107"/>
                </a:moveTo>
                <a:lnTo>
                  <a:pt x="0" y="6850"/>
                </a:lnTo>
                <a:lnTo>
                  <a:pt x="27317" y="0"/>
                </a:lnTo>
                <a:lnTo>
                  <a:pt x="268913" y="695057"/>
                </a:lnTo>
                <a:lnTo>
                  <a:pt x="242880" y="703107"/>
                </a:lnTo>
                <a:close/>
              </a:path>
            </a:pathLst>
          </a:custGeom>
          <a:ln w="12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957462" y="4178419"/>
            <a:ext cx="242822" cy="696178"/>
          </a:xfrm>
          <a:custGeom>
            <a:avLst/>
            <a:gdLst/>
            <a:ahLst/>
            <a:cxnLst/>
            <a:rect l="l" t="t" r="r" b="b"/>
            <a:pathLst>
              <a:path w="242822" h="696178">
                <a:moveTo>
                  <a:pt x="0" y="0"/>
                </a:moveTo>
                <a:lnTo>
                  <a:pt x="241595" y="695057"/>
                </a:lnTo>
                <a:lnTo>
                  <a:pt x="242822" y="696178"/>
                </a:lnTo>
              </a:path>
            </a:pathLst>
          </a:custGeom>
          <a:ln w="12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928932" y="4178419"/>
            <a:ext cx="28530" cy="7987"/>
          </a:xfrm>
          <a:custGeom>
            <a:avLst/>
            <a:gdLst/>
            <a:ahLst/>
            <a:cxnLst/>
            <a:rect l="l" t="t" r="r" b="b"/>
            <a:pathLst>
              <a:path w="28530" h="7987">
                <a:moveTo>
                  <a:pt x="28530" y="0"/>
                </a:moveTo>
                <a:lnTo>
                  <a:pt x="1212" y="6850"/>
                </a:lnTo>
                <a:lnTo>
                  <a:pt x="0" y="7987"/>
                </a:lnTo>
              </a:path>
            </a:pathLst>
          </a:custGeom>
          <a:ln w="11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171827" y="4873477"/>
            <a:ext cx="27230" cy="9170"/>
          </a:xfrm>
          <a:custGeom>
            <a:avLst/>
            <a:gdLst/>
            <a:ahLst/>
            <a:cxnLst/>
            <a:rect l="l" t="t" r="r" b="b"/>
            <a:pathLst>
              <a:path w="27230" h="9170">
                <a:moveTo>
                  <a:pt x="27230" y="0"/>
                </a:moveTo>
                <a:lnTo>
                  <a:pt x="1197" y="8049"/>
                </a:lnTo>
                <a:lnTo>
                  <a:pt x="0" y="9170"/>
                </a:lnTo>
              </a:path>
            </a:pathLst>
          </a:custGeom>
          <a:ln w="11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930144" y="4185270"/>
            <a:ext cx="244166" cy="697378"/>
          </a:xfrm>
          <a:custGeom>
            <a:avLst/>
            <a:gdLst/>
            <a:ahLst/>
            <a:cxnLst/>
            <a:rect l="l" t="t" r="r" b="b"/>
            <a:pathLst>
              <a:path w="244166" h="697378">
                <a:moveTo>
                  <a:pt x="0" y="0"/>
                </a:moveTo>
                <a:lnTo>
                  <a:pt x="242880" y="696257"/>
                </a:lnTo>
                <a:lnTo>
                  <a:pt x="244166" y="697378"/>
                </a:lnTo>
              </a:path>
            </a:pathLst>
          </a:custGeom>
          <a:ln w="12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781486" y="5213148"/>
            <a:ext cx="2966779" cy="0"/>
          </a:xfrm>
          <a:custGeom>
            <a:avLst/>
            <a:gdLst/>
            <a:ahLst/>
            <a:cxnLst/>
            <a:rect l="l" t="t" r="r" b="b"/>
            <a:pathLst>
              <a:path w="2966779">
                <a:moveTo>
                  <a:pt x="0" y="0"/>
                </a:moveTo>
                <a:lnTo>
                  <a:pt x="2965496" y="0"/>
                </a:lnTo>
                <a:lnTo>
                  <a:pt x="2966779" y="0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781486" y="6158671"/>
            <a:ext cx="2966779" cy="0"/>
          </a:xfrm>
          <a:custGeom>
            <a:avLst/>
            <a:gdLst/>
            <a:ahLst/>
            <a:cxnLst/>
            <a:rect l="l" t="t" r="r" b="b"/>
            <a:pathLst>
              <a:path w="2966779">
                <a:moveTo>
                  <a:pt x="0" y="0"/>
                </a:moveTo>
                <a:lnTo>
                  <a:pt x="2965496" y="0"/>
                </a:lnTo>
                <a:lnTo>
                  <a:pt x="2966779" y="0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781486" y="5213148"/>
            <a:ext cx="0" cy="945522"/>
          </a:xfrm>
          <a:custGeom>
            <a:avLst/>
            <a:gdLst/>
            <a:ahLst/>
            <a:cxnLst/>
            <a:rect l="l" t="t" r="r" b="b"/>
            <a:pathLst>
              <a:path h="945522">
                <a:moveTo>
                  <a:pt x="0" y="945522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12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226460" y="6029723"/>
            <a:ext cx="2414220" cy="50856"/>
          </a:xfrm>
          <a:custGeom>
            <a:avLst/>
            <a:gdLst/>
            <a:ahLst/>
            <a:cxnLst/>
            <a:rect l="l" t="t" r="r" b="b"/>
            <a:pathLst>
              <a:path w="2414220" h="50856">
                <a:moveTo>
                  <a:pt x="0" y="50856"/>
                </a:moveTo>
                <a:lnTo>
                  <a:pt x="2412996" y="1156"/>
                </a:lnTo>
                <a:lnTo>
                  <a:pt x="2414220" y="0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186964" y="5398947"/>
            <a:ext cx="2386966" cy="569231"/>
          </a:xfrm>
          <a:custGeom>
            <a:avLst/>
            <a:gdLst/>
            <a:ahLst/>
            <a:cxnLst/>
            <a:rect l="l" t="t" r="r" b="b"/>
            <a:pathLst>
              <a:path w="2386966" h="569231">
                <a:moveTo>
                  <a:pt x="0" y="569231"/>
                </a:moveTo>
                <a:lnTo>
                  <a:pt x="2385742" y="1145"/>
                </a:lnTo>
                <a:lnTo>
                  <a:pt x="2386966" y="0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149829" y="5292457"/>
            <a:ext cx="2052055" cy="633102"/>
          </a:xfrm>
          <a:custGeom>
            <a:avLst/>
            <a:gdLst/>
            <a:ahLst/>
            <a:cxnLst/>
            <a:rect l="l" t="t" r="r" b="b"/>
            <a:pathLst>
              <a:path w="2052055" h="633102">
                <a:moveTo>
                  <a:pt x="2052055" y="24862"/>
                </a:moveTo>
                <a:lnTo>
                  <a:pt x="2043369" y="0"/>
                </a:lnTo>
                <a:lnTo>
                  <a:pt x="0" y="607095"/>
                </a:lnTo>
                <a:lnTo>
                  <a:pt x="7461" y="633102"/>
                </a:lnTo>
                <a:lnTo>
                  <a:pt x="2052055" y="248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149829" y="5292457"/>
            <a:ext cx="2052055" cy="633102"/>
          </a:xfrm>
          <a:custGeom>
            <a:avLst/>
            <a:gdLst/>
            <a:ahLst/>
            <a:cxnLst/>
            <a:rect l="l" t="t" r="r" b="b"/>
            <a:pathLst>
              <a:path w="2052055" h="633102">
                <a:moveTo>
                  <a:pt x="2052055" y="24862"/>
                </a:moveTo>
                <a:lnTo>
                  <a:pt x="7461" y="633102"/>
                </a:lnTo>
                <a:lnTo>
                  <a:pt x="0" y="607095"/>
                </a:lnTo>
                <a:lnTo>
                  <a:pt x="2043369" y="0"/>
                </a:lnTo>
                <a:lnTo>
                  <a:pt x="2052055" y="24862"/>
                </a:lnTo>
                <a:close/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49829" y="5291228"/>
            <a:ext cx="2044651" cy="608324"/>
          </a:xfrm>
          <a:custGeom>
            <a:avLst/>
            <a:gdLst/>
            <a:ahLst/>
            <a:cxnLst/>
            <a:rect l="l" t="t" r="r" b="b"/>
            <a:pathLst>
              <a:path w="2044651" h="608324">
                <a:moveTo>
                  <a:pt x="0" y="608324"/>
                </a:moveTo>
                <a:lnTo>
                  <a:pt x="2043369" y="1229"/>
                </a:lnTo>
                <a:lnTo>
                  <a:pt x="2044651" y="0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49829" y="5899552"/>
            <a:ext cx="8686" cy="27153"/>
          </a:xfrm>
          <a:custGeom>
            <a:avLst/>
            <a:gdLst/>
            <a:ahLst/>
            <a:cxnLst/>
            <a:rect l="l" t="t" r="r" b="b"/>
            <a:pathLst>
              <a:path w="8686" h="27153">
                <a:moveTo>
                  <a:pt x="0" y="0"/>
                </a:moveTo>
                <a:lnTo>
                  <a:pt x="7461" y="26007"/>
                </a:lnTo>
                <a:lnTo>
                  <a:pt x="8686" y="27153"/>
                </a:lnTo>
              </a:path>
            </a:pathLst>
          </a:custGeom>
          <a:ln w="12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193199" y="5292457"/>
            <a:ext cx="9881" cy="26007"/>
          </a:xfrm>
          <a:custGeom>
            <a:avLst/>
            <a:gdLst/>
            <a:ahLst/>
            <a:cxnLst/>
            <a:rect l="l" t="t" r="r" b="b"/>
            <a:pathLst>
              <a:path w="9881" h="26007">
                <a:moveTo>
                  <a:pt x="0" y="0"/>
                </a:moveTo>
                <a:lnTo>
                  <a:pt x="8686" y="24862"/>
                </a:lnTo>
                <a:lnTo>
                  <a:pt x="9881" y="26007"/>
                </a:lnTo>
              </a:path>
            </a:pathLst>
          </a:custGeom>
          <a:ln w="120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157291" y="5316090"/>
            <a:ext cx="2045788" cy="609469"/>
          </a:xfrm>
          <a:custGeom>
            <a:avLst/>
            <a:gdLst/>
            <a:ahLst/>
            <a:cxnLst/>
            <a:rect l="l" t="t" r="r" b="b"/>
            <a:pathLst>
              <a:path w="2045788" h="609469">
                <a:moveTo>
                  <a:pt x="0" y="609469"/>
                </a:moveTo>
                <a:lnTo>
                  <a:pt x="2044593" y="1229"/>
                </a:lnTo>
                <a:lnTo>
                  <a:pt x="2045788" y="0"/>
                </a:lnTo>
              </a:path>
            </a:pathLst>
          </a:custGeom>
          <a:ln w="1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11653" y="5784765"/>
            <a:ext cx="2369740" cy="247274"/>
          </a:xfrm>
          <a:custGeom>
            <a:avLst/>
            <a:gdLst/>
            <a:ahLst/>
            <a:cxnLst/>
            <a:rect l="l" t="t" r="r" b="b"/>
            <a:pathLst>
              <a:path w="2369740" h="247274">
                <a:moveTo>
                  <a:pt x="2369740" y="12990"/>
                </a:moveTo>
                <a:lnTo>
                  <a:pt x="2368457" y="0"/>
                </a:lnTo>
                <a:lnTo>
                  <a:pt x="0" y="234270"/>
                </a:lnTo>
                <a:lnTo>
                  <a:pt x="1224" y="247274"/>
                </a:lnTo>
                <a:lnTo>
                  <a:pt x="2369740" y="129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211653" y="5784765"/>
            <a:ext cx="2369740" cy="247274"/>
          </a:xfrm>
          <a:custGeom>
            <a:avLst/>
            <a:gdLst/>
            <a:ahLst/>
            <a:cxnLst/>
            <a:rect l="l" t="t" r="r" b="b"/>
            <a:pathLst>
              <a:path w="2369740" h="247274">
                <a:moveTo>
                  <a:pt x="2369740" y="12990"/>
                </a:moveTo>
                <a:lnTo>
                  <a:pt x="1224" y="247274"/>
                </a:lnTo>
                <a:lnTo>
                  <a:pt x="0" y="234270"/>
                </a:lnTo>
                <a:lnTo>
                  <a:pt x="2368457" y="0"/>
                </a:lnTo>
                <a:lnTo>
                  <a:pt x="2369740" y="12990"/>
                </a:lnTo>
                <a:close/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211653" y="5783536"/>
            <a:ext cx="2369740" cy="235499"/>
          </a:xfrm>
          <a:custGeom>
            <a:avLst/>
            <a:gdLst/>
            <a:ahLst/>
            <a:cxnLst/>
            <a:rect l="l" t="t" r="r" b="b"/>
            <a:pathLst>
              <a:path w="2369740" h="235499">
                <a:moveTo>
                  <a:pt x="0" y="235499"/>
                </a:moveTo>
                <a:lnTo>
                  <a:pt x="2368457" y="1229"/>
                </a:lnTo>
                <a:lnTo>
                  <a:pt x="2369740" y="0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211653" y="6019035"/>
            <a:ext cx="2506" cy="14227"/>
          </a:xfrm>
          <a:custGeom>
            <a:avLst/>
            <a:gdLst/>
            <a:ahLst/>
            <a:cxnLst/>
            <a:rect l="l" t="t" r="r" b="b"/>
            <a:pathLst>
              <a:path w="2506" h="14227">
                <a:moveTo>
                  <a:pt x="0" y="0"/>
                </a:moveTo>
                <a:lnTo>
                  <a:pt x="1224" y="13003"/>
                </a:lnTo>
                <a:lnTo>
                  <a:pt x="2506" y="14227"/>
                </a:lnTo>
              </a:path>
            </a:pathLst>
          </a:custGeom>
          <a:ln w="12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580110" y="5784765"/>
            <a:ext cx="2477" cy="14163"/>
          </a:xfrm>
          <a:custGeom>
            <a:avLst/>
            <a:gdLst/>
            <a:ahLst/>
            <a:cxnLst/>
            <a:rect l="l" t="t" r="r" b="b"/>
            <a:pathLst>
              <a:path w="2477" h="14163">
                <a:moveTo>
                  <a:pt x="0" y="0"/>
                </a:moveTo>
                <a:lnTo>
                  <a:pt x="1282" y="12990"/>
                </a:lnTo>
                <a:lnTo>
                  <a:pt x="2477" y="14163"/>
                </a:lnTo>
              </a:path>
            </a:pathLst>
          </a:custGeom>
          <a:ln w="12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212877" y="5796554"/>
            <a:ext cx="2369711" cy="235485"/>
          </a:xfrm>
          <a:custGeom>
            <a:avLst/>
            <a:gdLst/>
            <a:ahLst/>
            <a:cxnLst/>
            <a:rect l="l" t="t" r="r" b="b"/>
            <a:pathLst>
              <a:path w="2369711" h="235485">
                <a:moveTo>
                  <a:pt x="0" y="235485"/>
                </a:moveTo>
                <a:lnTo>
                  <a:pt x="2368516" y="1201"/>
                </a:lnTo>
                <a:lnTo>
                  <a:pt x="2369711" y="0"/>
                </a:lnTo>
              </a:path>
            </a:pathLst>
          </a:custGeom>
          <a:ln w="11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096751" y="5279383"/>
            <a:ext cx="1343698" cy="569242"/>
          </a:xfrm>
          <a:custGeom>
            <a:avLst/>
            <a:gdLst/>
            <a:ahLst/>
            <a:cxnLst/>
            <a:rect l="l" t="t" r="r" b="b"/>
            <a:pathLst>
              <a:path w="1343698" h="569242">
                <a:moveTo>
                  <a:pt x="0" y="569242"/>
                </a:moveTo>
                <a:lnTo>
                  <a:pt x="1342415" y="1229"/>
                </a:lnTo>
                <a:lnTo>
                  <a:pt x="1343698" y="0"/>
                </a:lnTo>
              </a:path>
            </a:pathLst>
          </a:custGeom>
          <a:ln w="11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048490" y="5267622"/>
            <a:ext cx="886326" cy="550218"/>
          </a:xfrm>
          <a:custGeom>
            <a:avLst/>
            <a:gdLst/>
            <a:ahLst/>
            <a:cxnLst/>
            <a:rect l="l" t="t" r="r" b="b"/>
            <a:pathLst>
              <a:path w="886326" h="550218">
                <a:moveTo>
                  <a:pt x="886326" y="10615"/>
                </a:moveTo>
                <a:lnTo>
                  <a:pt x="878922" y="0"/>
                </a:lnTo>
                <a:lnTo>
                  <a:pt x="0" y="539602"/>
                </a:lnTo>
                <a:lnTo>
                  <a:pt x="7400" y="550218"/>
                </a:lnTo>
                <a:lnTo>
                  <a:pt x="886326" y="106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048490" y="5267622"/>
            <a:ext cx="886326" cy="550218"/>
          </a:xfrm>
          <a:custGeom>
            <a:avLst/>
            <a:gdLst/>
            <a:ahLst/>
            <a:cxnLst/>
            <a:rect l="l" t="t" r="r" b="b"/>
            <a:pathLst>
              <a:path w="886326" h="550218">
                <a:moveTo>
                  <a:pt x="886326" y="10615"/>
                </a:moveTo>
                <a:lnTo>
                  <a:pt x="7400" y="550218"/>
                </a:lnTo>
                <a:lnTo>
                  <a:pt x="0" y="539602"/>
                </a:lnTo>
                <a:lnTo>
                  <a:pt x="878922" y="0"/>
                </a:lnTo>
                <a:lnTo>
                  <a:pt x="886326" y="10615"/>
                </a:lnTo>
                <a:close/>
              </a:path>
            </a:pathLst>
          </a:custGeom>
          <a:ln w="11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048490" y="5266393"/>
            <a:ext cx="880147" cy="540831"/>
          </a:xfrm>
          <a:custGeom>
            <a:avLst/>
            <a:gdLst/>
            <a:ahLst/>
            <a:cxnLst/>
            <a:rect l="l" t="t" r="r" b="b"/>
            <a:pathLst>
              <a:path w="880147" h="540831">
                <a:moveTo>
                  <a:pt x="0" y="540831"/>
                </a:moveTo>
                <a:lnTo>
                  <a:pt x="878922" y="1229"/>
                </a:lnTo>
                <a:lnTo>
                  <a:pt x="880147" y="0"/>
                </a:lnTo>
              </a:path>
            </a:pathLst>
          </a:custGeom>
          <a:ln w="11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048490" y="5807225"/>
            <a:ext cx="8680" cy="11844"/>
          </a:xfrm>
          <a:custGeom>
            <a:avLst/>
            <a:gdLst/>
            <a:ahLst/>
            <a:cxnLst/>
            <a:rect l="l" t="t" r="r" b="b"/>
            <a:pathLst>
              <a:path w="8680" h="11844">
                <a:moveTo>
                  <a:pt x="0" y="0"/>
                </a:moveTo>
                <a:lnTo>
                  <a:pt x="7400" y="10615"/>
                </a:lnTo>
                <a:lnTo>
                  <a:pt x="8680" y="11844"/>
                </a:lnTo>
              </a:path>
            </a:pathLst>
          </a:custGeom>
          <a:ln w="1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927413" y="5267622"/>
            <a:ext cx="8627" cy="11760"/>
          </a:xfrm>
          <a:custGeom>
            <a:avLst/>
            <a:gdLst/>
            <a:ahLst/>
            <a:cxnLst/>
            <a:rect l="l" t="t" r="r" b="b"/>
            <a:pathLst>
              <a:path w="8627" h="11760">
                <a:moveTo>
                  <a:pt x="0" y="0"/>
                </a:moveTo>
                <a:lnTo>
                  <a:pt x="7403" y="10615"/>
                </a:lnTo>
                <a:lnTo>
                  <a:pt x="8627" y="11760"/>
                </a:lnTo>
              </a:path>
            </a:pathLst>
          </a:custGeom>
          <a:ln w="1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055891" y="5277092"/>
            <a:ext cx="880150" cy="540748"/>
          </a:xfrm>
          <a:custGeom>
            <a:avLst/>
            <a:gdLst/>
            <a:ahLst/>
            <a:cxnLst/>
            <a:rect l="l" t="t" r="r" b="b"/>
            <a:pathLst>
              <a:path w="880150" h="540748">
                <a:moveTo>
                  <a:pt x="0" y="540748"/>
                </a:moveTo>
                <a:lnTo>
                  <a:pt x="878925" y="1145"/>
                </a:lnTo>
                <a:lnTo>
                  <a:pt x="880150" y="0"/>
                </a:lnTo>
              </a:path>
            </a:pathLst>
          </a:custGeom>
          <a:ln w="11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834645" y="5296005"/>
            <a:ext cx="264524" cy="433140"/>
          </a:xfrm>
          <a:custGeom>
            <a:avLst/>
            <a:gdLst/>
            <a:ahLst/>
            <a:cxnLst/>
            <a:rect l="l" t="t" r="r" b="b"/>
            <a:pathLst>
              <a:path w="264524" h="433140">
                <a:moveTo>
                  <a:pt x="0" y="433140"/>
                </a:moveTo>
                <a:lnTo>
                  <a:pt x="263300" y="1145"/>
                </a:lnTo>
                <a:lnTo>
                  <a:pt x="264524" y="0"/>
                </a:lnTo>
              </a:path>
            </a:pathLst>
          </a:custGeom>
          <a:ln w="11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93869" y="5259297"/>
            <a:ext cx="106315" cy="468618"/>
          </a:xfrm>
          <a:custGeom>
            <a:avLst/>
            <a:gdLst/>
            <a:ahLst/>
            <a:cxnLst/>
            <a:rect l="l" t="t" r="r" b="b"/>
            <a:pathLst>
              <a:path w="106315" h="468618">
                <a:moveTo>
                  <a:pt x="106315" y="2402"/>
                </a:moveTo>
                <a:lnTo>
                  <a:pt x="92724" y="0"/>
                </a:lnTo>
                <a:lnTo>
                  <a:pt x="0" y="466244"/>
                </a:lnTo>
                <a:lnTo>
                  <a:pt x="13592" y="468618"/>
                </a:lnTo>
                <a:lnTo>
                  <a:pt x="106315" y="24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93869" y="5259297"/>
            <a:ext cx="106315" cy="468618"/>
          </a:xfrm>
          <a:custGeom>
            <a:avLst/>
            <a:gdLst/>
            <a:ahLst/>
            <a:cxnLst/>
            <a:rect l="l" t="t" r="r" b="b"/>
            <a:pathLst>
              <a:path w="106315" h="468618">
                <a:moveTo>
                  <a:pt x="106315" y="2402"/>
                </a:moveTo>
                <a:lnTo>
                  <a:pt x="13592" y="468618"/>
                </a:lnTo>
                <a:lnTo>
                  <a:pt x="0" y="466244"/>
                </a:lnTo>
                <a:lnTo>
                  <a:pt x="92724" y="0"/>
                </a:lnTo>
                <a:lnTo>
                  <a:pt x="106315" y="2402"/>
                </a:lnTo>
                <a:close/>
              </a:path>
            </a:pathLst>
          </a:custGeom>
          <a:ln w="12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793869" y="5258152"/>
            <a:ext cx="93933" cy="467389"/>
          </a:xfrm>
          <a:custGeom>
            <a:avLst/>
            <a:gdLst/>
            <a:ahLst/>
            <a:cxnLst/>
            <a:rect l="l" t="t" r="r" b="b"/>
            <a:pathLst>
              <a:path w="93933" h="467389">
                <a:moveTo>
                  <a:pt x="0" y="467389"/>
                </a:moveTo>
                <a:lnTo>
                  <a:pt x="92724" y="1145"/>
                </a:lnTo>
                <a:lnTo>
                  <a:pt x="93933" y="0"/>
                </a:lnTo>
              </a:path>
            </a:pathLst>
          </a:custGeom>
          <a:ln w="12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793869" y="5725541"/>
            <a:ext cx="14801" cy="3603"/>
          </a:xfrm>
          <a:custGeom>
            <a:avLst/>
            <a:gdLst/>
            <a:ahLst/>
            <a:cxnLst/>
            <a:rect l="l" t="t" r="r" b="b"/>
            <a:pathLst>
              <a:path w="14801" h="3603">
                <a:moveTo>
                  <a:pt x="0" y="0"/>
                </a:moveTo>
                <a:lnTo>
                  <a:pt x="13592" y="2374"/>
                </a:lnTo>
                <a:lnTo>
                  <a:pt x="14801" y="3603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886593" y="5259297"/>
            <a:ext cx="14804" cy="3547"/>
          </a:xfrm>
          <a:custGeom>
            <a:avLst/>
            <a:gdLst/>
            <a:ahLst/>
            <a:cxnLst/>
            <a:rect l="l" t="t" r="r" b="b"/>
            <a:pathLst>
              <a:path w="14804" h="3547">
                <a:moveTo>
                  <a:pt x="0" y="0"/>
                </a:moveTo>
                <a:lnTo>
                  <a:pt x="13591" y="2402"/>
                </a:lnTo>
                <a:lnTo>
                  <a:pt x="14804" y="3547"/>
                </a:lnTo>
              </a:path>
            </a:pathLst>
          </a:custGeom>
          <a:ln w="11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807461" y="5260471"/>
            <a:ext cx="93936" cy="467445"/>
          </a:xfrm>
          <a:custGeom>
            <a:avLst/>
            <a:gdLst/>
            <a:ahLst/>
            <a:cxnLst/>
            <a:rect l="l" t="t" r="r" b="b"/>
            <a:pathLst>
              <a:path w="93936" h="467445">
                <a:moveTo>
                  <a:pt x="0" y="467445"/>
                </a:moveTo>
                <a:lnTo>
                  <a:pt x="92723" y="1229"/>
                </a:lnTo>
                <a:lnTo>
                  <a:pt x="93936" y="0"/>
                </a:lnTo>
              </a:path>
            </a:pathLst>
          </a:custGeom>
          <a:ln w="12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75677" y="5830858"/>
            <a:ext cx="9881" cy="7151"/>
          </a:xfrm>
          <a:custGeom>
            <a:avLst/>
            <a:gdLst/>
            <a:ahLst/>
            <a:cxnLst/>
            <a:rect l="l" t="t" r="r" b="b"/>
            <a:pathLst>
              <a:path w="9881" h="7151">
                <a:moveTo>
                  <a:pt x="0" y="0"/>
                </a:moveTo>
                <a:lnTo>
                  <a:pt x="8686" y="5922"/>
                </a:lnTo>
                <a:lnTo>
                  <a:pt x="9881" y="7151"/>
                </a:lnTo>
              </a:path>
            </a:pathLst>
          </a:custGeom>
          <a:ln w="11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973058" y="5327935"/>
            <a:ext cx="534068" cy="439062"/>
          </a:xfrm>
          <a:custGeom>
            <a:avLst/>
            <a:gdLst/>
            <a:ahLst/>
            <a:cxnLst/>
            <a:rect l="l" t="t" r="r" b="b"/>
            <a:pathLst>
              <a:path w="534068" h="439062">
                <a:moveTo>
                  <a:pt x="0" y="439062"/>
                </a:moveTo>
                <a:lnTo>
                  <a:pt x="532786" y="1145"/>
                </a:lnTo>
                <a:lnTo>
                  <a:pt x="534068" y="0"/>
                </a:lnTo>
              </a:path>
            </a:pathLst>
          </a:custGeom>
          <a:ln w="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880402" y="5280612"/>
            <a:ext cx="411611" cy="467445"/>
          </a:xfrm>
          <a:custGeom>
            <a:avLst/>
            <a:gdLst/>
            <a:ahLst/>
            <a:cxnLst/>
            <a:rect l="l" t="t" r="r" b="b"/>
            <a:pathLst>
              <a:path w="411611" h="467445">
                <a:moveTo>
                  <a:pt x="411611" y="16537"/>
                </a:moveTo>
                <a:lnTo>
                  <a:pt x="390625" y="0"/>
                </a:lnTo>
                <a:lnTo>
                  <a:pt x="0" y="449678"/>
                </a:lnTo>
                <a:lnTo>
                  <a:pt x="20995" y="467445"/>
                </a:lnTo>
                <a:lnTo>
                  <a:pt x="411611" y="165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880402" y="5280612"/>
            <a:ext cx="411611" cy="467445"/>
          </a:xfrm>
          <a:custGeom>
            <a:avLst/>
            <a:gdLst/>
            <a:ahLst/>
            <a:cxnLst/>
            <a:rect l="l" t="t" r="r" b="b"/>
            <a:pathLst>
              <a:path w="411611" h="467445">
                <a:moveTo>
                  <a:pt x="411611" y="16537"/>
                </a:moveTo>
                <a:lnTo>
                  <a:pt x="20995" y="467445"/>
                </a:lnTo>
                <a:lnTo>
                  <a:pt x="0" y="449678"/>
                </a:lnTo>
                <a:lnTo>
                  <a:pt x="390625" y="0"/>
                </a:lnTo>
                <a:lnTo>
                  <a:pt x="411611" y="16537"/>
                </a:lnTo>
                <a:close/>
              </a:path>
            </a:pathLst>
          </a:custGeom>
          <a:ln w="11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880402" y="5279383"/>
            <a:ext cx="391820" cy="450907"/>
          </a:xfrm>
          <a:custGeom>
            <a:avLst/>
            <a:gdLst/>
            <a:ahLst/>
            <a:cxnLst/>
            <a:rect l="l" t="t" r="r" b="b"/>
            <a:pathLst>
              <a:path w="391820" h="450907">
                <a:moveTo>
                  <a:pt x="0" y="450907"/>
                </a:moveTo>
                <a:lnTo>
                  <a:pt x="390625" y="1229"/>
                </a:lnTo>
                <a:lnTo>
                  <a:pt x="391820" y="0"/>
                </a:lnTo>
              </a:path>
            </a:pathLst>
          </a:custGeom>
          <a:ln w="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880402" y="5730291"/>
            <a:ext cx="22205" cy="18940"/>
          </a:xfrm>
          <a:custGeom>
            <a:avLst/>
            <a:gdLst/>
            <a:ahLst/>
            <a:cxnLst/>
            <a:rect l="l" t="t" r="r" b="b"/>
            <a:pathLst>
              <a:path w="22205" h="18940">
                <a:moveTo>
                  <a:pt x="0" y="0"/>
                </a:moveTo>
                <a:lnTo>
                  <a:pt x="20995" y="17766"/>
                </a:lnTo>
                <a:lnTo>
                  <a:pt x="22205" y="18940"/>
                </a:lnTo>
              </a:path>
            </a:pathLst>
          </a:custGeom>
          <a:ln w="11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271027" y="5280612"/>
            <a:ext cx="22181" cy="17766"/>
          </a:xfrm>
          <a:custGeom>
            <a:avLst/>
            <a:gdLst/>
            <a:ahLst/>
            <a:cxnLst/>
            <a:rect l="l" t="t" r="r" b="b"/>
            <a:pathLst>
              <a:path w="22181" h="17766">
                <a:moveTo>
                  <a:pt x="0" y="0"/>
                </a:moveTo>
                <a:lnTo>
                  <a:pt x="20986" y="16537"/>
                </a:lnTo>
                <a:lnTo>
                  <a:pt x="22181" y="17766"/>
                </a:lnTo>
              </a:path>
            </a:pathLst>
          </a:custGeom>
          <a:ln w="11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901397" y="5296005"/>
            <a:ext cx="391811" cy="452052"/>
          </a:xfrm>
          <a:custGeom>
            <a:avLst/>
            <a:gdLst/>
            <a:ahLst/>
            <a:cxnLst/>
            <a:rect l="l" t="t" r="r" b="b"/>
            <a:pathLst>
              <a:path w="391811" h="452052">
                <a:moveTo>
                  <a:pt x="0" y="452052"/>
                </a:moveTo>
                <a:lnTo>
                  <a:pt x="390616" y="1145"/>
                </a:lnTo>
                <a:lnTo>
                  <a:pt x="391811" y="0"/>
                </a:lnTo>
              </a:path>
            </a:pathLst>
          </a:custGeom>
          <a:ln w="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746983" y="5213148"/>
            <a:ext cx="0" cy="945522"/>
          </a:xfrm>
          <a:custGeom>
            <a:avLst/>
            <a:gdLst/>
            <a:ahLst/>
            <a:cxnLst/>
            <a:rect l="l" t="t" r="r" b="b"/>
            <a:pathLst>
              <a:path h="945522">
                <a:moveTo>
                  <a:pt x="0" y="945522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12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807589" y="7271981"/>
            <a:ext cx="1925320" cy="2400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3533902" y="479535"/>
            <a:ext cx="505375" cy="1267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5"/>
              </a:lnSpc>
              <a:spcBef>
                <a:spcPts val="45"/>
              </a:spcBef>
            </a:pPr>
            <a:r>
              <a:rPr sz="800" spc="0" dirty="0" smtClean="0">
                <a:latin typeface="Times New Roman"/>
                <a:cs typeface="Times New Roman"/>
              </a:rPr>
              <a:t>LA</a:t>
            </a:r>
            <a:r>
              <a:rPr sz="800" spc="-10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L</a:t>
            </a:r>
            <a:r>
              <a:rPr sz="800" spc="-4" dirty="0" smtClean="0">
                <a:latin typeface="Times New Roman"/>
                <a:cs typeface="Times New Roman"/>
              </a:rPr>
              <a:t>Í</a:t>
            </a:r>
            <a:r>
              <a:rPr sz="800" spc="4" dirty="0" smtClean="0">
                <a:latin typeface="Times New Roman"/>
                <a:cs typeface="Times New Roman"/>
              </a:rPr>
              <a:t>N</a:t>
            </a:r>
            <a:r>
              <a:rPr sz="800" spc="0" dirty="0" smtClean="0">
                <a:latin typeface="Times New Roman"/>
                <a:cs typeface="Times New Roman"/>
              </a:rPr>
              <a:t>EA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43204" y="860262"/>
            <a:ext cx="6076607" cy="4544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205">
              <a:lnSpc>
                <a:spcPts val="1125"/>
              </a:lnSpc>
              <a:spcBef>
                <a:spcPts val="56"/>
              </a:spcBef>
            </a:pPr>
            <a:r>
              <a:rPr sz="1000" b="1" spc="0" dirty="0" smtClean="0">
                <a:latin typeface="Times New Roman"/>
                <a:cs typeface="Times New Roman"/>
              </a:rPr>
              <a:t>3</a:t>
            </a:r>
            <a:r>
              <a:rPr sz="1000" b="1" spc="4" dirty="0" smtClean="0">
                <a:latin typeface="Times New Roman"/>
                <a:cs typeface="Times New Roman"/>
              </a:rPr>
              <a:t> </a:t>
            </a:r>
            <a:r>
              <a:rPr sz="1000" b="1" spc="-4" dirty="0" smtClean="0">
                <a:latin typeface="Times New Roman"/>
                <a:cs typeface="Times New Roman"/>
              </a:rPr>
              <a:t>P</a:t>
            </a:r>
            <a:r>
              <a:rPr sz="1000" b="1" spc="0" dirty="0" smtClean="0">
                <a:latin typeface="Times New Roman"/>
                <a:cs typeface="Times New Roman"/>
              </a:rPr>
              <a:t>OSIBIL</a:t>
            </a:r>
            <a:r>
              <a:rPr sz="1000" b="1" spc="-9" dirty="0" smtClean="0">
                <a:latin typeface="Times New Roman"/>
                <a:cs typeface="Times New Roman"/>
              </a:rPr>
              <a:t>I</a:t>
            </a:r>
            <a:r>
              <a:rPr sz="1000" b="1" spc="-4" dirty="0" smtClean="0">
                <a:latin typeface="Times New Roman"/>
                <a:cs typeface="Times New Roman"/>
              </a:rPr>
              <a:t>D</a:t>
            </a:r>
            <a:r>
              <a:rPr sz="1000" b="1" spc="0" dirty="0" smtClean="0">
                <a:latin typeface="Times New Roman"/>
                <a:cs typeface="Times New Roman"/>
              </a:rPr>
              <a:t>A</a:t>
            </a:r>
            <a:r>
              <a:rPr sz="1000" b="1" spc="4" dirty="0" smtClean="0">
                <a:latin typeface="Times New Roman"/>
                <a:cs typeface="Times New Roman"/>
              </a:rPr>
              <a:t>D</a:t>
            </a:r>
            <a:r>
              <a:rPr sz="1000" b="1" spc="0" dirty="0" smtClean="0">
                <a:latin typeface="Times New Roman"/>
                <a:cs typeface="Times New Roman"/>
              </a:rPr>
              <a:t>ES</a:t>
            </a:r>
            <a:r>
              <a:rPr sz="1000" b="1" spc="-4" dirty="0" smtClean="0">
                <a:latin typeface="Times New Roman"/>
                <a:cs typeface="Times New Roman"/>
              </a:rPr>
              <a:t> E</a:t>
            </a:r>
            <a:r>
              <a:rPr sz="1000" b="1" spc="9" dirty="0" smtClean="0">
                <a:latin typeface="Times New Roman"/>
                <a:cs typeface="Times New Roman"/>
              </a:rPr>
              <a:t>X</a:t>
            </a:r>
            <a:r>
              <a:rPr sz="1000" b="1" spc="-4" dirty="0" smtClean="0">
                <a:latin typeface="Times New Roman"/>
                <a:cs typeface="Times New Roman"/>
              </a:rPr>
              <a:t>PR</a:t>
            </a:r>
            <a:r>
              <a:rPr sz="1000" b="1" spc="0" dirty="0" smtClean="0">
                <a:latin typeface="Times New Roman"/>
                <a:cs typeface="Times New Roman"/>
              </a:rPr>
              <a:t>ESI</a:t>
            </a:r>
            <a:r>
              <a:rPr sz="1000" b="1" spc="-4" dirty="0" smtClean="0">
                <a:latin typeface="Times New Roman"/>
                <a:cs typeface="Times New Roman"/>
              </a:rPr>
              <a:t>V</a:t>
            </a:r>
            <a:r>
              <a:rPr sz="1000" b="1" spc="0" dirty="0" smtClean="0">
                <a:latin typeface="Times New Roman"/>
                <a:cs typeface="Times New Roman"/>
              </a:rPr>
              <a:t>AS DE</a:t>
            </a:r>
            <a:r>
              <a:rPr sz="1000" b="1" spc="-4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LA LÍN</a:t>
            </a:r>
            <a:r>
              <a:rPr sz="1000" b="1" spc="-4" dirty="0" smtClean="0">
                <a:latin typeface="Times New Roman"/>
                <a:cs typeface="Times New Roman"/>
              </a:rPr>
              <a:t>E</a:t>
            </a:r>
            <a:r>
              <a:rPr sz="1000" b="1" spc="0" dirty="0" smtClean="0">
                <a:latin typeface="Times New Roman"/>
                <a:cs typeface="Times New Roman"/>
              </a:rPr>
              <a:t>A.</a:t>
            </a:r>
            <a:r>
              <a:rPr sz="1000" b="1" spc="4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(I</a:t>
            </a:r>
            <a:r>
              <a:rPr sz="1000" spc="0" dirty="0" smtClean="0">
                <a:latin typeface="Times New Roman"/>
                <a:cs typeface="Times New Roman"/>
              </a:rPr>
              <a:t>lustrac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ón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nº 4</a:t>
            </a:r>
            <a:r>
              <a:rPr sz="1000" spc="-4" dirty="0" smtClean="0">
                <a:latin typeface="Times New Roman"/>
                <a:cs typeface="Times New Roman"/>
              </a:rPr>
              <a:t>)</a:t>
            </a:r>
            <a:r>
              <a:rPr sz="1000" spc="0" dirty="0" smtClean="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50"/>
              </a:lnSpc>
              <a:spcBef>
                <a:spcPts val="91"/>
              </a:spcBef>
            </a:pPr>
            <a:r>
              <a:rPr sz="1000" spc="0" dirty="0" smtClean="0">
                <a:latin typeface="Times New Roman"/>
                <a:cs typeface="Times New Roman"/>
              </a:rPr>
              <a:t>La</a:t>
            </a:r>
            <a:r>
              <a:rPr sz="1000" spc="5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4" dirty="0" smtClean="0">
                <a:latin typeface="Times New Roman"/>
                <a:cs typeface="Times New Roman"/>
              </a:rPr>
              <a:t>í</a:t>
            </a:r>
            <a:r>
              <a:rPr sz="1000" spc="0" dirty="0" smtClean="0">
                <a:latin typeface="Times New Roman"/>
                <a:cs typeface="Times New Roman"/>
              </a:rPr>
              <a:t>nea</a:t>
            </a:r>
            <a:r>
              <a:rPr sz="1000" spc="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b</a:t>
            </a:r>
            <a:r>
              <a:rPr sz="1000" spc="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én</a:t>
            </a:r>
            <a:r>
              <a:rPr sz="1000" spc="5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ene</a:t>
            </a:r>
            <a:r>
              <a:rPr sz="1000" spc="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la</a:t>
            </a:r>
            <a:r>
              <a:rPr sz="1000" spc="4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fa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ultad</a:t>
            </a:r>
            <a:r>
              <a:rPr sz="1000" spc="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tr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ns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itir</a:t>
            </a:r>
            <a:r>
              <a:rPr sz="1000" spc="5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</a:t>
            </a:r>
            <a:r>
              <a:rPr sz="1000" spc="-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sac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-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es</a:t>
            </a:r>
            <a:r>
              <a:rPr sz="1000" spc="5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ya</a:t>
            </a:r>
            <a:r>
              <a:rPr sz="1000" spc="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sea</a:t>
            </a:r>
            <a:r>
              <a:rPr sz="1000" spc="3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por</a:t>
            </a:r>
            <a:r>
              <a:rPr sz="1000" spc="50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u</a:t>
            </a:r>
            <a:r>
              <a:rPr sz="1000" spc="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for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5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por</a:t>
            </a:r>
            <a:r>
              <a:rPr sz="1000" spc="4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su</a:t>
            </a:r>
            <a:r>
              <a:rPr sz="1000" spc="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di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si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ón,</a:t>
            </a:r>
            <a:r>
              <a:rPr sz="1000" spc="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sol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s</a:t>
            </a:r>
            <a:r>
              <a:rPr sz="1000" spc="3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59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gr</a:t>
            </a:r>
            <a:r>
              <a:rPr sz="1000" spc="-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pa- das.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451350" y="1440417"/>
            <a:ext cx="113790" cy="1267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5"/>
              </a:lnSpc>
              <a:spcBef>
                <a:spcPts val="45"/>
              </a:spcBef>
            </a:pPr>
            <a:r>
              <a:rPr sz="800" b="1" spc="0" dirty="0" smtClean="0">
                <a:latin typeface="Times New Roman"/>
                <a:cs typeface="Times New Roman"/>
              </a:rPr>
              <a:t>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037326" y="1440417"/>
            <a:ext cx="108198" cy="1267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5"/>
              </a:lnSpc>
              <a:spcBef>
                <a:spcPts val="45"/>
              </a:spcBef>
            </a:pPr>
            <a:r>
              <a:rPr sz="800" b="1" spc="0" dirty="0" smtClean="0">
                <a:latin typeface="Times New Roman"/>
                <a:cs typeface="Times New Roman"/>
              </a:rPr>
              <a:t>B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43204" y="1514311"/>
            <a:ext cx="103024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923036" y="1516344"/>
            <a:ext cx="2744065" cy="358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5"/>
              </a:lnSpc>
              <a:spcBef>
                <a:spcPts val="56"/>
              </a:spcBef>
            </a:pPr>
            <a:r>
              <a:rPr sz="1000" b="1" spc="0" dirty="0" smtClean="0">
                <a:latin typeface="Times New Roman"/>
                <a:cs typeface="Times New Roman"/>
              </a:rPr>
              <a:t>L</a:t>
            </a:r>
            <a:r>
              <a:rPr sz="1000" b="1" spc="-4" dirty="0" smtClean="0">
                <a:latin typeface="Times New Roman"/>
                <a:cs typeface="Times New Roman"/>
              </a:rPr>
              <a:t>í</a:t>
            </a:r>
            <a:r>
              <a:rPr sz="1000" b="1" spc="0" dirty="0" smtClean="0">
                <a:latin typeface="Times New Roman"/>
                <a:cs typeface="Times New Roman"/>
              </a:rPr>
              <a:t>neas   </a:t>
            </a:r>
            <a:r>
              <a:rPr sz="1000" b="1" spc="94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rec</a:t>
            </a:r>
            <a:r>
              <a:rPr sz="1000" b="1" spc="-4" dirty="0" smtClean="0">
                <a:latin typeface="Times New Roman"/>
                <a:cs typeface="Times New Roman"/>
              </a:rPr>
              <a:t>t</a:t>
            </a:r>
            <a:r>
              <a:rPr sz="1000" b="1" spc="0" dirty="0" smtClean="0">
                <a:latin typeface="Times New Roman"/>
                <a:cs typeface="Times New Roman"/>
              </a:rPr>
              <a:t>as:   </a:t>
            </a:r>
            <a:r>
              <a:rPr sz="1000" b="1" spc="14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xpres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n   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ro</a:t>
            </a:r>
            <a:r>
              <a:rPr sz="1000" spc="-4" dirty="0" smtClean="0">
                <a:latin typeface="Times New Roman"/>
                <a:cs typeface="Times New Roman"/>
              </a:rPr>
              <a:t>b</a:t>
            </a:r>
            <a:r>
              <a:rPr sz="1000" spc="0" dirty="0" smtClean="0">
                <a:latin typeface="Times New Roman"/>
                <a:cs typeface="Times New Roman"/>
              </a:rPr>
              <a:t>ust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z   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y   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rigidez</a:t>
            </a:r>
            <a:endParaRPr sz="1000">
              <a:latin typeface="Times New Roman"/>
              <a:cs typeface="Times New Roman"/>
            </a:endParaRPr>
          </a:p>
          <a:p>
            <a:pPr marL="12700" marR="19088">
              <a:lnSpc>
                <a:spcPct val="95825"/>
              </a:lnSpc>
              <a:spcBef>
                <a:spcPts val="413"/>
              </a:spcBef>
            </a:pPr>
            <a:r>
              <a:rPr sz="1000" spc="0" dirty="0" smtClean="0">
                <a:latin typeface="Times New Roman"/>
                <a:cs typeface="Times New Roman"/>
              </a:rPr>
              <a:t>(</a:t>
            </a:r>
            <a:r>
              <a:rPr sz="1000" spc="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strac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ón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4" dirty="0" smtClean="0">
                <a:latin typeface="Times New Roman"/>
                <a:cs typeface="Times New Roman"/>
              </a:rPr>
              <a:t>4</a:t>
            </a:r>
            <a:r>
              <a:rPr sz="1000" spc="-4" dirty="0" smtClean="0">
                <a:latin typeface="Times New Roman"/>
                <a:cs typeface="Times New Roman"/>
              </a:rPr>
              <a:t>-</a:t>
            </a:r>
            <a:r>
              <a:rPr sz="1000" spc="4" dirty="0" smtClean="0">
                <a:latin typeface="Times New Roman"/>
                <a:cs typeface="Times New Roman"/>
              </a:rPr>
              <a:t>A).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43204" y="1995895"/>
            <a:ext cx="103024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923036" y="1997928"/>
            <a:ext cx="2743223" cy="359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5"/>
              </a:lnSpc>
              <a:spcBef>
                <a:spcPts val="56"/>
              </a:spcBef>
            </a:pPr>
            <a:r>
              <a:rPr sz="1000" b="1" spc="0" dirty="0" smtClean="0">
                <a:latin typeface="Times New Roman"/>
                <a:cs typeface="Times New Roman"/>
              </a:rPr>
              <a:t>L</a:t>
            </a:r>
            <a:r>
              <a:rPr sz="1000" b="1" spc="-4" dirty="0" smtClean="0">
                <a:latin typeface="Times New Roman"/>
                <a:cs typeface="Times New Roman"/>
              </a:rPr>
              <a:t>í</a:t>
            </a:r>
            <a:r>
              <a:rPr sz="1000" b="1" spc="0" dirty="0" smtClean="0">
                <a:latin typeface="Times New Roman"/>
                <a:cs typeface="Times New Roman"/>
              </a:rPr>
              <a:t>neas</a:t>
            </a:r>
            <a:r>
              <a:rPr sz="1000" b="1" spc="140" dirty="0" smtClean="0">
                <a:latin typeface="Times New Roman"/>
                <a:cs typeface="Times New Roman"/>
              </a:rPr>
              <a:t> </a:t>
            </a:r>
            <a:r>
              <a:rPr sz="1000" b="1" spc="-4" dirty="0" smtClean="0">
                <a:latin typeface="Times New Roman"/>
                <a:cs typeface="Times New Roman"/>
              </a:rPr>
              <a:t>c</a:t>
            </a:r>
            <a:r>
              <a:rPr sz="1000" b="1" spc="0" dirty="0" smtClean="0">
                <a:latin typeface="Times New Roman"/>
                <a:cs typeface="Times New Roman"/>
              </a:rPr>
              <a:t>urva</a:t>
            </a:r>
            <a:r>
              <a:rPr sz="1000" b="1" spc="-4" dirty="0" smtClean="0">
                <a:latin typeface="Times New Roman"/>
                <a:cs typeface="Times New Roman"/>
              </a:rPr>
              <a:t>s</a:t>
            </a:r>
            <a:r>
              <a:rPr sz="1000" b="1" spc="0" dirty="0" smtClean="0">
                <a:latin typeface="Times New Roman"/>
                <a:cs typeface="Times New Roman"/>
              </a:rPr>
              <a:t>:</a:t>
            </a:r>
            <a:r>
              <a:rPr sz="1000" b="1" spc="145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ugi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re</a:t>
            </a:r>
            <a:r>
              <a:rPr sz="1000" spc="54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nto,</a:t>
            </a:r>
            <a:r>
              <a:rPr sz="1000" spc="5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vita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idad,</a:t>
            </a:r>
            <a:r>
              <a:rPr sz="1000" spc="5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su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-</a:t>
            </a:r>
            <a:endParaRPr sz="1000">
              <a:latin typeface="Times New Roman"/>
              <a:cs typeface="Times New Roman"/>
            </a:endParaRPr>
          </a:p>
          <a:p>
            <a:pPr marL="12700" marR="19088">
              <a:lnSpc>
                <a:spcPct val="95825"/>
              </a:lnSpc>
              <a:spcBef>
                <a:spcPts val="418"/>
              </a:spcBef>
            </a:pPr>
            <a:r>
              <a:rPr sz="1000" spc="0" dirty="0" smtClean="0">
                <a:latin typeface="Times New Roman"/>
                <a:cs typeface="Times New Roman"/>
              </a:rPr>
              <a:t>vid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d, deli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ad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za. (Ilustrac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ón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4" dirty="0" smtClean="0">
                <a:latin typeface="Times New Roman"/>
                <a:cs typeface="Times New Roman"/>
              </a:rPr>
              <a:t>4</a:t>
            </a:r>
            <a:r>
              <a:rPr sz="1000" spc="0" dirty="0" smtClean="0">
                <a:latin typeface="Times New Roman"/>
                <a:cs typeface="Times New Roman"/>
              </a:rPr>
              <a:t>-B).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43204" y="2478241"/>
            <a:ext cx="103024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923036" y="2480274"/>
            <a:ext cx="2742236" cy="5626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5"/>
              </a:lnSpc>
              <a:spcBef>
                <a:spcPts val="56"/>
              </a:spcBef>
            </a:pPr>
            <a:r>
              <a:rPr sz="1000" b="1" spc="0" dirty="0" smtClean="0">
                <a:latin typeface="Times New Roman"/>
                <a:cs typeface="Times New Roman"/>
              </a:rPr>
              <a:t>L</a:t>
            </a:r>
            <a:r>
              <a:rPr sz="1000" b="1" spc="-4" dirty="0" smtClean="0">
                <a:latin typeface="Times New Roman"/>
                <a:cs typeface="Times New Roman"/>
              </a:rPr>
              <a:t>í</a:t>
            </a:r>
            <a:r>
              <a:rPr sz="1000" b="1" spc="0" dirty="0" smtClean="0">
                <a:latin typeface="Times New Roman"/>
                <a:cs typeface="Times New Roman"/>
              </a:rPr>
              <a:t>neas</a:t>
            </a:r>
            <a:r>
              <a:rPr sz="1000" b="1" spc="135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h</a:t>
            </a:r>
            <a:r>
              <a:rPr sz="1000" b="1" spc="4" dirty="0" smtClean="0">
                <a:latin typeface="Times New Roman"/>
                <a:cs typeface="Times New Roman"/>
              </a:rPr>
              <a:t>o</a:t>
            </a:r>
            <a:r>
              <a:rPr sz="1000" b="1" spc="0" dirty="0" smtClean="0">
                <a:latin typeface="Times New Roman"/>
                <a:cs typeface="Times New Roman"/>
              </a:rPr>
              <a:t>r</a:t>
            </a:r>
            <a:r>
              <a:rPr sz="1000" b="1" spc="-4" dirty="0" smtClean="0">
                <a:latin typeface="Times New Roman"/>
                <a:cs typeface="Times New Roman"/>
              </a:rPr>
              <a:t>iz</a:t>
            </a:r>
            <a:r>
              <a:rPr sz="1000" b="1" spc="0" dirty="0" smtClean="0">
                <a:latin typeface="Times New Roman"/>
                <a:cs typeface="Times New Roman"/>
              </a:rPr>
              <a:t>ontal</a:t>
            </a:r>
            <a:r>
              <a:rPr sz="1000" b="1" spc="-4" dirty="0" smtClean="0">
                <a:latin typeface="Times New Roman"/>
                <a:cs typeface="Times New Roman"/>
              </a:rPr>
              <a:t>es</a:t>
            </a:r>
            <a:r>
              <a:rPr sz="1000" b="1" spc="0" dirty="0" smtClean="0">
                <a:latin typeface="Times New Roman"/>
                <a:cs typeface="Times New Roman"/>
              </a:rPr>
              <a:t>:</a:t>
            </a:r>
            <a:r>
              <a:rPr sz="1000" b="1" spc="14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4" dirty="0" smtClean="0">
                <a:latin typeface="Times New Roman"/>
                <a:cs typeface="Times New Roman"/>
              </a:rPr>
              <a:t>x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-4" dirty="0" smtClean="0">
                <a:latin typeface="Times New Roman"/>
                <a:cs typeface="Times New Roman"/>
              </a:rPr>
              <a:t>es</a:t>
            </a:r>
            <a:r>
              <a:rPr sz="1000" spc="0" dirty="0" smtClean="0">
                <a:latin typeface="Times New Roman"/>
                <a:cs typeface="Times New Roman"/>
              </a:rPr>
              <a:t>an</a:t>
            </a:r>
            <a:r>
              <a:rPr sz="1000" spc="6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ca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a,</a:t>
            </a:r>
            <a:r>
              <a:rPr sz="1000" spc="5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rep</a:t>
            </a:r>
            <a:r>
              <a:rPr sz="1000" spc="-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so,</a:t>
            </a:r>
            <a:r>
              <a:rPr sz="1000" spc="5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tr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n-</a:t>
            </a:r>
            <a:endParaRPr sz="1000">
              <a:latin typeface="Times New Roman"/>
              <a:cs typeface="Times New Roman"/>
            </a:endParaRPr>
          </a:p>
          <a:p>
            <a:pPr marL="12700" marR="9610">
              <a:lnSpc>
                <a:spcPct val="133333"/>
              </a:lnSpc>
              <a:spcBef>
                <a:spcPts val="231"/>
              </a:spcBef>
            </a:pPr>
            <a:r>
              <a:rPr sz="1000" spc="0" dirty="0" smtClean="0">
                <a:latin typeface="Times New Roman"/>
                <a:cs typeface="Times New Roman"/>
              </a:rPr>
              <a:t>q</a:t>
            </a:r>
            <a:r>
              <a:rPr sz="1000" spc="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id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d,</a:t>
            </a:r>
            <a:r>
              <a:rPr sz="1000" spc="7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pe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o,</a:t>
            </a:r>
            <a:r>
              <a:rPr sz="1000" spc="8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es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abil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dad.</a:t>
            </a:r>
            <a:r>
              <a:rPr sz="1000" spc="79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H</a:t>
            </a:r>
            <a:r>
              <a:rPr sz="1000" spc="0" dirty="0" smtClean="0">
                <a:latin typeface="Times New Roman"/>
                <a:cs typeface="Times New Roman"/>
              </a:rPr>
              <a:t>acen</a:t>
            </a:r>
            <a:r>
              <a:rPr sz="1000" spc="8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s</a:t>
            </a:r>
            <a:r>
              <a:rPr sz="1000" spc="84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osas</a:t>
            </a:r>
            <a:r>
              <a:rPr sz="1000" spc="79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ás</a:t>
            </a:r>
            <a:r>
              <a:rPr sz="1000" spc="8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an- chas y 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xtens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s. </a:t>
            </a:r>
            <a:r>
              <a:rPr sz="1000" spc="-4" dirty="0" smtClean="0">
                <a:latin typeface="Times New Roman"/>
                <a:cs typeface="Times New Roman"/>
              </a:rPr>
              <a:t>(</a:t>
            </a:r>
            <a:r>
              <a:rPr sz="1000" spc="0" dirty="0" smtClean="0">
                <a:latin typeface="Times New Roman"/>
                <a:cs typeface="Times New Roman"/>
              </a:rPr>
              <a:t>Ilus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raci</a:t>
            </a:r>
            <a:r>
              <a:rPr sz="1000" spc="-4" dirty="0" smtClean="0">
                <a:latin typeface="Times New Roman"/>
                <a:cs typeface="Times New Roman"/>
              </a:rPr>
              <a:t>ó</a:t>
            </a:r>
            <a:r>
              <a:rPr sz="1000" spc="0" dirty="0" smtClean="0">
                <a:latin typeface="Times New Roman"/>
                <a:cs typeface="Times New Roman"/>
              </a:rPr>
              <a:t>n </a:t>
            </a:r>
            <a:r>
              <a:rPr sz="1000" spc="4" dirty="0" smtClean="0">
                <a:latin typeface="Times New Roman"/>
                <a:cs typeface="Times New Roman"/>
              </a:rPr>
              <a:t>4</a:t>
            </a:r>
            <a:r>
              <a:rPr sz="1000" spc="0" dirty="0" smtClean="0">
                <a:latin typeface="Times New Roman"/>
                <a:cs typeface="Times New Roman"/>
              </a:rPr>
              <a:t>-</a:t>
            </a:r>
            <a:r>
              <a:rPr sz="1000" spc="-9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).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451350" y="2700765"/>
            <a:ext cx="113790" cy="1267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5"/>
              </a:lnSpc>
              <a:spcBef>
                <a:spcPts val="45"/>
              </a:spcBef>
            </a:pPr>
            <a:r>
              <a:rPr sz="800" b="1" spc="0" dirty="0" smtClean="0">
                <a:latin typeface="Times New Roman"/>
                <a:cs typeface="Times New Roman"/>
              </a:rPr>
              <a:t>C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035802" y="2700765"/>
            <a:ext cx="113790" cy="1267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5"/>
              </a:lnSpc>
              <a:spcBef>
                <a:spcPts val="45"/>
              </a:spcBef>
            </a:pPr>
            <a:r>
              <a:rPr sz="800" b="1" spc="0" dirty="0" smtClean="0">
                <a:latin typeface="Times New Roman"/>
                <a:cs typeface="Times New Roman"/>
              </a:rPr>
              <a:t>D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43204" y="3165057"/>
            <a:ext cx="103024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23036" y="3167090"/>
            <a:ext cx="2743170" cy="7675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5"/>
              </a:lnSpc>
              <a:spcBef>
                <a:spcPts val="56"/>
              </a:spcBef>
            </a:pPr>
            <a:r>
              <a:rPr sz="1000" b="1" spc="0" dirty="0" smtClean="0">
                <a:latin typeface="Times New Roman"/>
                <a:cs typeface="Times New Roman"/>
              </a:rPr>
              <a:t>L</a:t>
            </a:r>
            <a:r>
              <a:rPr sz="1000" b="1" spc="-4" dirty="0" smtClean="0">
                <a:latin typeface="Times New Roman"/>
                <a:cs typeface="Times New Roman"/>
              </a:rPr>
              <a:t>í</a:t>
            </a:r>
            <a:r>
              <a:rPr sz="1000" b="1" spc="0" dirty="0" smtClean="0">
                <a:latin typeface="Times New Roman"/>
                <a:cs typeface="Times New Roman"/>
              </a:rPr>
              <a:t>neas </a:t>
            </a:r>
            <a:r>
              <a:rPr sz="1000" b="1" spc="130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ve</a:t>
            </a:r>
            <a:r>
              <a:rPr sz="1000" b="1" spc="-4" dirty="0" smtClean="0">
                <a:latin typeface="Times New Roman"/>
                <a:cs typeface="Times New Roman"/>
              </a:rPr>
              <a:t>r</a:t>
            </a:r>
            <a:r>
              <a:rPr sz="1000" b="1" spc="0" dirty="0" smtClean="0">
                <a:latin typeface="Times New Roman"/>
                <a:cs typeface="Times New Roman"/>
              </a:rPr>
              <a:t>ticales: </a:t>
            </a:r>
            <a:r>
              <a:rPr sz="1000" b="1" spc="135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os </a:t>
            </a:r>
            <a:r>
              <a:rPr sz="1000" spc="5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tr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ns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en </a:t>
            </a:r>
            <a:r>
              <a:rPr sz="1000" spc="5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f</a:t>
            </a:r>
            <a:r>
              <a:rPr sz="1000" spc="4" dirty="0" smtClean="0">
                <a:latin typeface="Times New Roman"/>
                <a:cs typeface="Times New Roman"/>
              </a:rPr>
              <a:t>u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r</a:t>
            </a:r>
            <a:r>
              <a:rPr sz="1000" spc="-4" dirty="0" smtClean="0">
                <a:latin typeface="Times New Roman"/>
                <a:cs typeface="Times New Roman"/>
              </a:rPr>
              <a:t>z</a:t>
            </a:r>
            <a:r>
              <a:rPr sz="1000" spc="0" dirty="0" smtClean="0">
                <a:latin typeface="Times New Roman"/>
                <a:cs typeface="Times New Roman"/>
              </a:rPr>
              <a:t>a, </a:t>
            </a:r>
            <a:r>
              <a:rPr sz="1000" spc="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ord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n,</a:t>
            </a:r>
            <a:endParaRPr sz="1000">
              <a:latin typeface="Times New Roman"/>
              <a:cs typeface="Times New Roman"/>
            </a:endParaRPr>
          </a:p>
          <a:p>
            <a:pPr marL="12700" marR="10438">
              <a:lnSpc>
                <a:spcPts val="1149"/>
              </a:lnSpc>
              <a:spcBef>
                <a:spcPts val="413"/>
              </a:spcBef>
            </a:pPr>
            <a:r>
              <a:rPr sz="1000" spc="0" dirty="0" smtClean="0">
                <a:latin typeface="Times New Roman"/>
                <a:cs typeface="Times New Roman"/>
              </a:rPr>
              <a:t>eq</a:t>
            </a:r>
            <a:r>
              <a:rPr sz="1000" spc="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b</a:t>
            </a:r>
            <a:r>
              <a:rPr sz="1000" spc="0" dirty="0" smtClean="0">
                <a:latin typeface="Times New Roman"/>
                <a:cs typeface="Times New Roman"/>
              </a:rPr>
              <a:t>rio, </a:t>
            </a:r>
            <a:r>
              <a:rPr sz="1000" spc="64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nto </a:t>
            </a:r>
            <a:r>
              <a:rPr sz="1000" spc="6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asc</a:t>
            </a:r>
            <a:r>
              <a:rPr sz="1000" spc="-9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</a:t>
            </a:r>
            <a:r>
              <a:rPr sz="1000" spc="4" dirty="0" smtClean="0">
                <a:latin typeface="Times New Roman"/>
                <a:cs typeface="Times New Roman"/>
              </a:rPr>
              <a:t>d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nte </a:t>
            </a:r>
            <a:r>
              <a:rPr sz="1000" spc="5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 </a:t>
            </a:r>
            <a:r>
              <a:rPr sz="1000" spc="5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des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en</a:t>
            </a:r>
            <a:r>
              <a:rPr sz="1000" spc="4" dirty="0" smtClean="0">
                <a:latin typeface="Times New Roman"/>
                <a:cs typeface="Times New Roman"/>
              </a:rPr>
              <a:t>d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nte, </a:t>
            </a:r>
            <a:endParaRPr sz="1000">
              <a:latin typeface="Times New Roman"/>
              <a:cs typeface="Times New Roman"/>
            </a:endParaRPr>
          </a:p>
          <a:p>
            <a:pPr marL="12700" marR="10438">
              <a:lnSpc>
                <a:spcPts val="1149"/>
              </a:lnSpc>
              <a:spcBef>
                <a:spcPts val="457"/>
              </a:spcBef>
            </a:pP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ega</a:t>
            </a:r>
            <a:r>
              <a:rPr sz="1000" spc="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c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a,  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ritualidad.  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Pr</a:t>
            </a:r>
            <a:r>
              <a:rPr sz="1000" spc="0" dirty="0" smtClean="0">
                <a:latin typeface="Times New Roman"/>
                <a:cs typeface="Times New Roman"/>
              </a:rPr>
              <a:t>oduc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  </a:t>
            </a:r>
            <a:r>
              <a:rPr sz="1000" spc="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el   f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</a:t>
            </a:r>
            <a:r>
              <a:rPr sz="1000" spc="4" dirty="0" smtClean="0">
                <a:latin typeface="Times New Roman"/>
                <a:cs typeface="Times New Roman"/>
              </a:rPr>
              <a:t>ó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eno</a:t>
            </a:r>
            <a:endParaRPr sz="1000">
              <a:latin typeface="Times New Roman"/>
              <a:cs typeface="Times New Roman"/>
            </a:endParaRPr>
          </a:p>
          <a:p>
            <a:pPr marL="12700" marR="19088">
              <a:lnSpc>
                <a:spcPct val="95825"/>
              </a:lnSpc>
              <a:spcBef>
                <a:spcPts val="477"/>
              </a:spcBef>
            </a:pPr>
            <a:r>
              <a:rPr sz="1000" spc="0" dirty="0" smtClean="0">
                <a:latin typeface="Times New Roman"/>
                <a:cs typeface="Times New Roman"/>
              </a:rPr>
              <a:t>vis</a:t>
            </a:r>
            <a:r>
              <a:rPr sz="1000" spc="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al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-4" dirty="0" smtClean="0">
                <a:latin typeface="Times New Roman"/>
                <a:cs typeface="Times New Roman"/>
              </a:rPr>
              <a:t>la</a:t>
            </a:r>
            <a:r>
              <a:rPr sz="1000" spc="0" dirty="0" smtClean="0">
                <a:latin typeface="Times New Roman"/>
                <a:cs typeface="Times New Roman"/>
              </a:rPr>
              <a:t>rgar las 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osas.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(Ilustrac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ón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4-</a:t>
            </a:r>
            <a:r>
              <a:rPr sz="1000" spc="-4" dirty="0" smtClean="0">
                <a:latin typeface="Times New Roman"/>
                <a:cs typeface="Times New Roman"/>
              </a:rPr>
              <a:t>D</a:t>
            </a:r>
            <a:r>
              <a:rPr sz="1000" spc="0" dirty="0" smtClean="0">
                <a:latin typeface="Times New Roman"/>
                <a:cs typeface="Times New Roman"/>
              </a:rPr>
              <a:t>).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452874" y="3888977"/>
            <a:ext cx="108198" cy="1267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5"/>
              </a:lnSpc>
              <a:spcBef>
                <a:spcPts val="45"/>
              </a:spcBef>
            </a:pPr>
            <a:r>
              <a:rPr sz="800" b="1" spc="0" dirty="0" smtClean="0">
                <a:latin typeface="Times New Roman"/>
                <a:cs typeface="Times New Roman"/>
              </a:rPr>
              <a:t>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040374" y="3888977"/>
            <a:ext cx="102508" cy="1267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5"/>
              </a:lnSpc>
              <a:spcBef>
                <a:spcPts val="45"/>
              </a:spcBef>
            </a:pPr>
            <a:r>
              <a:rPr sz="800" b="1" spc="0" dirty="0" smtClean="0">
                <a:latin typeface="Times New Roman"/>
                <a:cs typeface="Times New Roman"/>
              </a:rPr>
              <a:t>F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43204" y="4055835"/>
            <a:ext cx="103024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23036" y="4057868"/>
            <a:ext cx="2743276" cy="5626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5"/>
              </a:lnSpc>
              <a:spcBef>
                <a:spcPts val="56"/>
              </a:spcBef>
            </a:pPr>
            <a:r>
              <a:rPr sz="1000" b="1" spc="0" dirty="0" smtClean="0">
                <a:latin typeface="Times New Roman"/>
                <a:cs typeface="Times New Roman"/>
              </a:rPr>
              <a:t>L</a:t>
            </a:r>
            <a:r>
              <a:rPr sz="1000" b="1" spc="-4" dirty="0" smtClean="0">
                <a:latin typeface="Times New Roman"/>
                <a:cs typeface="Times New Roman"/>
              </a:rPr>
              <a:t>í</a:t>
            </a:r>
            <a:r>
              <a:rPr sz="1000" b="1" spc="0" dirty="0" smtClean="0">
                <a:latin typeface="Times New Roman"/>
                <a:cs typeface="Times New Roman"/>
              </a:rPr>
              <a:t>neas </a:t>
            </a:r>
            <a:r>
              <a:rPr sz="1000" b="1" spc="195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o</a:t>
            </a:r>
            <a:r>
              <a:rPr sz="1000" b="1" spc="4" dirty="0" smtClean="0">
                <a:latin typeface="Times New Roman"/>
                <a:cs typeface="Times New Roman"/>
              </a:rPr>
              <a:t>b</a:t>
            </a:r>
            <a:r>
              <a:rPr sz="1000" b="1" spc="0" dirty="0" smtClean="0">
                <a:latin typeface="Times New Roman"/>
                <a:cs typeface="Times New Roman"/>
              </a:rPr>
              <a:t>l</a:t>
            </a:r>
            <a:r>
              <a:rPr sz="1000" b="1" spc="-4" dirty="0" smtClean="0">
                <a:latin typeface="Times New Roman"/>
                <a:cs typeface="Times New Roman"/>
              </a:rPr>
              <a:t>ic</a:t>
            </a:r>
            <a:r>
              <a:rPr sz="1000" b="1" spc="0" dirty="0" smtClean="0">
                <a:latin typeface="Times New Roman"/>
                <a:cs typeface="Times New Roman"/>
              </a:rPr>
              <a:t>u</a:t>
            </a:r>
            <a:r>
              <a:rPr sz="1000" b="1" spc="4" dirty="0" smtClean="0">
                <a:latin typeface="Times New Roman"/>
                <a:cs typeface="Times New Roman"/>
              </a:rPr>
              <a:t>a</a:t>
            </a:r>
            <a:r>
              <a:rPr sz="1000" b="1" spc="-4" dirty="0" smtClean="0">
                <a:latin typeface="Times New Roman"/>
                <a:cs typeface="Times New Roman"/>
              </a:rPr>
              <a:t>s</a:t>
            </a:r>
            <a:r>
              <a:rPr sz="1000" b="1" spc="0" dirty="0" smtClean="0">
                <a:latin typeface="Times New Roman"/>
                <a:cs typeface="Times New Roman"/>
              </a:rPr>
              <a:t>: </a:t>
            </a:r>
            <a:r>
              <a:rPr sz="1000" b="1" spc="210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xpres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n </a:t>
            </a:r>
            <a:r>
              <a:rPr sz="1000" spc="12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st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bil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d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d, </a:t>
            </a:r>
            <a:r>
              <a:rPr sz="1000" spc="12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acc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ón,</a:t>
            </a:r>
            <a:endParaRPr sz="1000">
              <a:latin typeface="Times New Roman"/>
              <a:cs typeface="Times New Roman"/>
            </a:endParaRPr>
          </a:p>
          <a:p>
            <a:pPr marL="12700" marR="10503">
              <a:lnSpc>
                <a:spcPct val="133333"/>
              </a:lnSpc>
              <a:spcBef>
                <a:spcPts val="231"/>
              </a:spcBef>
            </a:pPr>
            <a:r>
              <a:rPr sz="1000" spc="0" dirty="0" smtClean="0">
                <a:latin typeface="Times New Roman"/>
                <a:cs typeface="Times New Roman"/>
              </a:rPr>
              <a:t>ca</a:t>
            </a:r>
            <a:r>
              <a:rPr sz="1000" spc="-4" dirty="0" smtClean="0">
                <a:latin typeface="Times New Roman"/>
                <a:cs typeface="Times New Roman"/>
              </a:rPr>
              <a:t>í</a:t>
            </a:r>
            <a:r>
              <a:rPr sz="1000" spc="0" dirty="0" smtClean="0">
                <a:latin typeface="Times New Roman"/>
                <a:cs typeface="Times New Roman"/>
              </a:rPr>
              <a:t>da,</a:t>
            </a:r>
            <a:r>
              <a:rPr sz="1000" spc="13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cao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,</a:t>
            </a:r>
            <a:r>
              <a:rPr sz="1000" spc="13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so</a:t>
            </a:r>
            <a:r>
              <a:rPr sz="1000" spc="-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d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n,</a:t>
            </a:r>
            <a:r>
              <a:rPr sz="1000" spc="14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</a:t>
            </a:r>
            <a:r>
              <a:rPr sz="1000" spc="-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nfu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ión,</a:t>
            </a:r>
            <a:r>
              <a:rPr sz="1000" spc="13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nsac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ón</a:t>
            </a:r>
            <a:r>
              <a:rPr sz="1000" spc="14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13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</a:t>
            </a:r>
            <a:r>
              <a:rPr sz="1000" spc="-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- fu</a:t>
            </a:r>
            <a:r>
              <a:rPr sz="1000" spc="-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did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d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y a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4" dirty="0" smtClean="0">
                <a:latin typeface="Times New Roman"/>
                <a:cs typeface="Times New Roman"/>
              </a:rPr>
              <a:t>j</a:t>
            </a:r>
            <a:r>
              <a:rPr sz="1000" spc="4" dirty="0" smtClean="0">
                <a:latin typeface="Times New Roman"/>
                <a:cs typeface="Times New Roman"/>
              </a:rPr>
              <a:t>a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nto. (Ilus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raci</a:t>
            </a:r>
            <a:r>
              <a:rPr sz="1000" spc="-4" dirty="0" smtClean="0">
                <a:latin typeface="Times New Roman"/>
                <a:cs typeface="Times New Roman"/>
              </a:rPr>
              <a:t>ó</a:t>
            </a:r>
            <a:r>
              <a:rPr sz="1000" spc="0" dirty="0" smtClean="0">
                <a:latin typeface="Times New Roman"/>
                <a:cs typeface="Times New Roman"/>
              </a:rPr>
              <a:t>n </a:t>
            </a:r>
            <a:r>
              <a:rPr sz="1000" spc="9" dirty="0" smtClean="0">
                <a:latin typeface="Times New Roman"/>
                <a:cs typeface="Times New Roman"/>
              </a:rPr>
              <a:t>4</a:t>
            </a:r>
            <a:r>
              <a:rPr sz="1000" spc="0" dirty="0" smtClean="0">
                <a:latin typeface="Times New Roman"/>
                <a:cs typeface="Times New Roman"/>
              </a:rPr>
              <a:t>-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).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43204" y="4742397"/>
            <a:ext cx="103024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23036" y="4744430"/>
            <a:ext cx="2743106" cy="5626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5"/>
              </a:lnSpc>
              <a:spcBef>
                <a:spcPts val="56"/>
              </a:spcBef>
            </a:pPr>
            <a:r>
              <a:rPr sz="1000" b="1" spc="0" dirty="0" smtClean="0">
                <a:latin typeface="Times New Roman"/>
                <a:cs typeface="Times New Roman"/>
              </a:rPr>
              <a:t>L</a:t>
            </a:r>
            <a:r>
              <a:rPr sz="1000" b="1" spc="-4" dirty="0" smtClean="0">
                <a:latin typeface="Times New Roman"/>
                <a:cs typeface="Times New Roman"/>
              </a:rPr>
              <a:t>í</a:t>
            </a:r>
            <a:r>
              <a:rPr sz="1000" b="1" spc="0" dirty="0" smtClean="0">
                <a:latin typeface="Times New Roman"/>
                <a:cs typeface="Times New Roman"/>
              </a:rPr>
              <a:t>neas</a:t>
            </a:r>
            <a:r>
              <a:rPr sz="1000" b="1" spc="205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que</a:t>
            </a:r>
            <a:r>
              <a:rPr sz="1000" b="1" spc="-4" dirty="0" smtClean="0">
                <a:latin typeface="Times New Roman"/>
                <a:cs typeface="Times New Roman"/>
              </a:rPr>
              <a:t>br</a:t>
            </a:r>
            <a:r>
              <a:rPr sz="1000" b="1" spc="0" dirty="0" smtClean="0">
                <a:latin typeface="Times New Roman"/>
                <a:cs typeface="Times New Roman"/>
              </a:rPr>
              <a:t>adas:  </a:t>
            </a:r>
            <a:r>
              <a:rPr sz="1000" b="1" spc="89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P</a:t>
            </a:r>
            <a:r>
              <a:rPr sz="1000" spc="0" dirty="0" smtClean="0">
                <a:latin typeface="Times New Roman"/>
                <a:cs typeface="Times New Roman"/>
              </a:rPr>
              <a:t>ro</a:t>
            </a:r>
            <a:r>
              <a:rPr sz="1000" spc="-4" dirty="0" smtClean="0">
                <a:latin typeface="Times New Roman"/>
                <a:cs typeface="Times New Roman"/>
              </a:rPr>
              <a:t>d</a:t>
            </a:r>
            <a:r>
              <a:rPr sz="1000" spc="0" dirty="0" smtClean="0">
                <a:latin typeface="Times New Roman"/>
                <a:cs typeface="Times New Roman"/>
              </a:rPr>
              <a:t>u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en</a:t>
            </a:r>
            <a:r>
              <a:rPr sz="1000" spc="13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el</a:t>
            </a:r>
            <a:r>
              <a:rPr sz="1000" spc="130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fecto</a:t>
            </a:r>
            <a:r>
              <a:rPr sz="1000" spc="13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13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inc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rti-</a:t>
            </a:r>
            <a:endParaRPr sz="1000">
              <a:latin typeface="Times New Roman"/>
              <a:cs typeface="Times New Roman"/>
            </a:endParaRPr>
          </a:p>
          <a:p>
            <a:pPr marL="12700" marR="10841">
              <a:lnSpc>
                <a:spcPct val="133333"/>
              </a:lnSpc>
              <a:spcBef>
                <a:spcPts val="231"/>
              </a:spcBef>
            </a:pPr>
            <a:r>
              <a:rPr sz="1000" spc="0" dirty="0" smtClean="0">
                <a:latin typeface="Times New Roman"/>
                <a:cs typeface="Times New Roman"/>
              </a:rPr>
              <a:t>d</a:t>
            </a:r>
            <a:r>
              <a:rPr sz="1000" spc="4" dirty="0" smtClean="0">
                <a:latin typeface="Times New Roman"/>
                <a:cs typeface="Times New Roman"/>
              </a:rPr>
              <a:t>u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b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e,</a:t>
            </a:r>
            <a:r>
              <a:rPr sz="1000" spc="7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,</a:t>
            </a:r>
            <a:r>
              <a:rPr sz="1000" spc="84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n</a:t>
            </a:r>
            <a:r>
              <a:rPr sz="1000" spc="4" dirty="0" smtClean="0">
                <a:latin typeface="Times New Roman"/>
                <a:cs typeface="Times New Roman"/>
              </a:rPr>
              <a:t>d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c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sió</a:t>
            </a:r>
            <a:r>
              <a:rPr sz="1000" spc="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.</a:t>
            </a:r>
            <a:r>
              <a:rPr sz="1000" spc="79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na</a:t>
            </a:r>
            <a:r>
              <a:rPr sz="1000" spc="8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nsac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ón</a:t>
            </a:r>
            <a:r>
              <a:rPr sz="1000" spc="8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si</a:t>
            </a:r>
            <a:r>
              <a:rPr sz="1000" spc="-1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r</a:t>
            </a:r>
            <a:r>
              <a:rPr sz="1000" spc="8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8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la</a:t>
            </a:r>
            <a:r>
              <a:rPr sz="1000" spc="7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ro- tura, 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a </a:t>
            </a:r>
            <a:r>
              <a:rPr sz="1000" spc="-4" dirty="0" smtClean="0">
                <a:latin typeface="Times New Roman"/>
                <a:cs typeface="Times New Roman"/>
              </a:rPr>
              <a:t>f</a:t>
            </a:r>
            <a:r>
              <a:rPr sz="1000" spc="0" dirty="0" smtClean="0">
                <a:latin typeface="Times New Roman"/>
                <a:cs typeface="Times New Roman"/>
              </a:rPr>
              <a:t>ra</a:t>
            </a:r>
            <a:r>
              <a:rPr sz="1000" spc="4" dirty="0" smtClean="0">
                <a:latin typeface="Times New Roman"/>
                <a:cs typeface="Times New Roman"/>
              </a:rPr>
              <a:t>g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entac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ón. (Il</a:t>
            </a:r>
            <a:r>
              <a:rPr sz="1000" spc="-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st</a:t>
            </a:r>
            <a:r>
              <a:rPr sz="1000" spc="-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ac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ón 4-F).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43322" y="5076935"/>
            <a:ext cx="119432" cy="1267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5"/>
              </a:lnSpc>
              <a:spcBef>
                <a:spcPts val="45"/>
              </a:spcBef>
            </a:pPr>
            <a:r>
              <a:rPr sz="800" b="1" spc="0" dirty="0" smtClean="0">
                <a:latin typeface="Times New Roman"/>
                <a:cs typeface="Times New Roman"/>
              </a:rPr>
              <a:t>G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43204" y="5428197"/>
            <a:ext cx="103024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23036" y="5430230"/>
            <a:ext cx="2745090" cy="5633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01">
              <a:lnSpc>
                <a:spcPts val="1125"/>
              </a:lnSpc>
              <a:spcBef>
                <a:spcPts val="56"/>
              </a:spcBef>
            </a:pPr>
            <a:r>
              <a:rPr sz="1000" b="1" spc="0" dirty="0" smtClean="0">
                <a:latin typeface="Times New Roman"/>
                <a:cs typeface="Times New Roman"/>
              </a:rPr>
              <a:t>L</a:t>
            </a:r>
            <a:r>
              <a:rPr sz="1000" b="1" spc="-4" dirty="0" smtClean="0">
                <a:latin typeface="Times New Roman"/>
                <a:cs typeface="Times New Roman"/>
              </a:rPr>
              <a:t>í</a:t>
            </a:r>
            <a:r>
              <a:rPr sz="1000" b="1" spc="0" dirty="0" smtClean="0">
                <a:latin typeface="Times New Roman"/>
                <a:cs typeface="Times New Roman"/>
              </a:rPr>
              <a:t>neas</a:t>
            </a:r>
            <a:r>
              <a:rPr sz="1000" b="1" spc="19" dirty="0" smtClean="0">
                <a:latin typeface="Times New Roman"/>
                <a:cs typeface="Times New Roman"/>
              </a:rPr>
              <a:t> </a:t>
            </a:r>
            <a:r>
              <a:rPr sz="1000" b="1" spc="-4" dirty="0" smtClean="0">
                <a:latin typeface="Times New Roman"/>
                <a:cs typeface="Times New Roman"/>
              </a:rPr>
              <a:t>r</a:t>
            </a:r>
            <a:r>
              <a:rPr sz="1000" b="1" spc="0" dirty="0" smtClean="0">
                <a:latin typeface="Times New Roman"/>
                <a:cs typeface="Times New Roman"/>
              </a:rPr>
              <a:t>a</a:t>
            </a:r>
            <a:r>
              <a:rPr sz="1000" b="1" spc="4" dirty="0" smtClean="0">
                <a:latin typeface="Times New Roman"/>
                <a:cs typeface="Times New Roman"/>
              </a:rPr>
              <a:t>d</a:t>
            </a:r>
            <a:r>
              <a:rPr sz="1000" b="1" spc="-9" dirty="0" smtClean="0">
                <a:latin typeface="Times New Roman"/>
                <a:cs typeface="Times New Roman"/>
              </a:rPr>
              <a:t>i</a:t>
            </a:r>
            <a:r>
              <a:rPr sz="1000" b="1" spc="0" dirty="0" smtClean="0">
                <a:latin typeface="Times New Roman"/>
                <a:cs typeface="Times New Roman"/>
              </a:rPr>
              <a:t>ales</a:t>
            </a:r>
            <a:r>
              <a:rPr sz="1000" b="1" spc="19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o</a:t>
            </a:r>
            <a:r>
              <a:rPr sz="1000" b="1" spc="14" dirty="0" smtClean="0">
                <a:latin typeface="Times New Roman"/>
                <a:cs typeface="Times New Roman"/>
              </a:rPr>
              <a:t> </a:t>
            </a:r>
            <a:r>
              <a:rPr sz="1000" b="1" spc="-4" dirty="0" smtClean="0">
                <a:latin typeface="Times New Roman"/>
                <a:cs typeface="Times New Roman"/>
              </a:rPr>
              <a:t>c</a:t>
            </a:r>
            <a:r>
              <a:rPr sz="1000" b="1" spc="0" dirty="0" smtClean="0">
                <a:latin typeface="Times New Roman"/>
                <a:cs typeface="Times New Roman"/>
              </a:rPr>
              <a:t>o</a:t>
            </a:r>
            <a:r>
              <a:rPr sz="1000" b="1" spc="4" dirty="0" smtClean="0">
                <a:latin typeface="Times New Roman"/>
                <a:cs typeface="Times New Roman"/>
              </a:rPr>
              <a:t>n</a:t>
            </a:r>
            <a:r>
              <a:rPr sz="1000" b="1" spc="0" dirty="0" smtClean="0">
                <a:latin typeface="Times New Roman"/>
                <a:cs typeface="Times New Roman"/>
              </a:rPr>
              <a:t>cu</a:t>
            </a:r>
            <a:r>
              <a:rPr sz="1000" b="1" spc="-4" dirty="0" smtClean="0">
                <a:latin typeface="Times New Roman"/>
                <a:cs typeface="Times New Roman"/>
              </a:rPr>
              <a:t>r</a:t>
            </a:r>
            <a:r>
              <a:rPr sz="1000" b="1" spc="0" dirty="0" smtClean="0">
                <a:latin typeface="Times New Roman"/>
                <a:cs typeface="Times New Roman"/>
              </a:rPr>
              <a:t>re</a:t>
            </a:r>
            <a:r>
              <a:rPr sz="1000" b="1" spc="-4" dirty="0" smtClean="0">
                <a:latin typeface="Times New Roman"/>
                <a:cs typeface="Times New Roman"/>
              </a:rPr>
              <a:t>n</a:t>
            </a:r>
            <a:r>
              <a:rPr sz="1000" b="1" spc="0" dirty="0" smtClean="0">
                <a:latin typeface="Times New Roman"/>
                <a:cs typeface="Times New Roman"/>
              </a:rPr>
              <a:t>tes:</a:t>
            </a:r>
            <a:r>
              <a:rPr sz="1000" b="1" spc="29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u</a:t>
            </a:r>
            <a:r>
              <a:rPr sz="1000" spc="4" dirty="0" smtClean="0">
                <a:latin typeface="Times New Roman"/>
                <a:cs typeface="Times New Roman"/>
              </a:rPr>
              <a:t>g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9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r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u</a:t>
            </a:r>
            <a:r>
              <a:rPr sz="1000" spc="-19" dirty="0" smtClean="0">
                <a:latin typeface="Times New Roman"/>
                <a:cs typeface="Times New Roman"/>
              </a:rPr>
              <a:t>m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n</a:t>
            </a:r>
            <a:r>
              <a:rPr sz="1000" spc="-4" dirty="0" smtClean="0">
                <a:latin typeface="Times New Roman"/>
                <a:cs typeface="Times New Roman"/>
              </a:rPr>
              <a:t>os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-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418"/>
              </a:spcBef>
            </a:pPr>
            <a:r>
              <a:rPr sz="1000" spc="0" dirty="0" smtClean="0">
                <a:latin typeface="Times New Roman"/>
                <a:cs typeface="Times New Roman"/>
              </a:rPr>
              <a:t>dad, </a:t>
            </a:r>
            <a:r>
              <a:rPr sz="1000" spc="54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x</a:t>
            </a:r>
            <a:r>
              <a:rPr sz="1000" spc="4" dirty="0" smtClean="0">
                <a:latin typeface="Times New Roman"/>
                <a:cs typeface="Times New Roman"/>
              </a:rPr>
              <a:t>p</a:t>
            </a:r>
            <a:r>
              <a:rPr sz="1000" spc="-9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osi</a:t>
            </a:r>
            <a:r>
              <a:rPr sz="1000" spc="-4" dirty="0" smtClean="0">
                <a:latin typeface="Times New Roman"/>
                <a:cs typeface="Times New Roman"/>
              </a:rPr>
              <a:t>ó</a:t>
            </a:r>
            <a:r>
              <a:rPr sz="1000" spc="0" dirty="0" smtClean="0">
                <a:latin typeface="Times New Roman"/>
                <a:cs typeface="Times New Roman"/>
              </a:rPr>
              <a:t>n, </a:t>
            </a:r>
            <a:r>
              <a:rPr sz="1000" spc="5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aso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bro, </a:t>
            </a:r>
            <a:r>
              <a:rPr sz="1000" spc="5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spers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ón, </a:t>
            </a:r>
            <a:r>
              <a:rPr sz="1000" spc="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profundid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d.</a:t>
            </a:r>
            <a:endParaRPr sz="1000">
              <a:latin typeface="Times New Roman"/>
              <a:cs typeface="Times New Roman"/>
            </a:endParaRPr>
          </a:p>
          <a:p>
            <a:pPr marL="12700" marR="20289">
              <a:lnSpc>
                <a:spcPct val="95825"/>
              </a:lnSpc>
              <a:spcBef>
                <a:spcPts val="455"/>
              </a:spcBef>
            </a:pPr>
            <a:r>
              <a:rPr sz="1000" spc="0" dirty="0" smtClean="0">
                <a:latin typeface="Times New Roman"/>
                <a:cs typeface="Times New Roman"/>
              </a:rPr>
              <a:t>(</a:t>
            </a:r>
            <a:r>
              <a:rPr sz="1000" spc="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strac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ón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4" dirty="0" smtClean="0">
                <a:latin typeface="Times New Roman"/>
                <a:cs typeface="Times New Roman"/>
              </a:rPr>
              <a:t>4</a:t>
            </a:r>
            <a:r>
              <a:rPr sz="1000" spc="-4" dirty="0" smtClean="0">
                <a:latin typeface="Times New Roman"/>
                <a:cs typeface="Times New Roman"/>
              </a:rPr>
              <a:t>-</a:t>
            </a:r>
            <a:r>
              <a:rPr sz="1000" spc="4" dirty="0" smtClean="0">
                <a:latin typeface="Times New Roman"/>
                <a:cs typeface="Times New Roman"/>
              </a:rPr>
              <a:t>G).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27778" y="6298421"/>
            <a:ext cx="924034" cy="1267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5"/>
              </a:lnSpc>
              <a:spcBef>
                <a:spcPts val="45"/>
              </a:spcBef>
            </a:pPr>
            <a:r>
              <a:rPr sz="800" spc="0" dirty="0" smtClean="0">
                <a:latin typeface="Times New Roman"/>
                <a:cs typeface="Times New Roman"/>
              </a:rPr>
              <a:t>I</a:t>
            </a:r>
            <a:r>
              <a:rPr sz="800" spc="-4" dirty="0" smtClean="0">
                <a:latin typeface="Times New Roman"/>
                <a:cs typeface="Times New Roman"/>
              </a:rPr>
              <a:t>L</a:t>
            </a:r>
            <a:r>
              <a:rPr sz="800" spc="0" dirty="0" smtClean="0">
                <a:latin typeface="Times New Roman"/>
                <a:cs typeface="Times New Roman"/>
              </a:rPr>
              <a:t>U</a:t>
            </a:r>
            <a:r>
              <a:rPr sz="800" spc="4" dirty="0" smtClean="0">
                <a:latin typeface="Times New Roman"/>
                <a:cs typeface="Times New Roman"/>
              </a:rPr>
              <a:t>S</a:t>
            </a:r>
            <a:r>
              <a:rPr sz="800" spc="0" dirty="0" smtClean="0">
                <a:latin typeface="Times New Roman"/>
                <a:cs typeface="Times New Roman"/>
              </a:rPr>
              <a:t>TRAC</a:t>
            </a:r>
            <a:r>
              <a:rPr sz="800" spc="4" dirty="0" smtClean="0">
                <a:latin typeface="Times New Roman"/>
                <a:cs typeface="Times New Roman"/>
              </a:rPr>
              <a:t>I</a:t>
            </a:r>
            <a:r>
              <a:rPr sz="800" spc="0" dirty="0" smtClean="0">
                <a:latin typeface="Times New Roman"/>
                <a:cs typeface="Times New Roman"/>
              </a:rPr>
              <a:t>ÓN</a:t>
            </a:r>
            <a:r>
              <a:rPr sz="800" spc="-53" dirty="0" smtClean="0">
                <a:latin typeface="Times New Roman"/>
                <a:cs typeface="Times New Roman"/>
              </a:rPr>
              <a:t> </a:t>
            </a:r>
            <a:r>
              <a:rPr sz="800" spc="4" dirty="0" smtClean="0">
                <a:latin typeface="Times New Roman"/>
                <a:cs typeface="Times New Roman"/>
              </a:rPr>
              <a:t>N</a:t>
            </a:r>
            <a:r>
              <a:rPr sz="800" spc="0" dirty="0" smtClean="0">
                <a:latin typeface="Times New Roman"/>
                <a:cs typeface="Times New Roman"/>
              </a:rPr>
              <a:t>º</a:t>
            </a:r>
            <a:r>
              <a:rPr sz="800" spc="-3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4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43203" y="6620474"/>
            <a:ext cx="6091213" cy="4544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905">
              <a:lnSpc>
                <a:spcPts val="1125"/>
              </a:lnSpc>
              <a:spcBef>
                <a:spcPts val="56"/>
              </a:spcBef>
            </a:pPr>
            <a:r>
              <a:rPr sz="1000" b="1" spc="0" dirty="0" smtClean="0">
                <a:latin typeface="Times New Roman"/>
                <a:cs typeface="Times New Roman"/>
              </a:rPr>
              <a:t>4.</a:t>
            </a:r>
            <a:r>
              <a:rPr sz="1000" b="1" spc="4" dirty="0" smtClean="0">
                <a:latin typeface="Times New Roman"/>
                <a:cs typeface="Times New Roman"/>
              </a:rPr>
              <a:t> </a:t>
            </a:r>
            <a:r>
              <a:rPr sz="1000" b="1" spc="-4" dirty="0" smtClean="0">
                <a:latin typeface="Times New Roman"/>
                <a:cs typeface="Times New Roman"/>
              </a:rPr>
              <a:t>L</a:t>
            </a:r>
            <a:r>
              <a:rPr sz="1000" b="1" spc="0" dirty="0" smtClean="0">
                <a:latin typeface="Times New Roman"/>
                <a:cs typeface="Times New Roman"/>
              </a:rPr>
              <a:t>A</a:t>
            </a:r>
            <a:r>
              <a:rPr sz="1000" b="1" spc="4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L</a:t>
            </a:r>
            <a:r>
              <a:rPr sz="1000" b="1" spc="-9" dirty="0" smtClean="0">
                <a:latin typeface="Times New Roman"/>
                <a:cs typeface="Times New Roman"/>
              </a:rPr>
              <a:t>Í</a:t>
            </a:r>
            <a:r>
              <a:rPr sz="1000" b="1" spc="0" dirty="0" smtClean="0">
                <a:latin typeface="Times New Roman"/>
                <a:cs typeface="Times New Roman"/>
              </a:rPr>
              <a:t>NEA</a:t>
            </a:r>
            <a:r>
              <a:rPr sz="1000" b="1" spc="-4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EN LA</a:t>
            </a:r>
            <a:r>
              <a:rPr sz="1000" b="1" spc="-4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HIS</a:t>
            </a:r>
            <a:r>
              <a:rPr sz="1000" b="1" spc="-9" dirty="0" smtClean="0">
                <a:latin typeface="Times New Roman"/>
                <a:cs typeface="Times New Roman"/>
              </a:rPr>
              <a:t>T</a:t>
            </a:r>
            <a:r>
              <a:rPr sz="1000" b="1" spc="0" dirty="0" smtClean="0">
                <a:latin typeface="Times New Roman"/>
                <a:cs typeface="Times New Roman"/>
              </a:rPr>
              <a:t>ORIA</a:t>
            </a:r>
            <a:r>
              <a:rPr sz="1000" b="1" spc="-4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DEL </a:t>
            </a:r>
            <a:r>
              <a:rPr sz="1000" b="1" spc="-4" dirty="0" smtClean="0">
                <a:latin typeface="Times New Roman"/>
                <a:cs typeface="Times New Roman"/>
              </a:rPr>
              <a:t>A</a:t>
            </a:r>
            <a:r>
              <a:rPr sz="1000" b="1" spc="0" dirty="0" smtClean="0">
                <a:latin typeface="Times New Roman"/>
                <a:cs typeface="Times New Roman"/>
              </a:rPr>
              <a:t>RTE.</a:t>
            </a:r>
            <a:r>
              <a:rPr sz="1000" b="1" spc="4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(</a:t>
            </a:r>
            <a:r>
              <a:rPr sz="1000" spc="0" dirty="0" smtClean="0">
                <a:latin typeface="Times New Roman"/>
                <a:cs typeface="Times New Roman"/>
              </a:rPr>
              <a:t>Il</a:t>
            </a:r>
            <a:r>
              <a:rPr sz="1000" spc="-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stra</a:t>
            </a:r>
            <a:r>
              <a:rPr sz="1000" spc="-9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ión nº </a:t>
            </a:r>
            <a:r>
              <a:rPr sz="1000" spc="-4" dirty="0" smtClean="0">
                <a:latin typeface="Times New Roman"/>
                <a:cs typeface="Times New Roman"/>
              </a:rPr>
              <a:t>5</a:t>
            </a:r>
            <a:r>
              <a:rPr sz="1000" spc="0" dirty="0" smtClean="0">
                <a:latin typeface="Times New Roman"/>
                <a:cs typeface="Times New Roman"/>
              </a:rPr>
              <a:t>).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23"/>
              </a:spcBef>
            </a:pPr>
            <a:r>
              <a:rPr sz="1000" spc="0" dirty="0" smtClean="0">
                <a:latin typeface="Times New Roman"/>
                <a:cs typeface="Times New Roman"/>
              </a:rPr>
              <a:t>Desde</a:t>
            </a:r>
            <a:r>
              <a:rPr sz="1000" spc="5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los</a:t>
            </a:r>
            <a:r>
              <a:rPr sz="1000" spc="5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s</a:t>
            </a:r>
            <a:r>
              <a:rPr sz="1000" spc="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pr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it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v</a:t>
            </a:r>
            <a:r>
              <a:rPr sz="1000" spc="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s</a:t>
            </a:r>
            <a:r>
              <a:rPr sz="1000" spc="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donde</a:t>
            </a:r>
            <a:r>
              <a:rPr sz="1000" spc="5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la</a:t>
            </a:r>
            <a:r>
              <a:rPr sz="1000" spc="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4" dirty="0" smtClean="0">
                <a:latin typeface="Times New Roman"/>
                <a:cs typeface="Times New Roman"/>
              </a:rPr>
              <a:t>í</a:t>
            </a:r>
            <a:r>
              <a:rPr sz="1000" spc="0" dirty="0" smtClean="0">
                <a:latin typeface="Times New Roman"/>
                <a:cs typeface="Times New Roman"/>
              </a:rPr>
              <a:t>nea</a:t>
            </a:r>
            <a:r>
              <a:rPr sz="1000" spc="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aba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c</a:t>
            </a:r>
            <a:r>
              <a:rPr sz="1000" spc="-9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ba</a:t>
            </a:r>
            <a:r>
              <a:rPr sz="1000" spc="54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4" dirty="0" smtClean="0">
                <a:latin typeface="Times New Roman"/>
                <a:cs typeface="Times New Roman"/>
              </a:rPr>
              <a:t>d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la</a:t>
            </a:r>
            <a:r>
              <a:rPr sz="1000" spc="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representac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ón</a:t>
            </a:r>
            <a:r>
              <a:rPr sz="1000" spc="5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gráfica</a:t>
            </a:r>
            <a:r>
              <a:rPr sz="1000" spc="4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(</a:t>
            </a:r>
            <a:r>
              <a:rPr sz="1000" spc="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-9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u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is</a:t>
            </a:r>
            <a:r>
              <a:rPr sz="1000" spc="-1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o)</a:t>
            </a:r>
            <a:r>
              <a:rPr sz="1000" spc="5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has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5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nues</a:t>
            </a:r>
            <a:r>
              <a:rPr sz="1000" spc="-4" dirty="0" smtClean="0">
                <a:latin typeface="Times New Roman"/>
                <a:cs typeface="Times New Roman"/>
              </a:rPr>
              <a:t>tr</a:t>
            </a:r>
            <a:r>
              <a:rPr sz="1000" spc="0" dirty="0" smtClean="0">
                <a:latin typeface="Times New Roman"/>
                <a:cs typeface="Times New Roman"/>
              </a:rPr>
              <a:t>os</a:t>
            </a:r>
            <a:r>
              <a:rPr sz="1000" spc="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días</a:t>
            </a:r>
            <a:endParaRPr sz="1000">
              <a:latin typeface="Times New Roman"/>
              <a:cs typeface="Times New Roman"/>
            </a:endParaRPr>
          </a:p>
          <a:p>
            <a:pPr marL="12700" marR="21905">
              <a:lnSpc>
                <a:spcPts val="1145"/>
              </a:lnSpc>
              <a:spcBef>
                <a:spcPts val="57"/>
              </a:spcBef>
            </a:pPr>
            <a:r>
              <a:rPr sz="1000" spc="0" dirty="0" smtClean="0">
                <a:latin typeface="Times New Roman"/>
                <a:cs typeface="Times New Roman"/>
              </a:rPr>
              <a:t>(Mir</a:t>
            </a:r>
            <a:r>
              <a:rPr sz="1000" spc="-4" dirty="0" smtClean="0">
                <a:latin typeface="Times New Roman"/>
                <a:cs typeface="Times New Roman"/>
              </a:rPr>
              <a:t>ó</a:t>
            </a:r>
            <a:r>
              <a:rPr sz="1000" spc="0" dirty="0" smtClean="0">
                <a:latin typeface="Times New Roman"/>
                <a:cs typeface="Times New Roman"/>
              </a:rPr>
              <a:t>) pas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ndo por L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ona</a:t>
            </a:r>
            <a:r>
              <a:rPr sz="1000" spc="-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do, M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g</a:t>
            </a:r>
            <a:r>
              <a:rPr sz="1000" spc="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el</a:t>
            </a:r>
            <a:r>
              <a:rPr sz="1000" spc="-4" dirty="0" smtClean="0">
                <a:latin typeface="Times New Roman"/>
                <a:cs typeface="Times New Roman"/>
              </a:rPr>
              <a:t> Á</a:t>
            </a:r>
            <a:r>
              <a:rPr sz="1000" spc="0" dirty="0" smtClean="0">
                <a:latin typeface="Times New Roman"/>
                <a:cs typeface="Times New Roman"/>
              </a:rPr>
              <a:t>nge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, Rafael,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Ve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ázq</a:t>
            </a:r>
            <a:r>
              <a:rPr sz="1000" spc="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9" dirty="0" smtClean="0">
                <a:latin typeface="Times New Roman"/>
                <a:cs typeface="Times New Roman"/>
              </a:rPr>
              <a:t>z</a:t>
            </a:r>
            <a:r>
              <a:rPr sz="1000" spc="0" dirty="0" smtClean="0">
                <a:latin typeface="Times New Roman"/>
                <a:cs typeface="Times New Roman"/>
              </a:rPr>
              <a:t>, Goya,</a:t>
            </a:r>
            <a:r>
              <a:rPr sz="1000" spc="-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Pic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sso,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etc..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29302" y="7204928"/>
            <a:ext cx="1996312" cy="26314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686" algn="just">
              <a:lnSpc>
                <a:spcPts val="1125"/>
              </a:lnSpc>
              <a:spcBef>
                <a:spcPts val="56"/>
              </a:spcBef>
            </a:pPr>
            <a:r>
              <a:rPr sz="1000" spc="0" dirty="0" smtClean="0">
                <a:latin typeface="Times New Roman"/>
                <a:cs typeface="Times New Roman"/>
              </a:rPr>
              <a:t>los</a:t>
            </a:r>
            <a:r>
              <a:rPr sz="1000" spc="235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rtis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as</a:t>
            </a:r>
            <a:r>
              <a:rPr sz="1000" spc="23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q</a:t>
            </a:r>
            <a:r>
              <a:rPr sz="1000" spc="-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235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ás</a:t>
            </a:r>
            <a:r>
              <a:rPr sz="1000" spc="23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reno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b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23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le</a:t>
            </a:r>
            <a:r>
              <a:rPr sz="1000" spc="22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ha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149"/>
              </a:lnSpc>
              <a:spcBef>
                <a:spcPts val="173"/>
              </a:spcBef>
            </a:pPr>
            <a:r>
              <a:rPr sz="1000" spc="0" dirty="0" smtClean="0">
                <a:latin typeface="Times New Roman"/>
                <a:cs typeface="Times New Roman"/>
              </a:rPr>
              <a:t>dado  a  es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24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</a:t>
            </a:r>
            <a:r>
              <a:rPr sz="1000" spc="-4" dirty="0" smtClean="0">
                <a:latin typeface="Times New Roman"/>
                <a:cs typeface="Times New Roman"/>
              </a:rPr>
              <a:t>é</a:t>
            </a:r>
            <a:r>
              <a:rPr sz="1000" spc="0" dirty="0" smtClean="0">
                <a:latin typeface="Times New Roman"/>
                <a:cs typeface="Times New Roman"/>
              </a:rPr>
              <a:t>cnica</a:t>
            </a:r>
            <a:r>
              <a:rPr sz="1000" spc="24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ha 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do</a:t>
            </a:r>
            <a:r>
              <a:rPr sz="1000" spc="24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Alb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rto 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149"/>
              </a:lnSpc>
              <a:spcBef>
                <a:spcPts val="229"/>
              </a:spcBef>
            </a:pPr>
            <a:r>
              <a:rPr sz="1000" spc="0" dirty="0" smtClean="0">
                <a:latin typeface="Times New Roman"/>
                <a:cs typeface="Times New Roman"/>
              </a:rPr>
              <a:t>Durero, que u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z</a:t>
            </a:r>
            <a:r>
              <a:rPr sz="1000" spc="0" dirty="0" smtClean="0">
                <a:latin typeface="Times New Roman"/>
                <a:cs typeface="Times New Roman"/>
              </a:rPr>
              <a:t>ó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la línea no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ólo 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149"/>
              </a:lnSpc>
              <a:spcBef>
                <a:spcPts val="229"/>
              </a:spcBef>
            </a:pPr>
            <a:r>
              <a:rPr sz="1000" spc="0" dirty="0" smtClean="0">
                <a:latin typeface="Times New Roman"/>
                <a:cs typeface="Times New Roman"/>
              </a:rPr>
              <a:t>co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deli</a:t>
            </a:r>
            <a:r>
              <a:rPr sz="1000" spc="-1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ita</a:t>
            </a:r>
            <a:r>
              <a:rPr sz="1000" spc="4" dirty="0" smtClean="0">
                <a:latin typeface="Times New Roman"/>
                <a:cs typeface="Times New Roman"/>
              </a:rPr>
              <a:t>d</a:t>
            </a:r>
            <a:r>
              <a:rPr sz="1000" spc="0" dirty="0" smtClean="0">
                <a:latin typeface="Times New Roman"/>
                <a:cs typeface="Times New Roman"/>
              </a:rPr>
              <a:t>ora de for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as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y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upe</a:t>
            </a:r>
            <a:r>
              <a:rPr sz="1000" spc="-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- 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149"/>
              </a:lnSpc>
              <a:spcBef>
                <a:spcPts val="229"/>
              </a:spcBef>
            </a:pPr>
            <a:r>
              <a:rPr sz="1000" spc="0" dirty="0" smtClean="0">
                <a:latin typeface="Times New Roman"/>
                <a:cs typeface="Times New Roman"/>
              </a:rPr>
              <a:t>fic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es, si</a:t>
            </a:r>
            <a:r>
              <a:rPr sz="1000" spc="-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bién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pa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a d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finir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el 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149"/>
              </a:lnSpc>
              <a:spcBef>
                <a:spcPts val="229"/>
              </a:spcBef>
            </a:pPr>
            <a:r>
              <a:rPr sz="1000" spc="0" dirty="0" smtClean="0">
                <a:latin typeface="Times New Roman"/>
                <a:cs typeface="Times New Roman"/>
              </a:rPr>
              <a:t>v</a:t>
            </a:r>
            <a:r>
              <a:rPr sz="1000" spc="4" dirty="0" smtClean="0">
                <a:latin typeface="Times New Roman"/>
                <a:cs typeface="Times New Roman"/>
              </a:rPr>
              <a:t>o</a:t>
            </a:r>
            <a:r>
              <a:rPr sz="1000" spc="-9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u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en, val</a:t>
            </a:r>
            <a:r>
              <a:rPr sz="1000" spc="-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rar l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s 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upe</a:t>
            </a:r>
            <a:r>
              <a:rPr sz="1000" spc="-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fic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es, e</a:t>
            </a:r>
            <a:r>
              <a:rPr sz="1000" spc="-4" dirty="0" smtClean="0">
                <a:latin typeface="Times New Roman"/>
                <a:cs typeface="Times New Roman"/>
              </a:rPr>
              <a:t>x</a:t>
            </a:r>
            <a:r>
              <a:rPr sz="1000" spc="0" dirty="0" smtClean="0">
                <a:latin typeface="Times New Roman"/>
                <a:cs typeface="Times New Roman"/>
              </a:rPr>
              <a:t>- 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149"/>
              </a:lnSpc>
              <a:spcBef>
                <a:spcPts val="229"/>
              </a:spcBef>
            </a:pP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es</a:t>
            </a:r>
            <a:r>
              <a:rPr sz="1000" spc="-9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r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la va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9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dad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s,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u- 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149"/>
              </a:lnSpc>
              <a:spcBef>
                <a:spcPts val="229"/>
              </a:spcBef>
            </a:pPr>
            <a:r>
              <a:rPr sz="1000" spc="0" dirty="0" smtClean="0">
                <a:latin typeface="Times New Roman"/>
                <a:cs typeface="Times New Roman"/>
              </a:rPr>
              <a:t>ces, el </a:t>
            </a:r>
            <a:r>
              <a:rPr sz="1000" spc="-4" dirty="0" smtClean="0">
                <a:latin typeface="Times New Roman"/>
                <a:cs typeface="Times New Roman"/>
              </a:rPr>
              <a:t>f</a:t>
            </a:r>
            <a:r>
              <a:rPr sz="1000" spc="0" dirty="0" smtClean="0">
                <a:latin typeface="Times New Roman"/>
                <a:cs typeface="Times New Roman"/>
              </a:rPr>
              <a:t>ondo,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las so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b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as.</a:t>
            </a:r>
            <a:endParaRPr sz="1000">
              <a:latin typeface="Times New Roman"/>
              <a:cs typeface="Times New Roman"/>
            </a:endParaRPr>
          </a:p>
          <a:p>
            <a:pPr marL="12700" marR="633" algn="just">
              <a:lnSpc>
                <a:spcPts val="1149"/>
              </a:lnSpc>
              <a:spcBef>
                <a:spcPts val="434"/>
              </a:spcBef>
            </a:pPr>
            <a:r>
              <a:rPr sz="1000" spc="0" dirty="0" smtClean="0">
                <a:latin typeface="Times New Roman"/>
                <a:cs typeface="Times New Roman"/>
              </a:rPr>
              <a:t>Pe</a:t>
            </a:r>
            <a:r>
              <a:rPr sz="1000" spc="-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no 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ola</a:t>
            </a:r>
            <a:r>
              <a:rPr sz="1000" spc="-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ente art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st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s de reno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- </a:t>
            </a:r>
            <a:endParaRPr sz="1000">
              <a:latin typeface="Times New Roman"/>
              <a:cs typeface="Times New Roman"/>
            </a:endParaRPr>
          </a:p>
          <a:p>
            <a:pPr marL="12700" marR="633" algn="just">
              <a:lnSpc>
                <a:spcPts val="1149"/>
              </a:lnSpc>
              <a:spcBef>
                <a:spcPts val="229"/>
              </a:spcBef>
            </a:pPr>
            <a:r>
              <a:rPr sz="1000" spc="0" dirty="0" smtClean="0">
                <a:latin typeface="Times New Roman"/>
                <a:cs typeface="Times New Roman"/>
              </a:rPr>
              <a:t>b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 han</a:t>
            </a:r>
            <a:r>
              <a:rPr sz="1000" spc="1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pleado</a:t>
            </a:r>
            <a:r>
              <a:rPr sz="1000" spc="1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la </a:t>
            </a:r>
            <a:r>
              <a:rPr sz="1000" spc="2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4" dirty="0" smtClean="0">
                <a:latin typeface="Times New Roman"/>
                <a:cs typeface="Times New Roman"/>
              </a:rPr>
              <a:t>í</a:t>
            </a:r>
            <a:r>
              <a:rPr sz="1000" spc="0" dirty="0" smtClean="0">
                <a:latin typeface="Times New Roman"/>
                <a:cs typeface="Times New Roman"/>
              </a:rPr>
              <a:t>nea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ra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4" dirty="0" smtClean="0">
                <a:latin typeface="Times New Roman"/>
                <a:cs typeface="Times New Roman"/>
              </a:rPr>
              <a:t>x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- </a:t>
            </a:r>
            <a:endParaRPr sz="1000">
              <a:latin typeface="Times New Roman"/>
              <a:cs typeface="Times New Roman"/>
            </a:endParaRPr>
          </a:p>
          <a:p>
            <a:pPr marL="12700" marR="633" algn="just">
              <a:lnSpc>
                <a:spcPts val="1149"/>
              </a:lnSpc>
              <a:spcBef>
                <a:spcPts val="229"/>
              </a:spcBef>
            </a:pPr>
            <a:r>
              <a:rPr sz="1000" spc="0" dirty="0" smtClean="0">
                <a:latin typeface="Times New Roman"/>
                <a:cs typeface="Times New Roman"/>
              </a:rPr>
              <a:t>sar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senti</a:t>
            </a:r>
            <a:r>
              <a:rPr sz="1000" spc="-1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ntos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y </a:t>
            </a:r>
            <a:r>
              <a:rPr sz="1000" spc="4" dirty="0" smtClean="0">
                <a:latin typeface="Times New Roman"/>
                <a:cs typeface="Times New Roman"/>
              </a:rPr>
              <a:t>e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ocio</a:t>
            </a:r>
            <a:r>
              <a:rPr sz="1000" spc="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es, a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veces </a:t>
            </a:r>
            <a:endParaRPr sz="1000">
              <a:latin typeface="Times New Roman"/>
              <a:cs typeface="Times New Roman"/>
            </a:endParaRPr>
          </a:p>
          <a:p>
            <a:pPr marL="12700" marR="633" algn="just">
              <a:lnSpc>
                <a:spcPts val="1149"/>
              </a:lnSpc>
              <a:spcBef>
                <a:spcPts val="229"/>
              </a:spcBef>
            </a:pP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as</a:t>
            </a:r>
            <a:r>
              <a:rPr sz="1000" spc="8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y</a:t>
            </a:r>
            <a:r>
              <a:rPr sz="1000" spc="7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escri</a:t>
            </a:r>
            <a:r>
              <a:rPr sz="1000" spc="-9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es   uti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z</a:t>
            </a:r>
            <a:r>
              <a:rPr sz="1000" spc="0" dirty="0" smtClean="0">
                <a:latin typeface="Times New Roman"/>
                <a:cs typeface="Times New Roman"/>
              </a:rPr>
              <a:t>an</a:t>
            </a:r>
            <a:r>
              <a:rPr sz="1000" spc="8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el</a:t>
            </a:r>
            <a:r>
              <a:rPr sz="1000" spc="7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poder </a:t>
            </a:r>
            <a:endParaRPr sz="1000">
              <a:latin typeface="Times New Roman"/>
              <a:cs typeface="Times New Roman"/>
            </a:endParaRPr>
          </a:p>
          <a:p>
            <a:pPr marL="12700" marR="633" algn="just">
              <a:lnSpc>
                <a:spcPts val="1149"/>
              </a:lnSpc>
              <a:spcBef>
                <a:spcPts val="229"/>
              </a:spcBef>
            </a:pPr>
            <a:r>
              <a:rPr sz="1000" spc="0" dirty="0" smtClean="0">
                <a:latin typeface="Times New Roman"/>
                <a:cs typeface="Times New Roman"/>
              </a:rPr>
              <a:t>expresi</a:t>
            </a:r>
            <a:r>
              <a:rPr sz="1000" spc="-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la l</a:t>
            </a:r>
            <a:r>
              <a:rPr sz="1000" spc="-4" dirty="0" smtClean="0">
                <a:latin typeface="Times New Roman"/>
                <a:cs typeface="Times New Roman"/>
              </a:rPr>
              <a:t>í</a:t>
            </a:r>
            <a:r>
              <a:rPr sz="1000" spc="0" dirty="0" smtClean="0">
                <a:latin typeface="Times New Roman"/>
                <a:cs typeface="Times New Roman"/>
              </a:rPr>
              <a:t>nea,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es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el caso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 </a:t>
            </a:r>
            <a:endParaRPr sz="1000">
              <a:latin typeface="Times New Roman"/>
              <a:cs typeface="Times New Roman"/>
            </a:endParaRPr>
          </a:p>
          <a:p>
            <a:pPr marL="12700" marR="633" algn="just">
              <a:lnSpc>
                <a:spcPts val="1149"/>
              </a:lnSpc>
              <a:spcBef>
                <a:spcPts val="229"/>
              </a:spcBef>
            </a:pPr>
            <a:r>
              <a:rPr sz="1000" spc="0" dirty="0" smtClean="0">
                <a:latin typeface="Times New Roman"/>
                <a:cs typeface="Times New Roman"/>
              </a:rPr>
              <a:t>Alb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rti</a:t>
            </a:r>
            <a:r>
              <a:rPr sz="1000" spc="2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y </a:t>
            </a:r>
            <a:r>
              <a:rPr sz="1000" spc="5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Ga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ía</a:t>
            </a:r>
            <a:r>
              <a:rPr sz="1000" spc="2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Lo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ca</a:t>
            </a:r>
            <a:r>
              <a:rPr sz="1000" spc="29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(</a:t>
            </a:r>
            <a:r>
              <a:rPr sz="1000" spc="0" dirty="0" smtClean="0">
                <a:latin typeface="Times New Roman"/>
                <a:cs typeface="Times New Roman"/>
              </a:rPr>
              <a:t>Ilus</a:t>
            </a:r>
            <a:r>
              <a:rPr sz="1000" spc="-4" dirty="0" smtClean="0">
                <a:latin typeface="Times New Roman"/>
                <a:cs typeface="Times New Roman"/>
              </a:rPr>
              <a:t>tr</a:t>
            </a:r>
            <a:r>
              <a:rPr sz="1000" spc="0" dirty="0" smtClean="0">
                <a:latin typeface="Times New Roman"/>
                <a:cs typeface="Times New Roman"/>
              </a:rPr>
              <a:t>ac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ón</a:t>
            </a:r>
            <a:r>
              <a:rPr sz="1000" spc="2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nº</a:t>
            </a:r>
            <a:endParaRPr sz="1000">
              <a:latin typeface="Times New Roman"/>
              <a:cs typeface="Times New Roman"/>
            </a:endParaRPr>
          </a:p>
          <a:p>
            <a:pPr marL="12700" marR="1826707" algn="just">
              <a:lnSpc>
                <a:spcPct val="95825"/>
              </a:lnSpc>
              <a:spcBef>
                <a:spcPts val="234"/>
              </a:spcBef>
            </a:pPr>
            <a:r>
              <a:rPr sz="1000" spc="0" dirty="0" smtClean="0">
                <a:latin typeface="Times New Roman"/>
                <a:cs typeface="Times New Roman"/>
              </a:rPr>
              <a:t>8).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43204" y="7230074"/>
            <a:ext cx="1995972" cy="2456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62" algn="just">
              <a:lnSpc>
                <a:spcPts val="1125"/>
              </a:lnSpc>
              <a:spcBef>
                <a:spcPts val="56"/>
              </a:spcBef>
            </a:pPr>
            <a:r>
              <a:rPr sz="1000" spc="0" dirty="0" smtClean="0">
                <a:latin typeface="Times New Roman"/>
                <a:cs typeface="Times New Roman"/>
              </a:rPr>
              <a:t>T</a:t>
            </a:r>
            <a:r>
              <a:rPr sz="1000" spc="-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d</a:t>
            </a:r>
            <a:r>
              <a:rPr sz="1000" spc="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s</a:t>
            </a:r>
            <a:r>
              <a:rPr sz="1000" spc="140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os</a:t>
            </a:r>
            <a:r>
              <a:rPr sz="1000" spc="13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g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n</a:t>
            </a:r>
            <a:r>
              <a:rPr sz="1000" spc="4" dirty="0" smtClean="0">
                <a:latin typeface="Times New Roman"/>
                <a:cs typeface="Times New Roman"/>
              </a:rPr>
              <a:t>d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s</a:t>
            </a:r>
            <a:r>
              <a:rPr sz="1000" spc="14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art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st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s</a:t>
            </a:r>
            <a:r>
              <a:rPr sz="1000" spc="14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h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n</a:t>
            </a:r>
            <a:r>
              <a:rPr sz="1000" spc="140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s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-</a:t>
            </a:r>
            <a:endParaRPr sz="1000">
              <a:latin typeface="Times New Roman"/>
              <a:cs typeface="Times New Roman"/>
            </a:endParaRPr>
          </a:p>
          <a:p>
            <a:pPr marL="12700" marR="401" algn="just">
              <a:lnSpc>
                <a:spcPts val="1149"/>
              </a:lnSpc>
              <a:spcBef>
                <a:spcPts val="173"/>
              </a:spcBef>
            </a:pP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do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la l</a:t>
            </a:r>
            <a:r>
              <a:rPr sz="1000" spc="-4" dirty="0" smtClean="0">
                <a:latin typeface="Times New Roman"/>
                <a:cs typeface="Times New Roman"/>
              </a:rPr>
              <a:t>í</a:t>
            </a:r>
            <a:r>
              <a:rPr sz="1000" spc="0" dirty="0" smtClean="0">
                <a:latin typeface="Times New Roman"/>
                <a:cs typeface="Times New Roman"/>
              </a:rPr>
              <a:t>n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4" dirty="0" smtClean="0">
                <a:latin typeface="Times New Roman"/>
                <a:cs typeface="Times New Roman"/>
              </a:rPr>
              <a:t>e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nto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es</a:t>
            </a:r>
            <a:r>
              <a:rPr sz="1000" spc="-9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n- </a:t>
            </a:r>
            <a:endParaRPr sz="1000">
              <a:latin typeface="Times New Roman"/>
              <a:cs typeface="Times New Roman"/>
            </a:endParaRPr>
          </a:p>
          <a:p>
            <a:pPr marL="12700" marR="401" algn="just">
              <a:lnSpc>
                <a:spcPts val="1149"/>
              </a:lnSpc>
              <a:spcBef>
                <a:spcPts val="229"/>
              </a:spcBef>
            </a:pPr>
            <a:r>
              <a:rPr sz="1000" spc="0" dirty="0" smtClean="0">
                <a:latin typeface="Times New Roman"/>
                <a:cs typeface="Times New Roman"/>
              </a:rPr>
              <a:t>c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al de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su ob</a:t>
            </a:r>
            <a:r>
              <a:rPr sz="1000" spc="-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plást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ca,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ya sea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ra </a:t>
            </a:r>
            <a:endParaRPr sz="1000">
              <a:latin typeface="Times New Roman"/>
              <a:cs typeface="Times New Roman"/>
            </a:endParaRPr>
          </a:p>
          <a:p>
            <a:pPr marL="12700" marR="401" algn="just">
              <a:lnSpc>
                <a:spcPts val="1149"/>
              </a:lnSpc>
              <a:spcBef>
                <a:spcPts val="229"/>
              </a:spcBef>
            </a:pPr>
            <a:r>
              <a:rPr sz="1000" spc="0" dirty="0" smtClean="0">
                <a:latin typeface="Times New Roman"/>
                <a:cs typeface="Times New Roman"/>
              </a:rPr>
              <a:t>real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zar boce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os, 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-4" dirty="0" smtClean="0">
                <a:latin typeface="Times New Roman"/>
                <a:cs typeface="Times New Roman"/>
              </a:rPr>
              <a:t>ar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el 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rte </a:t>
            </a:r>
            <a:endParaRPr sz="1000">
              <a:latin typeface="Times New Roman"/>
              <a:cs typeface="Times New Roman"/>
            </a:endParaRPr>
          </a:p>
          <a:p>
            <a:pPr marL="12700" marR="401" algn="just">
              <a:lnSpc>
                <a:spcPts val="1149"/>
              </a:lnSpc>
              <a:spcBef>
                <a:spcPts val="229"/>
              </a:spcBef>
            </a:pPr>
            <a:r>
              <a:rPr sz="1000" spc="0" dirty="0" smtClean="0">
                <a:latin typeface="Times New Roman"/>
                <a:cs typeface="Times New Roman"/>
              </a:rPr>
              <a:t>final, han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re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urri</a:t>
            </a:r>
            <a:r>
              <a:rPr sz="1000" spc="-4" dirty="0" smtClean="0">
                <a:latin typeface="Times New Roman"/>
                <a:cs typeface="Times New Roman"/>
              </a:rPr>
              <a:t>d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la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-1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14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4" dirty="0" smtClean="0">
                <a:latin typeface="Times New Roman"/>
                <a:cs typeface="Times New Roman"/>
              </a:rPr>
              <a:t>d</a:t>
            </a:r>
            <a:r>
              <a:rPr sz="1000" spc="0" dirty="0" smtClean="0">
                <a:latin typeface="Times New Roman"/>
                <a:cs typeface="Times New Roman"/>
              </a:rPr>
              <a:t>o </a:t>
            </a:r>
            <a:endParaRPr sz="1000">
              <a:latin typeface="Times New Roman"/>
              <a:cs typeface="Times New Roman"/>
            </a:endParaRPr>
          </a:p>
          <a:p>
            <a:pPr marL="12700" marR="401" algn="just">
              <a:lnSpc>
                <a:spcPts val="1149"/>
              </a:lnSpc>
              <a:spcBef>
                <a:spcPts val="229"/>
              </a:spcBef>
            </a:pP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xpres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r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us senti</a:t>
            </a:r>
            <a:r>
              <a:rPr sz="1000" spc="-1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ntos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 co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 </a:t>
            </a:r>
            <a:endParaRPr sz="1000">
              <a:latin typeface="Times New Roman"/>
              <a:cs typeface="Times New Roman"/>
            </a:endParaRPr>
          </a:p>
          <a:p>
            <a:pPr marL="12700" marR="401" algn="just">
              <a:lnSpc>
                <a:spcPts val="1149"/>
              </a:lnSpc>
              <a:spcBef>
                <a:spcPts val="229"/>
              </a:spcBef>
            </a:pPr>
            <a:r>
              <a:rPr sz="1000" spc="-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ero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ele</a:t>
            </a:r>
            <a:r>
              <a:rPr sz="1000" spc="-1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ento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si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ivo.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149"/>
              </a:lnSpc>
              <a:spcBef>
                <a:spcPts val="434"/>
              </a:spcBef>
            </a:pPr>
            <a:r>
              <a:rPr sz="1000" spc="0" dirty="0" smtClean="0">
                <a:latin typeface="Times New Roman"/>
                <a:cs typeface="Times New Roman"/>
              </a:rPr>
              <a:t>El apa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t</a:t>
            </a:r>
            <a:r>
              <a:rPr sz="1000" spc="-9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do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l arte en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el cu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l la l</a:t>
            </a:r>
            <a:r>
              <a:rPr sz="1000" spc="-4" dirty="0" smtClean="0">
                <a:latin typeface="Times New Roman"/>
                <a:cs typeface="Times New Roman"/>
              </a:rPr>
              <a:t>í</a:t>
            </a:r>
            <a:r>
              <a:rPr sz="1000" spc="0" dirty="0" smtClean="0">
                <a:latin typeface="Times New Roman"/>
                <a:cs typeface="Times New Roman"/>
              </a:rPr>
              <a:t>nea 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149"/>
              </a:lnSpc>
              <a:spcBef>
                <a:spcPts val="229"/>
              </a:spcBef>
            </a:pPr>
            <a:r>
              <a:rPr sz="1000" spc="0" dirty="0" smtClean="0">
                <a:latin typeface="Times New Roman"/>
                <a:cs typeface="Times New Roman"/>
              </a:rPr>
              <a:t>es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el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ento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esencia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, es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GR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- 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149"/>
              </a:lnSpc>
              <a:spcBef>
                <a:spcPts val="229"/>
              </a:spcBef>
            </a:pPr>
            <a:r>
              <a:rPr sz="1000" spc="0" dirty="0" smtClean="0">
                <a:latin typeface="Times New Roman"/>
                <a:cs typeface="Times New Roman"/>
              </a:rPr>
              <a:t>BA</a:t>
            </a:r>
            <a:r>
              <a:rPr sz="1000" spc="-4" dirty="0" smtClean="0">
                <a:latin typeface="Times New Roman"/>
                <a:cs typeface="Times New Roman"/>
              </a:rPr>
              <a:t>D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y 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ás co</a:t>
            </a:r>
            <a:r>
              <a:rPr sz="1000" spc="4" dirty="0" smtClean="0">
                <a:latin typeface="Times New Roman"/>
                <a:cs typeface="Times New Roman"/>
              </a:rPr>
              <a:t>n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reta</a:t>
            </a:r>
            <a:r>
              <a:rPr sz="1000" spc="-1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ente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el a</a:t>
            </a:r>
            <a:r>
              <a:rPr sz="1000" spc="-4" dirty="0" smtClean="0">
                <a:latin typeface="Times New Roman"/>
                <a:cs typeface="Times New Roman"/>
              </a:rPr>
              <a:t>g</a:t>
            </a:r>
            <a:r>
              <a:rPr sz="1000" spc="0" dirty="0" smtClean="0">
                <a:latin typeface="Times New Roman"/>
                <a:cs typeface="Times New Roman"/>
              </a:rPr>
              <a:t>u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- 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149"/>
              </a:lnSpc>
              <a:spcBef>
                <a:spcPts val="229"/>
              </a:spcBef>
            </a:pPr>
            <a:r>
              <a:rPr sz="1000" spc="0" dirty="0" smtClean="0">
                <a:latin typeface="Times New Roman"/>
                <a:cs typeface="Times New Roman"/>
              </a:rPr>
              <a:t>f</a:t>
            </a:r>
            <a:r>
              <a:rPr sz="1000" spc="4" dirty="0" smtClean="0">
                <a:latin typeface="Times New Roman"/>
                <a:cs typeface="Times New Roman"/>
              </a:rPr>
              <a:t>u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rte</a:t>
            </a:r>
            <a:r>
              <a:rPr sz="1000" spc="20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y</a:t>
            </a:r>
            <a:r>
              <a:rPr sz="1000" spc="20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la</a:t>
            </a:r>
            <a:r>
              <a:rPr sz="1000" spc="200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"</a:t>
            </a:r>
            <a:r>
              <a:rPr sz="1000" spc="0" dirty="0" smtClean="0">
                <a:latin typeface="Times New Roman"/>
                <a:cs typeface="Times New Roman"/>
              </a:rPr>
              <a:t>punta</a:t>
            </a:r>
            <a:r>
              <a:rPr sz="1000" spc="20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seca</a:t>
            </a:r>
            <a:r>
              <a:rPr sz="1000" spc="-4" dirty="0" smtClean="0">
                <a:latin typeface="Times New Roman"/>
                <a:cs typeface="Times New Roman"/>
              </a:rPr>
              <a:t>"</a:t>
            </a:r>
            <a:r>
              <a:rPr sz="1000" spc="0" dirty="0" smtClean="0">
                <a:latin typeface="Times New Roman"/>
                <a:cs typeface="Times New Roman"/>
              </a:rPr>
              <a:t>,</a:t>
            </a:r>
            <a:r>
              <a:rPr sz="1000" spc="20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</a:t>
            </a:r>
            <a:r>
              <a:rPr sz="1000" spc="-4" dirty="0" smtClean="0">
                <a:latin typeface="Times New Roman"/>
                <a:cs typeface="Times New Roman"/>
              </a:rPr>
              <a:t>é</a:t>
            </a:r>
            <a:r>
              <a:rPr sz="1000" spc="0" dirty="0" smtClean="0">
                <a:latin typeface="Times New Roman"/>
                <a:cs typeface="Times New Roman"/>
              </a:rPr>
              <a:t>cnicas</a:t>
            </a:r>
            <a:r>
              <a:rPr sz="1000" spc="205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 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149"/>
              </a:lnSpc>
              <a:spcBef>
                <a:spcPts val="229"/>
              </a:spcBef>
            </a:pP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s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cuales por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edio</a:t>
            </a:r>
            <a:r>
              <a:rPr sz="1000" spc="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4" dirty="0" smtClean="0">
                <a:latin typeface="Times New Roman"/>
                <a:cs typeface="Times New Roman"/>
              </a:rPr>
              <a:t>í</a:t>
            </a:r>
            <a:r>
              <a:rPr sz="1000" spc="0" dirty="0" smtClean="0">
                <a:latin typeface="Times New Roman"/>
                <a:cs typeface="Times New Roman"/>
              </a:rPr>
              <a:t>n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as,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uti- 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149"/>
              </a:lnSpc>
              <a:spcBef>
                <a:spcPts val="229"/>
              </a:spcBef>
            </a:pP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zán</a:t>
            </a:r>
            <a:r>
              <a:rPr sz="1000" spc="4" dirty="0" smtClean="0">
                <a:latin typeface="Times New Roman"/>
                <a:cs typeface="Times New Roman"/>
              </a:rPr>
              <a:t>d</a:t>
            </a:r>
            <a:r>
              <a:rPr sz="1000" spc="0" dirty="0" smtClean="0">
                <a:latin typeface="Times New Roman"/>
                <a:cs typeface="Times New Roman"/>
              </a:rPr>
              <a:t>ola</a:t>
            </a:r>
            <a:r>
              <a:rPr sz="1000" spc="150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ola</a:t>
            </a:r>
            <a:r>
              <a:rPr sz="1000" spc="15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160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</a:t>
            </a:r>
            <a:r>
              <a:rPr sz="1000" spc="15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tra</a:t>
            </a:r>
            <a:r>
              <a:rPr sz="1000" spc="-1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as,</a:t>
            </a:r>
            <a:r>
              <a:rPr sz="1000" spc="160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15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g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n</a:t>
            </a:r>
            <a:endParaRPr sz="1000">
              <a:latin typeface="Times New Roman"/>
              <a:cs typeface="Times New Roman"/>
            </a:endParaRPr>
          </a:p>
          <a:p>
            <a:pPr marL="12700" marR="3855" algn="just">
              <a:lnSpc>
                <a:spcPct val="95825"/>
              </a:lnSpc>
              <a:spcBef>
                <a:spcPts val="234"/>
              </a:spcBef>
            </a:pPr>
            <a:r>
              <a:rPr sz="1000" spc="0" dirty="0" smtClean="0">
                <a:latin typeface="Times New Roman"/>
                <a:cs typeface="Times New Roman"/>
              </a:rPr>
              <a:t>obras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plást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cas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gran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bell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z</a:t>
            </a:r>
            <a:r>
              <a:rPr sz="1000" spc="-9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,</a:t>
            </a:r>
            <a:r>
              <a:rPr sz="1000" spc="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uno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387598" y="9718277"/>
            <a:ext cx="924034" cy="1267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5"/>
              </a:lnSpc>
              <a:spcBef>
                <a:spcPts val="45"/>
              </a:spcBef>
            </a:pPr>
            <a:r>
              <a:rPr sz="800" spc="0" dirty="0" smtClean="0">
                <a:latin typeface="Times New Roman"/>
                <a:cs typeface="Times New Roman"/>
              </a:rPr>
              <a:t>I</a:t>
            </a:r>
            <a:r>
              <a:rPr sz="800" spc="-4" dirty="0" smtClean="0">
                <a:latin typeface="Times New Roman"/>
                <a:cs typeface="Times New Roman"/>
              </a:rPr>
              <a:t>L</a:t>
            </a:r>
            <a:r>
              <a:rPr sz="800" spc="0" dirty="0" smtClean="0">
                <a:latin typeface="Times New Roman"/>
                <a:cs typeface="Times New Roman"/>
              </a:rPr>
              <a:t>U</a:t>
            </a:r>
            <a:r>
              <a:rPr sz="800" spc="4" dirty="0" smtClean="0">
                <a:latin typeface="Times New Roman"/>
                <a:cs typeface="Times New Roman"/>
              </a:rPr>
              <a:t>S</a:t>
            </a:r>
            <a:r>
              <a:rPr sz="800" spc="0" dirty="0" smtClean="0">
                <a:latin typeface="Times New Roman"/>
                <a:cs typeface="Times New Roman"/>
              </a:rPr>
              <a:t>TRAC</a:t>
            </a:r>
            <a:r>
              <a:rPr sz="800" spc="4" dirty="0" smtClean="0">
                <a:latin typeface="Times New Roman"/>
                <a:cs typeface="Times New Roman"/>
              </a:rPr>
              <a:t>I</a:t>
            </a:r>
            <a:r>
              <a:rPr sz="800" spc="0" dirty="0" smtClean="0">
                <a:latin typeface="Times New Roman"/>
                <a:cs typeface="Times New Roman"/>
              </a:rPr>
              <a:t>ÓN</a:t>
            </a:r>
            <a:r>
              <a:rPr sz="800" spc="-53" dirty="0" smtClean="0">
                <a:latin typeface="Times New Roman"/>
                <a:cs typeface="Times New Roman"/>
              </a:rPr>
              <a:t> </a:t>
            </a:r>
            <a:r>
              <a:rPr sz="800" spc="4" dirty="0" smtClean="0">
                <a:latin typeface="Times New Roman"/>
                <a:cs typeface="Times New Roman"/>
              </a:rPr>
              <a:t>N</a:t>
            </a:r>
            <a:r>
              <a:rPr sz="800" spc="0" dirty="0" smtClean="0">
                <a:latin typeface="Times New Roman"/>
                <a:cs typeface="Times New Roman"/>
              </a:rPr>
              <a:t>º</a:t>
            </a:r>
            <a:r>
              <a:rPr sz="800" spc="-3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5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23234" y="10006567"/>
            <a:ext cx="526401" cy="1267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5"/>
              </a:lnSpc>
              <a:spcBef>
                <a:spcPts val="45"/>
              </a:spcBef>
            </a:pPr>
            <a:r>
              <a:rPr sz="800" spc="0" dirty="0" smtClean="0">
                <a:latin typeface="Times New Roman"/>
                <a:cs typeface="Times New Roman"/>
              </a:rPr>
              <a:t>PÁG.</a:t>
            </a:r>
            <a:r>
              <a:rPr sz="800" spc="-17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Nº</a:t>
            </a:r>
            <a:r>
              <a:rPr sz="800" spc="-3" dirty="0" smtClean="0">
                <a:latin typeface="Times New Roman"/>
                <a:cs typeface="Times New Roman"/>
              </a:rPr>
              <a:t> </a:t>
            </a:r>
            <a:r>
              <a:rPr sz="800" spc="4" dirty="0" smtClean="0">
                <a:latin typeface="Times New Roman"/>
                <a:cs typeface="Times New Roman"/>
              </a:rPr>
              <a:t>2</a:t>
            </a:r>
            <a:r>
              <a:rPr sz="800" spc="0" dirty="0" smtClean="0">
                <a:latin typeface="Times New Roman"/>
                <a:cs typeface="Times New Roman"/>
              </a:rPr>
              <a:t>$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81486" y="5213148"/>
            <a:ext cx="2965496" cy="9455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3781490" y="4056789"/>
            <a:ext cx="1351780" cy="9164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5402213" y="4056789"/>
            <a:ext cx="1351782" cy="9164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3878320" y="3473538"/>
            <a:ext cx="904053" cy="139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218140" y="3187402"/>
            <a:ext cx="788626" cy="75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745439" y="2858352"/>
            <a:ext cx="1367847" cy="9273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49523">
              <a:lnSpc>
                <a:spcPct val="100000"/>
              </a:lnSpc>
              <a:spcBef>
                <a:spcPts val="1403"/>
              </a:spcBef>
              <a:tabLst>
                <a:tab pos="774700" algn="l"/>
              </a:tabLst>
            </a:pPr>
            <a:r>
              <a:rPr sz="1000" u="sng" dirty="0" smtClean="0">
                <a:latin typeface="Times New Roman"/>
                <a:cs typeface="Times New Roman"/>
              </a:rPr>
              <a:t> 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85425" y="2858352"/>
            <a:ext cx="1367848" cy="9273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4741135" y="1779920"/>
            <a:ext cx="72516" cy="7094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4813651" y="1779920"/>
            <a:ext cx="72428" cy="7094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4886080" y="1779920"/>
            <a:ext cx="71902" cy="7094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990241" y="1779920"/>
            <a:ext cx="72509" cy="7094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4062750" y="1779920"/>
            <a:ext cx="72512" cy="7094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4135262" y="1779920"/>
            <a:ext cx="71815" cy="7094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3781490" y="1615234"/>
            <a:ext cx="1351780" cy="939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5402213" y="1615234"/>
            <a:ext cx="1351782" cy="9399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3916520" y="1567319"/>
            <a:ext cx="110528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915308" y="1617864"/>
            <a:ext cx="110527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903438" y="2878858"/>
            <a:ext cx="102184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994963" y="3142488"/>
            <a:ext cx="53413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075138" y="3480100"/>
            <a:ext cx="73854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object 982"/>
          <p:cNvSpPr/>
          <p:nvPr/>
        </p:nvSpPr>
        <p:spPr>
          <a:xfrm>
            <a:off x="3559912" y="1537072"/>
            <a:ext cx="1067384" cy="806888"/>
          </a:xfrm>
          <a:custGeom>
            <a:avLst/>
            <a:gdLst/>
            <a:ahLst/>
            <a:cxnLst/>
            <a:rect l="l" t="t" r="r" b="b"/>
            <a:pathLst>
              <a:path w="1067384" h="806888">
                <a:moveTo>
                  <a:pt x="0" y="806888"/>
                </a:moveTo>
                <a:lnTo>
                  <a:pt x="1067384" y="806888"/>
                </a:lnTo>
                <a:lnTo>
                  <a:pt x="1067384" y="0"/>
                </a:lnTo>
                <a:lnTo>
                  <a:pt x="0" y="0"/>
                </a:lnTo>
                <a:lnTo>
                  <a:pt x="0" y="806888"/>
                </a:lnTo>
                <a:close/>
              </a:path>
            </a:pathLst>
          </a:custGeom>
          <a:ln w="62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3969006" y="1918875"/>
            <a:ext cx="492175" cy="289438"/>
          </a:xfrm>
          <a:custGeom>
            <a:avLst/>
            <a:gdLst/>
            <a:ahLst/>
            <a:cxnLst/>
            <a:rect l="l" t="t" r="r" b="b"/>
            <a:pathLst>
              <a:path w="492175" h="289438">
                <a:moveTo>
                  <a:pt x="0" y="141625"/>
                </a:moveTo>
                <a:lnTo>
                  <a:pt x="6438" y="172548"/>
                </a:lnTo>
                <a:lnTo>
                  <a:pt x="25542" y="215634"/>
                </a:lnTo>
                <a:lnTo>
                  <a:pt x="38420" y="227805"/>
                </a:lnTo>
                <a:lnTo>
                  <a:pt x="76628" y="246352"/>
                </a:lnTo>
                <a:lnTo>
                  <a:pt x="115040" y="264908"/>
                </a:lnTo>
                <a:lnTo>
                  <a:pt x="153460" y="277275"/>
                </a:lnTo>
                <a:lnTo>
                  <a:pt x="198107" y="289438"/>
                </a:lnTo>
                <a:lnTo>
                  <a:pt x="300482" y="289438"/>
                </a:lnTo>
                <a:lnTo>
                  <a:pt x="345128" y="277275"/>
                </a:lnTo>
                <a:lnTo>
                  <a:pt x="396214" y="258720"/>
                </a:lnTo>
                <a:lnTo>
                  <a:pt x="453729" y="227805"/>
                </a:lnTo>
                <a:lnTo>
                  <a:pt x="460194" y="215634"/>
                </a:lnTo>
                <a:lnTo>
                  <a:pt x="485711" y="172548"/>
                </a:lnTo>
                <a:lnTo>
                  <a:pt x="492175" y="141625"/>
                </a:lnTo>
                <a:lnTo>
                  <a:pt x="485711" y="117094"/>
                </a:lnTo>
                <a:lnTo>
                  <a:pt x="466573" y="74000"/>
                </a:lnTo>
                <a:lnTo>
                  <a:pt x="453729" y="61633"/>
                </a:lnTo>
                <a:lnTo>
                  <a:pt x="396214" y="30718"/>
                </a:lnTo>
                <a:lnTo>
                  <a:pt x="345128" y="12367"/>
                </a:lnTo>
                <a:lnTo>
                  <a:pt x="300482" y="0"/>
                </a:lnTo>
                <a:lnTo>
                  <a:pt x="198107" y="0"/>
                </a:lnTo>
                <a:lnTo>
                  <a:pt x="153460" y="12367"/>
                </a:lnTo>
                <a:lnTo>
                  <a:pt x="115040" y="24530"/>
                </a:lnTo>
                <a:lnTo>
                  <a:pt x="76628" y="43085"/>
                </a:lnTo>
                <a:lnTo>
                  <a:pt x="38420" y="61633"/>
                </a:lnTo>
                <a:lnTo>
                  <a:pt x="31981" y="74000"/>
                </a:lnTo>
                <a:lnTo>
                  <a:pt x="6438" y="117094"/>
                </a:lnTo>
                <a:lnTo>
                  <a:pt x="25542" y="117094"/>
                </a:lnTo>
                <a:lnTo>
                  <a:pt x="44646" y="86171"/>
                </a:lnTo>
                <a:lnTo>
                  <a:pt x="83067" y="61633"/>
                </a:lnTo>
                <a:lnTo>
                  <a:pt x="115040" y="43085"/>
                </a:lnTo>
                <a:lnTo>
                  <a:pt x="153460" y="30718"/>
                </a:lnTo>
                <a:lnTo>
                  <a:pt x="198107" y="18547"/>
                </a:lnTo>
                <a:lnTo>
                  <a:pt x="300482" y="18547"/>
                </a:lnTo>
                <a:lnTo>
                  <a:pt x="345128" y="30718"/>
                </a:lnTo>
                <a:lnTo>
                  <a:pt x="370671" y="36898"/>
                </a:lnTo>
                <a:lnTo>
                  <a:pt x="447520" y="86171"/>
                </a:lnTo>
                <a:lnTo>
                  <a:pt x="453729" y="86171"/>
                </a:lnTo>
                <a:lnTo>
                  <a:pt x="466573" y="117094"/>
                </a:lnTo>
                <a:lnTo>
                  <a:pt x="473037" y="141625"/>
                </a:lnTo>
                <a:lnTo>
                  <a:pt x="466573" y="172548"/>
                </a:lnTo>
                <a:lnTo>
                  <a:pt x="447520" y="203266"/>
                </a:lnTo>
                <a:lnTo>
                  <a:pt x="370671" y="252540"/>
                </a:lnTo>
                <a:lnTo>
                  <a:pt x="345128" y="258720"/>
                </a:lnTo>
                <a:lnTo>
                  <a:pt x="300482" y="271088"/>
                </a:lnTo>
                <a:lnTo>
                  <a:pt x="198107" y="271088"/>
                </a:lnTo>
                <a:lnTo>
                  <a:pt x="153460" y="258720"/>
                </a:lnTo>
                <a:lnTo>
                  <a:pt x="115040" y="246352"/>
                </a:lnTo>
                <a:lnTo>
                  <a:pt x="83067" y="227805"/>
                </a:lnTo>
                <a:lnTo>
                  <a:pt x="44646" y="203266"/>
                </a:lnTo>
                <a:lnTo>
                  <a:pt x="38420" y="203266"/>
                </a:lnTo>
                <a:lnTo>
                  <a:pt x="25542" y="172548"/>
                </a:lnTo>
                <a:lnTo>
                  <a:pt x="19103" y="141625"/>
                </a:lnTo>
                <a:lnTo>
                  <a:pt x="0" y="141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3969006" y="2035970"/>
            <a:ext cx="25542" cy="24530"/>
          </a:xfrm>
          <a:custGeom>
            <a:avLst/>
            <a:gdLst/>
            <a:ahLst/>
            <a:cxnLst/>
            <a:rect l="l" t="t" r="r" b="b"/>
            <a:pathLst>
              <a:path w="25542" h="24530">
                <a:moveTo>
                  <a:pt x="0" y="24530"/>
                </a:moveTo>
                <a:lnTo>
                  <a:pt x="19103" y="24530"/>
                </a:lnTo>
                <a:lnTo>
                  <a:pt x="25542" y="0"/>
                </a:lnTo>
                <a:lnTo>
                  <a:pt x="6438" y="0"/>
                </a:lnTo>
                <a:lnTo>
                  <a:pt x="0" y="245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4026530" y="1943405"/>
            <a:ext cx="358014" cy="43085"/>
          </a:xfrm>
          <a:custGeom>
            <a:avLst/>
            <a:gdLst/>
            <a:ahLst/>
            <a:cxnLst/>
            <a:rect l="l" t="t" r="r" b="b"/>
            <a:pathLst>
              <a:path w="358014" h="43085">
                <a:moveTo>
                  <a:pt x="338689" y="24735"/>
                </a:moveTo>
                <a:lnTo>
                  <a:pt x="351567" y="18555"/>
                </a:lnTo>
                <a:lnTo>
                  <a:pt x="332463" y="0"/>
                </a:lnTo>
                <a:lnTo>
                  <a:pt x="319585" y="12367"/>
                </a:lnTo>
                <a:lnTo>
                  <a:pt x="335499" y="27824"/>
                </a:lnTo>
                <a:lnTo>
                  <a:pt x="338689" y="30923"/>
                </a:lnTo>
                <a:lnTo>
                  <a:pt x="358014" y="30923"/>
                </a:lnTo>
                <a:lnTo>
                  <a:pt x="351567" y="18555"/>
                </a:lnTo>
                <a:lnTo>
                  <a:pt x="338689" y="24735"/>
                </a:lnTo>
                <a:close/>
              </a:path>
              <a:path w="358014" h="43085">
                <a:moveTo>
                  <a:pt x="19103" y="37102"/>
                </a:moveTo>
                <a:lnTo>
                  <a:pt x="25542" y="30923"/>
                </a:lnTo>
                <a:lnTo>
                  <a:pt x="44646" y="18555"/>
                </a:lnTo>
                <a:lnTo>
                  <a:pt x="76619" y="6187"/>
                </a:lnTo>
                <a:lnTo>
                  <a:pt x="76619" y="-12162"/>
                </a:lnTo>
                <a:lnTo>
                  <a:pt x="44646" y="0"/>
                </a:lnTo>
                <a:lnTo>
                  <a:pt x="12665" y="18555"/>
                </a:lnTo>
                <a:lnTo>
                  <a:pt x="0" y="37102"/>
                </a:lnTo>
                <a:lnTo>
                  <a:pt x="12665" y="55461"/>
                </a:lnTo>
                <a:lnTo>
                  <a:pt x="44646" y="74009"/>
                </a:lnTo>
                <a:lnTo>
                  <a:pt x="83058" y="80196"/>
                </a:lnTo>
                <a:lnTo>
                  <a:pt x="121478" y="92564"/>
                </a:lnTo>
                <a:lnTo>
                  <a:pt x="210976" y="92564"/>
                </a:lnTo>
                <a:lnTo>
                  <a:pt x="255631" y="80196"/>
                </a:lnTo>
                <a:lnTo>
                  <a:pt x="300482" y="74009"/>
                </a:lnTo>
                <a:lnTo>
                  <a:pt x="326024" y="61641"/>
                </a:lnTo>
                <a:lnTo>
                  <a:pt x="358014" y="30923"/>
                </a:lnTo>
                <a:lnTo>
                  <a:pt x="338689" y="30923"/>
                </a:lnTo>
                <a:lnTo>
                  <a:pt x="335499" y="27824"/>
                </a:lnTo>
                <a:lnTo>
                  <a:pt x="313147" y="49470"/>
                </a:lnTo>
                <a:lnTo>
                  <a:pt x="300482" y="55461"/>
                </a:lnTo>
                <a:lnTo>
                  <a:pt x="255631" y="61641"/>
                </a:lnTo>
                <a:lnTo>
                  <a:pt x="210976" y="74009"/>
                </a:lnTo>
                <a:lnTo>
                  <a:pt x="121478" y="74009"/>
                </a:lnTo>
                <a:lnTo>
                  <a:pt x="83058" y="61641"/>
                </a:lnTo>
                <a:lnTo>
                  <a:pt x="44646" y="55461"/>
                </a:lnTo>
                <a:lnTo>
                  <a:pt x="25542" y="43290"/>
                </a:lnTo>
                <a:lnTo>
                  <a:pt x="19103" y="371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3738917" y="1795600"/>
            <a:ext cx="140582" cy="431269"/>
          </a:xfrm>
          <a:custGeom>
            <a:avLst/>
            <a:gdLst/>
            <a:ahLst/>
            <a:cxnLst/>
            <a:rect l="l" t="t" r="r" b="b"/>
            <a:pathLst>
              <a:path w="140582" h="431269">
                <a:moveTo>
                  <a:pt x="70189" y="388183"/>
                </a:moveTo>
                <a:lnTo>
                  <a:pt x="89497" y="406533"/>
                </a:lnTo>
                <a:lnTo>
                  <a:pt x="134143" y="431269"/>
                </a:lnTo>
                <a:lnTo>
                  <a:pt x="140582" y="431269"/>
                </a:lnTo>
                <a:lnTo>
                  <a:pt x="140582" y="400550"/>
                </a:lnTo>
                <a:lnTo>
                  <a:pt x="134143" y="400550"/>
                </a:lnTo>
                <a:lnTo>
                  <a:pt x="115040" y="388183"/>
                </a:lnTo>
                <a:lnTo>
                  <a:pt x="102170" y="369627"/>
                </a:lnTo>
                <a:lnTo>
                  <a:pt x="89497" y="338909"/>
                </a:lnTo>
                <a:lnTo>
                  <a:pt x="83067" y="314174"/>
                </a:lnTo>
                <a:lnTo>
                  <a:pt x="70189" y="240369"/>
                </a:lnTo>
                <a:lnTo>
                  <a:pt x="44646" y="166360"/>
                </a:lnTo>
                <a:lnTo>
                  <a:pt x="38207" y="135642"/>
                </a:lnTo>
                <a:lnTo>
                  <a:pt x="31981" y="104719"/>
                </a:lnTo>
                <a:lnTo>
                  <a:pt x="38207" y="86368"/>
                </a:lnTo>
                <a:lnTo>
                  <a:pt x="44646" y="67821"/>
                </a:lnTo>
                <a:lnTo>
                  <a:pt x="89497" y="24735"/>
                </a:lnTo>
                <a:lnTo>
                  <a:pt x="63954" y="0"/>
                </a:lnTo>
                <a:lnTo>
                  <a:pt x="31981" y="30914"/>
                </a:lnTo>
                <a:lnTo>
                  <a:pt x="6438" y="86368"/>
                </a:lnTo>
                <a:lnTo>
                  <a:pt x="0" y="104719"/>
                </a:lnTo>
                <a:lnTo>
                  <a:pt x="6438" y="135642"/>
                </a:lnTo>
                <a:lnTo>
                  <a:pt x="12665" y="191095"/>
                </a:lnTo>
                <a:lnTo>
                  <a:pt x="38207" y="264900"/>
                </a:lnTo>
                <a:lnTo>
                  <a:pt x="51085" y="338909"/>
                </a:lnTo>
                <a:lnTo>
                  <a:pt x="70189" y="375815"/>
                </a:lnTo>
                <a:lnTo>
                  <a:pt x="70189" y="3881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3860396" y="1801780"/>
            <a:ext cx="127713" cy="412721"/>
          </a:xfrm>
          <a:custGeom>
            <a:avLst/>
            <a:gdLst/>
            <a:ahLst/>
            <a:cxnLst/>
            <a:rect l="l" t="t" r="r" b="b"/>
            <a:pathLst>
              <a:path w="127713" h="412721">
                <a:moveTo>
                  <a:pt x="0" y="394370"/>
                </a:moveTo>
                <a:lnTo>
                  <a:pt x="0" y="412721"/>
                </a:lnTo>
                <a:lnTo>
                  <a:pt x="19103" y="412721"/>
                </a:lnTo>
                <a:lnTo>
                  <a:pt x="57524" y="394370"/>
                </a:lnTo>
                <a:lnTo>
                  <a:pt x="63750" y="388183"/>
                </a:lnTo>
                <a:lnTo>
                  <a:pt x="70189" y="351080"/>
                </a:lnTo>
                <a:lnTo>
                  <a:pt x="83067" y="320361"/>
                </a:lnTo>
                <a:lnTo>
                  <a:pt x="95732" y="246352"/>
                </a:lnTo>
                <a:lnTo>
                  <a:pt x="121274" y="172548"/>
                </a:lnTo>
                <a:lnTo>
                  <a:pt x="127713" y="129462"/>
                </a:lnTo>
                <a:lnTo>
                  <a:pt x="127713" y="98539"/>
                </a:lnTo>
                <a:lnTo>
                  <a:pt x="121274" y="67821"/>
                </a:lnTo>
                <a:lnTo>
                  <a:pt x="115048" y="37102"/>
                </a:lnTo>
                <a:lnTo>
                  <a:pt x="76628" y="0"/>
                </a:lnTo>
                <a:lnTo>
                  <a:pt x="63750" y="12367"/>
                </a:lnTo>
                <a:lnTo>
                  <a:pt x="95732" y="43085"/>
                </a:lnTo>
                <a:lnTo>
                  <a:pt x="102170" y="67821"/>
                </a:lnTo>
                <a:lnTo>
                  <a:pt x="108609" y="98539"/>
                </a:lnTo>
                <a:lnTo>
                  <a:pt x="108609" y="129462"/>
                </a:lnTo>
                <a:lnTo>
                  <a:pt x="102170" y="172548"/>
                </a:lnTo>
                <a:lnTo>
                  <a:pt x="76628" y="246352"/>
                </a:lnTo>
                <a:lnTo>
                  <a:pt x="63750" y="320361"/>
                </a:lnTo>
                <a:lnTo>
                  <a:pt x="51085" y="351080"/>
                </a:lnTo>
                <a:lnTo>
                  <a:pt x="44646" y="382003"/>
                </a:lnTo>
                <a:lnTo>
                  <a:pt x="19103" y="394370"/>
                </a:lnTo>
                <a:lnTo>
                  <a:pt x="0" y="3943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3815545" y="1783429"/>
            <a:ext cx="115040" cy="36906"/>
          </a:xfrm>
          <a:custGeom>
            <a:avLst/>
            <a:gdLst/>
            <a:ahLst/>
            <a:cxnLst/>
            <a:rect l="l" t="t" r="r" b="b"/>
            <a:pathLst>
              <a:path w="115040" h="36906">
                <a:moveTo>
                  <a:pt x="0" y="18350"/>
                </a:moveTo>
                <a:lnTo>
                  <a:pt x="0" y="36906"/>
                </a:lnTo>
                <a:lnTo>
                  <a:pt x="31981" y="24538"/>
                </a:lnTo>
                <a:lnTo>
                  <a:pt x="57515" y="18350"/>
                </a:lnTo>
                <a:lnTo>
                  <a:pt x="89497" y="24538"/>
                </a:lnTo>
                <a:lnTo>
                  <a:pt x="115040" y="36906"/>
                </a:lnTo>
                <a:lnTo>
                  <a:pt x="115040" y="18350"/>
                </a:lnTo>
                <a:lnTo>
                  <a:pt x="89497" y="6179"/>
                </a:lnTo>
                <a:lnTo>
                  <a:pt x="57515" y="0"/>
                </a:lnTo>
                <a:lnTo>
                  <a:pt x="31981" y="6179"/>
                </a:lnTo>
                <a:lnTo>
                  <a:pt x="0" y="18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3796441" y="1801780"/>
            <a:ext cx="25542" cy="18555"/>
          </a:xfrm>
          <a:custGeom>
            <a:avLst/>
            <a:gdLst/>
            <a:ahLst/>
            <a:cxnLst/>
            <a:rect l="l" t="t" r="r" b="b"/>
            <a:pathLst>
              <a:path w="25542" h="18555">
                <a:moveTo>
                  <a:pt x="25542" y="12367"/>
                </a:moveTo>
                <a:lnTo>
                  <a:pt x="12665" y="0"/>
                </a:lnTo>
                <a:lnTo>
                  <a:pt x="0" y="12367"/>
                </a:lnTo>
                <a:lnTo>
                  <a:pt x="0" y="18555"/>
                </a:lnTo>
                <a:lnTo>
                  <a:pt x="19103" y="18555"/>
                </a:lnTo>
                <a:lnTo>
                  <a:pt x="25542" y="123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3796441" y="1814148"/>
            <a:ext cx="134143" cy="18555"/>
          </a:xfrm>
          <a:custGeom>
            <a:avLst/>
            <a:gdLst/>
            <a:ahLst/>
            <a:cxnLst/>
            <a:rect l="l" t="t" r="r" b="b"/>
            <a:pathLst>
              <a:path w="134143" h="18555">
                <a:moveTo>
                  <a:pt x="134143" y="0"/>
                </a:moveTo>
                <a:lnTo>
                  <a:pt x="130950" y="3118"/>
                </a:lnTo>
                <a:lnTo>
                  <a:pt x="134143" y="6187"/>
                </a:lnTo>
                <a:lnTo>
                  <a:pt x="134143" y="0"/>
                </a:lnTo>
                <a:close/>
              </a:path>
              <a:path w="134143" h="18555">
                <a:moveTo>
                  <a:pt x="38207" y="30718"/>
                </a:moveTo>
                <a:lnTo>
                  <a:pt x="57515" y="36906"/>
                </a:lnTo>
                <a:lnTo>
                  <a:pt x="95936" y="36906"/>
                </a:lnTo>
                <a:lnTo>
                  <a:pt x="127705" y="30718"/>
                </a:lnTo>
                <a:lnTo>
                  <a:pt x="153460" y="6187"/>
                </a:lnTo>
                <a:lnTo>
                  <a:pt x="153460" y="0"/>
                </a:lnTo>
                <a:lnTo>
                  <a:pt x="140582" y="-12367"/>
                </a:lnTo>
                <a:lnTo>
                  <a:pt x="127705" y="0"/>
                </a:lnTo>
                <a:lnTo>
                  <a:pt x="130950" y="3118"/>
                </a:lnTo>
                <a:lnTo>
                  <a:pt x="134143" y="0"/>
                </a:lnTo>
                <a:lnTo>
                  <a:pt x="134143" y="6187"/>
                </a:lnTo>
                <a:lnTo>
                  <a:pt x="130950" y="3118"/>
                </a:lnTo>
                <a:lnTo>
                  <a:pt x="121478" y="12367"/>
                </a:lnTo>
                <a:lnTo>
                  <a:pt x="95936" y="18555"/>
                </a:lnTo>
                <a:lnTo>
                  <a:pt x="57515" y="18555"/>
                </a:lnTo>
                <a:lnTo>
                  <a:pt x="44646" y="12367"/>
                </a:lnTo>
                <a:lnTo>
                  <a:pt x="19103" y="0"/>
                </a:lnTo>
                <a:lnTo>
                  <a:pt x="0" y="6187"/>
                </a:lnTo>
                <a:lnTo>
                  <a:pt x="38207" y="307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3559912" y="2079056"/>
            <a:ext cx="242959" cy="86171"/>
          </a:xfrm>
          <a:custGeom>
            <a:avLst/>
            <a:gdLst/>
            <a:ahLst/>
            <a:cxnLst/>
            <a:rect l="l" t="t" r="r" b="b"/>
            <a:pathLst>
              <a:path w="242959" h="86171">
                <a:moveTo>
                  <a:pt x="25541" y="86171"/>
                </a:moveTo>
                <a:lnTo>
                  <a:pt x="63956" y="79992"/>
                </a:lnTo>
                <a:lnTo>
                  <a:pt x="83060" y="61633"/>
                </a:lnTo>
                <a:lnTo>
                  <a:pt x="108602" y="36898"/>
                </a:lnTo>
                <a:lnTo>
                  <a:pt x="127919" y="30718"/>
                </a:lnTo>
                <a:lnTo>
                  <a:pt x="147023" y="30718"/>
                </a:lnTo>
                <a:lnTo>
                  <a:pt x="179004" y="24530"/>
                </a:lnTo>
                <a:lnTo>
                  <a:pt x="242959" y="18350"/>
                </a:lnTo>
                <a:lnTo>
                  <a:pt x="242959" y="0"/>
                </a:lnTo>
                <a:lnTo>
                  <a:pt x="179004" y="6179"/>
                </a:lnTo>
                <a:lnTo>
                  <a:pt x="147023" y="12367"/>
                </a:lnTo>
                <a:lnTo>
                  <a:pt x="127919" y="12367"/>
                </a:lnTo>
                <a:lnTo>
                  <a:pt x="108602" y="18350"/>
                </a:lnTo>
                <a:lnTo>
                  <a:pt x="95937" y="24530"/>
                </a:lnTo>
                <a:lnTo>
                  <a:pt x="70191" y="49265"/>
                </a:lnTo>
                <a:lnTo>
                  <a:pt x="57525" y="61633"/>
                </a:lnTo>
                <a:lnTo>
                  <a:pt x="25541" y="67624"/>
                </a:lnTo>
                <a:lnTo>
                  <a:pt x="0" y="61633"/>
                </a:lnTo>
                <a:lnTo>
                  <a:pt x="0" y="79992"/>
                </a:lnTo>
                <a:lnTo>
                  <a:pt x="25541" y="861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3949902" y="2048133"/>
            <a:ext cx="25542" cy="24735"/>
          </a:xfrm>
          <a:custGeom>
            <a:avLst/>
            <a:gdLst/>
            <a:ahLst/>
            <a:cxnLst/>
            <a:rect l="l" t="t" r="r" b="b"/>
            <a:pathLst>
              <a:path w="25542" h="24735">
                <a:moveTo>
                  <a:pt x="0" y="6187"/>
                </a:moveTo>
                <a:lnTo>
                  <a:pt x="0" y="24735"/>
                </a:lnTo>
                <a:lnTo>
                  <a:pt x="25542" y="18555"/>
                </a:lnTo>
                <a:lnTo>
                  <a:pt x="25542" y="0"/>
                </a:lnTo>
                <a:lnTo>
                  <a:pt x="0" y="61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4448253" y="2029782"/>
            <a:ext cx="179045" cy="61641"/>
          </a:xfrm>
          <a:custGeom>
            <a:avLst/>
            <a:gdLst/>
            <a:ahLst/>
            <a:cxnLst/>
            <a:rect l="l" t="t" r="r" b="b"/>
            <a:pathLst>
              <a:path w="179045" h="61641">
                <a:moveTo>
                  <a:pt x="12928" y="0"/>
                </a:moveTo>
                <a:lnTo>
                  <a:pt x="0" y="18350"/>
                </a:lnTo>
                <a:lnTo>
                  <a:pt x="19308" y="30718"/>
                </a:lnTo>
                <a:lnTo>
                  <a:pt x="70427" y="49273"/>
                </a:lnTo>
                <a:lnTo>
                  <a:pt x="108873" y="55453"/>
                </a:lnTo>
                <a:lnTo>
                  <a:pt x="127926" y="61641"/>
                </a:lnTo>
                <a:lnTo>
                  <a:pt x="140854" y="61641"/>
                </a:lnTo>
                <a:lnTo>
                  <a:pt x="166372" y="55453"/>
                </a:lnTo>
                <a:lnTo>
                  <a:pt x="179045" y="49273"/>
                </a:lnTo>
                <a:lnTo>
                  <a:pt x="179045" y="30718"/>
                </a:lnTo>
                <a:lnTo>
                  <a:pt x="166372" y="36906"/>
                </a:lnTo>
                <a:lnTo>
                  <a:pt x="140854" y="43085"/>
                </a:lnTo>
                <a:lnTo>
                  <a:pt x="127926" y="43085"/>
                </a:lnTo>
                <a:lnTo>
                  <a:pt x="108873" y="36906"/>
                </a:lnTo>
                <a:lnTo>
                  <a:pt x="70427" y="30718"/>
                </a:lnTo>
                <a:lnTo>
                  <a:pt x="57753" y="24538"/>
                </a:lnTo>
                <a:lnTo>
                  <a:pt x="129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3674954" y="1537035"/>
            <a:ext cx="31981" cy="240205"/>
          </a:xfrm>
          <a:custGeom>
            <a:avLst/>
            <a:gdLst/>
            <a:ahLst/>
            <a:cxnLst/>
            <a:rect l="l" t="t" r="r" b="b"/>
            <a:pathLst>
              <a:path w="31981" h="240205">
                <a:moveTo>
                  <a:pt x="31981" y="129298"/>
                </a:moveTo>
                <a:lnTo>
                  <a:pt x="25542" y="67657"/>
                </a:lnTo>
                <a:lnTo>
                  <a:pt x="19103" y="0"/>
                </a:lnTo>
                <a:lnTo>
                  <a:pt x="0" y="0"/>
                </a:lnTo>
                <a:lnTo>
                  <a:pt x="6438" y="67657"/>
                </a:lnTo>
                <a:lnTo>
                  <a:pt x="12877" y="129298"/>
                </a:lnTo>
                <a:lnTo>
                  <a:pt x="12877" y="190940"/>
                </a:lnTo>
                <a:lnTo>
                  <a:pt x="0" y="240205"/>
                </a:lnTo>
                <a:lnTo>
                  <a:pt x="19103" y="240205"/>
                </a:lnTo>
                <a:lnTo>
                  <a:pt x="31981" y="190940"/>
                </a:lnTo>
                <a:lnTo>
                  <a:pt x="31981" y="1292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3668515" y="1771062"/>
            <a:ext cx="25542" cy="178531"/>
          </a:xfrm>
          <a:custGeom>
            <a:avLst/>
            <a:gdLst/>
            <a:ahLst/>
            <a:cxnLst/>
            <a:rect l="l" t="t" r="r" b="b"/>
            <a:pathLst>
              <a:path w="25542" h="178531">
                <a:moveTo>
                  <a:pt x="25542" y="61641"/>
                </a:moveTo>
                <a:lnTo>
                  <a:pt x="25542" y="0"/>
                </a:lnTo>
                <a:lnTo>
                  <a:pt x="6438" y="0"/>
                </a:lnTo>
                <a:lnTo>
                  <a:pt x="6438" y="61641"/>
                </a:lnTo>
                <a:lnTo>
                  <a:pt x="0" y="110907"/>
                </a:lnTo>
                <a:lnTo>
                  <a:pt x="6438" y="153993"/>
                </a:lnTo>
                <a:lnTo>
                  <a:pt x="6438" y="178531"/>
                </a:lnTo>
                <a:lnTo>
                  <a:pt x="25542" y="178531"/>
                </a:lnTo>
                <a:lnTo>
                  <a:pt x="25542" y="153993"/>
                </a:lnTo>
                <a:lnTo>
                  <a:pt x="19316" y="110907"/>
                </a:lnTo>
                <a:lnTo>
                  <a:pt x="25542" y="616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3642972" y="1943405"/>
            <a:ext cx="51085" cy="178736"/>
          </a:xfrm>
          <a:custGeom>
            <a:avLst/>
            <a:gdLst/>
            <a:ahLst/>
            <a:cxnLst/>
            <a:rect l="l" t="t" r="r" b="b"/>
            <a:pathLst>
              <a:path w="51085" h="178736">
                <a:moveTo>
                  <a:pt x="19112" y="178736"/>
                </a:moveTo>
                <a:lnTo>
                  <a:pt x="31981" y="141830"/>
                </a:lnTo>
                <a:lnTo>
                  <a:pt x="44859" y="98744"/>
                </a:lnTo>
                <a:lnTo>
                  <a:pt x="51085" y="55461"/>
                </a:lnTo>
                <a:lnTo>
                  <a:pt x="51085" y="0"/>
                </a:lnTo>
                <a:lnTo>
                  <a:pt x="31981" y="0"/>
                </a:lnTo>
                <a:lnTo>
                  <a:pt x="31981" y="55461"/>
                </a:lnTo>
                <a:lnTo>
                  <a:pt x="25542" y="98744"/>
                </a:lnTo>
                <a:lnTo>
                  <a:pt x="12877" y="141830"/>
                </a:lnTo>
                <a:lnTo>
                  <a:pt x="0" y="178736"/>
                </a:lnTo>
                <a:lnTo>
                  <a:pt x="19112" y="1787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3841088" y="1537035"/>
            <a:ext cx="38411" cy="258564"/>
          </a:xfrm>
          <a:custGeom>
            <a:avLst/>
            <a:gdLst/>
            <a:ahLst/>
            <a:cxnLst/>
            <a:rect l="l" t="t" r="r" b="b"/>
            <a:pathLst>
              <a:path w="38411" h="258564">
                <a:moveTo>
                  <a:pt x="31973" y="0"/>
                </a:moveTo>
                <a:lnTo>
                  <a:pt x="12869" y="0"/>
                </a:lnTo>
                <a:lnTo>
                  <a:pt x="19308" y="49306"/>
                </a:lnTo>
                <a:lnTo>
                  <a:pt x="12869" y="92392"/>
                </a:lnTo>
                <a:lnTo>
                  <a:pt x="6438" y="129298"/>
                </a:lnTo>
                <a:lnTo>
                  <a:pt x="6438" y="160017"/>
                </a:lnTo>
                <a:lnTo>
                  <a:pt x="12869" y="190940"/>
                </a:lnTo>
                <a:lnTo>
                  <a:pt x="6438" y="221658"/>
                </a:lnTo>
                <a:lnTo>
                  <a:pt x="0" y="246393"/>
                </a:lnTo>
                <a:lnTo>
                  <a:pt x="0" y="258564"/>
                </a:lnTo>
                <a:lnTo>
                  <a:pt x="19308" y="258564"/>
                </a:lnTo>
                <a:lnTo>
                  <a:pt x="19308" y="246393"/>
                </a:lnTo>
                <a:lnTo>
                  <a:pt x="25542" y="221658"/>
                </a:lnTo>
                <a:lnTo>
                  <a:pt x="31973" y="190940"/>
                </a:lnTo>
                <a:lnTo>
                  <a:pt x="25542" y="160017"/>
                </a:lnTo>
                <a:lnTo>
                  <a:pt x="25542" y="129298"/>
                </a:lnTo>
                <a:lnTo>
                  <a:pt x="31973" y="92392"/>
                </a:lnTo>
                <a:lnTo>
                  <a:pt x="38411" y="49306"/>
                </a:lnTo>
                <a:lnTo>
                  <a:pt x="319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4000987" y="1543092"/>
            <a:ext cx="89497" cy="406501"/>
          </a:xfrm>
          <a:custGeom>
            <a:avLst/>
            <a:gdLst/>
            <a:ahLst/>
            <a:cxnLst/>
            <a:rect l="l" t="t" r="r" b="b"/>
            <a:pathLst>
              <a:path w="89497" h="406501">
                <a:moveTo>
                  <a:pt x="6438" y="246516"/>
                </a:moveTo>
                <a:lnTo>
                  <a:pt x="31973" y="332696"/>
                </a:lnTo>
                <a:lnTo>
                  <a:pt x="51085" y="375782"/>
                </a:lnTo>
                <a:lnTo>
                  <a:pt x="70189" y="406501"/>
                </a:lnTo>
                <a:lnTo>
                  <a:pt x="89497" y="394330"/>
                </a:lnTo>
                <a:lnTo>
                  <a:pt x="70189" y="369594"/>
                </a:lnTo>
                <a:lnTo>
                  <a:pt x="51085" y="332696"/>
                </a:lnTo>
                <a:lnTo>
                  <a:pt x="25542" y="246516"/>
                </a:lnTo>
                <a:lnTo>
                  <a:pt x="19103" y="191063"/>
                </a:lnTo>
                <a:lnTo>
                  <a:pt x="19103" y="67788"/>
                </a:lnTo>
                <a:lnTo>
                  <a:pt x="25542" y="0"/>
                </a:lnTo>
                <a:lnTo>
                  <a:pt x="6438" y="0"/>
                </a:lnTo>
                <a:lnTo>
                  <a:pt x="0" y="67788"/>
                </a:lnTo>
                <a:lnTo>
                  <a:pt x="0" y="191063"/>
                </a:lnTo>
                <a:lnTo>
                  <a:pt x="6438" y="2465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4243741" y="1537035"/>
            <a:ext cx="57728" cy="394207"/>
          </a:xfrm>
          <a:custGeom>
            <a:avLst/>
            <a:gdLst/>
            <a:ahLst/>
            <a:cxnLst/>
            <a:rect l="l" t="t" r="r" b="b"/>
            <a:pathLst>
              <a:path w="57728" h="394207">
                <a:moveTo>
                  <a:pt x="0" y="178572"/>
                </a:moveTo>
                <a:lnTo>
                  <a:pt x="0" y="215470"/>
                </a:lnTo>
                <a:lnTo>
                  <a:pt x="6438" y="252573"/>
                </a:lnTo>
                <a:lnTo>
                  <a:pt x="12877" y="295667"/>
                </a:lnTo>
                <a:lnTo>
                  <a:pt x="38420" y="394207"/>
                </a:lnTo>
                <a:lnTo>
                  <a:pt x="57728" y="394207"/>
                </a:lnTo>
                <a:lnTo>
                  <a:pt x="31981" y="295667"/>
                </a:lnTo>
                <a:lnTo>
                  <a:pt x="25746" y="252573"/>
                </a:lnTo>
                <a:lnTo>
                  <a:pt x="19308" y="215470"/>
                </a:lnTo>
                <a:lnTo>
                  <a:pt x="19308" y="178572"/>
                </a:lnTo>
                <a:lnTo>
                  <a:pt x="31981" y="116931"/>
                </a:lnTo>
                <a:lnTo>
                  <a:pt x="31981" y="92392"/>
                </a:lnTo>
                <a:lnTo>
                  <a:pt x="25746" y="43126"/>
                </a:lnTo>
                <a:lnTo>
                  <a:pt x="19308" y="0"/>
                </a:lnTo>
                <a:lnTo>
                  <a:pt x="0" y="0"/>
                </a:lnTo>
                <a:lnTo>
                  <a:pt x="6438" y="43126"/>
                </a:lnTo>
                <a:lnTo>
                  <a:pt x="12877" y="92392"/>
                </a:lnTo>
                <a:lnTo>
                  <a:pt x="12877" y="116931"/>
                </a:lnTo>
                <a:lnTo>
                  <a:pt x="0" y="178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4467561" y="1537035"/>
            <a:ext cx="108618" cy="511097"/>
          </a:xfrm>
          <a:custGeom>
            <a:avLst/>
            <a:gdLst/>
            <a:ahLst/>
            <a:cxnLst/>
            <a:rect l="l" t="t" r="r" b="b"/>
            <a:pathLst>
              <a:path w="108618" h="511097">
                <a:moveTo>
                  <a:pt x="76636" y="55289"/>
                </a:moveTo>
                <a:lnTo>
                  <a:pt x="63963" y="0"/>
                </a:lnTo>
                <a:lnTo>
                  <a:pt x="44655" y="0"/>
                </a:lnTo>
                <a:lnTo>
                  <a:pt x="57583" y="55289"/>
                </a:lnTo>
                <a:lnTo>
                  <a:pt x="63963" y="123119"/>
                </a:lnTo>
                <a:lnTo>
                  <a:pt x="83101" y="203307"/>
                </a:lnTo>
                <a:lnTo>
                  <a:pt x="89565" y="246393"/>
                </a:lnTo>
                <a:lnTo>
                  <a:pt x="76636" y="344933"/>
                </a:lnTo>
                <a:lnTo>
                  <a:pt x="57583" y="394207"/>
                </a:lnTo>
                <a:lnTo>
                  <a:pt x="31981" y="449660"/>
                </a:lnTo>
                <a:lnTo>
                  <a:pt x="0" y="511097"/>
                </a:lnTo>
                <a:lnTo>
                  <a:pt x="19137" y="511097"/>
                </a:lnTo>
                <a:lnTo>
                  <a:pt x="51119" y="449660"/>
                </a:lnTo>
                <a:lnTo>
                  <a:pt x="76636" y="394207"/>
                </a:lnTo>
                <a:lnTo>
                  <a:pt x="95944" y="344933"/>
                </a:lnTo>
                <a:lnTo>
                  <a:pt x="108618" y="246393"/>
                </a:lnTo>
                <a:lnTo>
                  <a:pt x="102238" y="203307"/>
                </a:lnTo>
                <a:lnTo>
                  <a:pt x="83101" y="123119"/>
                </a:lnTo>
                <a:lnTo>
                  <a:pt x="76636" y="552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3610997" y="2239237"/>
            <a:ext cx="351570" cy="43085"/>
          </a:xfrm>
          <a:custGeom>
            <a:avLst/>
            <a:gdLst/>
            <a:ahLst/>
            <a:cxnLst/>
            <a:rect l="l" t="t" r="r" b="b"/>
            <a:pathLst>
              <a:path w="351570" h="43085">
                <a:moveTo>
                  <a:pt x="0" y="18350"/>
                </a:moveTo>
                <a:lnTo>
                  <a:pt x="0" y="36898"/>
                </a:lnTo>
                <a:lnTo>
                  <a:pt x="89499" y="24530"/>
                </a:lnTo>
                <a:lnTo>
                  <a:pt x="172566" y="18350"/>
                </a:lnTo>
                <a:lnTo>
                  <a:pt x="262064" y="24530"/>
                </a:lnTo>
                <a:lnTo>
                  <a:pt x="351570" y="43085"/>
                </a:lnTo>
                <a:lnTo>
                  <a:pt x="351570" y="24530"/>
                </a:lnTo>
                <a:lnTo>
                  <a:pt x="262064" y="6179"/>
                </a:lnTo>
                <a:lnTo>
                  <a:pt x="172566" y="0"/>
                </a:lnTo>
                <a:lnTo>
                  <a:pt x="89499" y="6179"/>
                </a:lnTo>
                <a:lnTo>
                  <a:pt x="0" y="18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4039195" y="2233049"/>
            <a:ext cx="466811" cy="36906"/>
          </a:xfrm>
          <a:custGeom>
            <a:avLst/>
            <a:gdLst/>
            <a:ahLst/>
            <a:cxnLst/>
            <a:rect l="l" t="t" r="r" b="b"/>
            <a:pathLst>
              <a:path w="466811" h="36906">
                <a:moveTo>
                  <a:pt x="0" y="0"/>
                </a:moveTo>
                <a:lnTo>
                  <a:pt x="0" y="18350"/>
                </a:lnTo>
                <a:lnTo>
                  <a:pt x="89497" y="24538"/>
                </a:lnTo>
                <a:lnTo>
                  <a:pt x="166338" y="30718"/>
                </a:lnTo>
                <a:lnTo>
                  <a:pt x="236527" y="36906"/>
                </a:lnTo>
                <a:lnTo>
                  <a:pt x="351559" y="36906"/>
                </a:lnTo>
                <a:lnTo>
                  <a:pt x="402848" y="30718"/>
                </a:lnTo>
                <a:lnTo>
                  <a:pt x="441039" y="24538"/>
                </a:lnTo>
                <a:lnTo>
                  <a:pt x="466811" y="18350"/>
                </a:lnTo>
                <a:lnTo>
                  <a:pt x="466811" y="0"/>
                </a:lnTo>
                <a:lnTo>
                  <a:pt x="441039" y="6187"/>
                </a:lnTo>
                <a:lnTo>
                  <a:pt x="402848" y="12367"/>
                </a:lnTo>
                <a:lnTo>
                  <a:pt x="351559" y="18350"/>
                </a:lnTo>
                <a:lnTo>
                  <a:pt x="236527" y="18350"/>
                </a:lnTo>
                <a:lnTo>
                  <a:pt x="166338" y="12367"/>
                </a:lnTo>
                <a:lnTo>
                  <a:pt x="89497" y="618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4461182" y="2085236"/>
            <a:ext cx="114997" cy="110915"/>
          </a:xfrm>
          <a:custGeom>
            <a:avLst/>
            <a:gdLst/>
            <a:ahLst/>
            <a:cxnLst/>
            <a:rect l="l" t="t" r="r" b="b"/>
            <a:pathLst>
              <a:path w="114997" h="110915">
                <a:moveTo>
                  <a:pt x="44825" y="79992"/>
                </a:moveTo>
                <a:lnTo>
                  <a:pt x="0" y="92359"/>
                </a:lnTo>
                <a:lnTo>
                  <a:pt x="0" y="110915"/>
                </a:lnTo>
                <a:lnTo>
                  <a:pt x="44825" y="98547"/>
                </a:lnTo>
                <a:lnTo>
                  <a:pt x="83015" y="92359"/>
                </a:lnTo>
                <a:lnTo>
                  <a:pt x="102323" y="79992"/>
                </a:lnTo>
                <a:lnTo>
                  <a:pt x="114997" y="67624"/>
                </a:lnTo>
                <a:lnTo>
                  <a:pt x="114997" y="49273"/>
                </a:lnTo>
                <a:lnTo>
                  <a:pt x="102323" y="24538"/>
                </a:lnTo>
                <a:lnTo>
                  <a:pt x="95944" y="18350"/>
                </a:lnTo>
                <a:lnTo>
                  <a:pt x="51034" y="0"/>
                </a:lnTo>
                <a:lnTo>
                  <a:pt x="51034" y="18350"/>
                </a:lnTo>
                <a:lnTo>
                  <a:pt x="83015" y="30718"/>
                </a:lnTo>
                <a:lnTo>
                  <a:pt x="89480" y="36906"/>
                </a:lnTo>
                <a:lnTo>
                  <a:pt x="95944" y="49273"/>
                </a:lnTo>
                <a:lnTo>
                  <a:pt x="95944" y="61444"/>
                </a:lnTo>
                <a:lnTo>
                  <a:pt x="89480" y="67624"/>
                </a:lnTo>
                <a:lnTo>
                  <a:pt x="83015" y="73812"/>
                </a:lnTo>
                <a:lnTo>
                  <a:pt x="44825" y="799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3674954" y="2109774"/>
            <a:ext cx="102170" cy="55453"/>
          </a:xfrm>
          <a:custGeom>
            <a:avLst/>
            <a:gdLst/>
            <a:ahLst/>
            <a:cxnLst/>
            <a:rect l="l" t="t" r="r" b="b"/>
            <a:pathLst>
              <a:path w="102170" h="55453">
                <a:moveTo>
                  <a:pt x="12877" y="49273"/>
                </a:moveTo>
                <a:lnTo>
                  <a:pt x="63963" y="30914"/>
                </a:lnTo>
                <a:lnTo>
                  <a:pt x="76628" y="24735"/>
                </a:lnTo>
                <a:lnTo>
                  <a:pt x="102170" y="18547"/>
                </a:lnTo>
                <a:lnTo>
                  <a:pt x="102170" y="0"/>
                </a:lnTo>
                <a:lnTo>
                  <a:pt x="76628" y="6179"/>
                </a:lnTo>
                <a:lnTo>
                  <a:pt x="57524" y="18547"/>
                </a:lnTo>
                <a:lnTo>
                  <a:pt x="12877" y="30914"/>
                </a:lnTo>
                <a:lnTo>
                  <a:pt x="0" y="36906"/>
                </a:lnTo>
                <a:lnTo>
                  <a:pt x="0" y="55453"/>
                </a:lnTo>
                <a:lnTo>
                  <a:pt x="12877" y="492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3662085" y="2146681"/>
            <a:ext cx="19308" cy="18547"/>
          </a:xfrm>
          <a:custGeom>
            <a:avLst/>
            <a:gdLst/>
            <a:ahLst/>
            <a:cxnLst/>
            <a:rect l="l" t="t" r="r" b="b"/>
            <a:pathLst>
              <a:path w="19308" h="18547">
                <a:moveTo>
                  <a:pt x="19308" y="12367"/>
                </a:moveTo>
                <a:lnTo>
                  <a:pt x="12869" y="0"/>
                </a:lnTo>
                <a:lnTo>
                  <a:pt x="0" y="6179"/>
                </a:lnTo>
                <a:lnTo>
                  <a:pt x="0" y="18547"/>
                </a:lnTo>
                <a:lnTo>
                  <a:pt x="19308" y="18547"/>
                </a:lnTo>
                <a:lnTo>
                  <a:pt x="19308" y="123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3668515" y="2152860"/>
            <a:ext cx="12877" cy="18555"/>
          </a:xfrm>
          <a:custGeom>
            <a:avLst/>
            <a:gdLst/>
            <a:ahLst/>
            <a:cxnLst/>
            <a:rect l="l" t="t" r="r" b="b"/>
            <a:pathLst>
              <a:path w="12877" h="18555">
                <a:moveTo>
                  <a:pt x="12877" y="12367"/>
                </a:moveTo>
                <a:lnTo>
                  <a:pt x="6438" y="0"/>
                </a:lnTo>
                <a:lnTo>
                  <a:pt x="0" y="0"/>
                </a:lnTo>
                <a:lnTo>
                  <a:pt x="0" y="18555"/>
                </a:lnTo>
                <a:lnTo>
                  <a:pt x="12877" y="18555"/>
                </a:lnTo>
                <a:lnTo>
                  <a:pt x="12877" y="123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3655850" y="2152860"/>
            <a:ext cx="19103" cy="18555"/>
          </a:xfrm>
          <a:custGeom>
            <a:avLst/>
            <a:gdLst/>
            <a:ahLst/>
            <a:cxnLst/>
            <a:rect l="l" t="t" r="r" b="b"/>
            <a:pathLst>
              <a:path w="19103" h="18555">
                <a:moveTo>
                  <a:pt x="19103" y="12367"/>
                </a:moveTo>
                <a:lnTo>
                  <a:pt x="12665" y="0"/>
                </a:lnTo>
                <a:lnTo>
                  <a:pt x="0" y="0"/>
                </a:lnTo>
                <a:lnTo>
                  <a:pt x="0" y="18555"/>
                </a:lnTo>
                <a:lnTo>
                  <a:pt x="19103" y="18555"/>
                </a:lnTo>
                <a:lnTo>
                  <a:pt x="19103" y="123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3662085" y="2168324"/>
            <a:ext cx="19312" cy="0"/>
          </a:xfrm>
          <a:custGeom>
            <a:avLst/>
            <a:gdLst/>
            <a:ahLst/>
            <a:cxnLst/>
            <a:rect l="l" t="t" r="r" b="b"/>
            <a:pathLst>
              <a:path w="19312">
                <a:moveTo>
                  <a:pt x="0" y="0"/>
                </a:moveTo>
                <a:lnTo>
                  <a:pt x="19312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3790003" y="2306857"/>
            <a:ext cx="575217" cy="37102"/>
          </a:xfrm>
          <a:custGeom>
            <a:avLst/>
            <a:gdLst/>
            <a:ahLst/>
            <a:cxnLst/>
            <a:rect l="l" t="t" r="r" b="b"/>
            <a:pathLst>
              <a:path w="575217" h="37102">
                <a:moveTo>
                  <a:pt x="0" y="0"/>
                </a:moveTo>
                <a:lnTo>
                  <a:pt x="0" y="18551"/>
                </a:lnTo>
                <a:lnTo>
                  <a:pt x="102375" y="24735"/>
                </a:lnTo>
                <a:lnTo>
                  <a:pt x="185442" y="30918"/>
                </a:lnTo>
                <a:lnTo>
                  <a:pt x="262070" y="37102"/>
                </a:lnTo>
                <a:lnTo>
                  <a:pt x="421969" y="37102"/>
                </a:lnTo>
                <a:lnTo>
                  <a:pt x="537009" y="24735"/>
                </a:lnTo>
                <a:lnTo>
                  <a:pt x="575217" y="18551"/>
                </a:lnTo>
                <a:lnTo>
                  <a:pt x="575217" y="0"/>
                </a:lnTo>
                <a:lnTo>
                  <a:pt x="537009" y="6183"/>
                </a:lnTo>
                <a:lnTo>
                  <a:pt x="421969" y="18551"/>
                </a:lnTo>
                <a:lnTo>
                  <a:pt x="262070" y="18551"/>
                </a:lnTo>
                <a:lnTo>
                  <a:pt x="185442" y="12367"/>
                </a:lnTo>
                <a:lnTo>
                  <a:pt x="102375" y="618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4429200" y="2257588"/>
            <a:ext cx="178960" cy="74004"/>
          </a:xfrm>
          <a:custGeom>
            <a:avLst/>
            <a:gdLst/>
            <a:ahLst/>
            <a:cxnLst/>
            <a:rect l="l" t="t" r="r" b="b"/>
            <a:pathLst>
              <a:path w="178960" h="74004">
                <a:moveTo>
                  <a:pt x="166117" y="49269"/>
                </a:moveTo>
                <a:lnTo>
                  <a:pt x="178960" y="37101"/>
                </a:lnTo>
                <a:lnTo>
                  <a:pt x="178960" y="0"/>
                </a:lnTo>
                <a:lnTo>
                  <a:pt x="159907" y="0"/>
                </a:lnTo>
                <a:lnTo>
                  <a:pt x="159907" y="30914"/>
                </a:lnTo>
                <a:lnTo>
                  <a:pt x="153443" y="37101"/>
                </a:lnTo>
                <a:lnTo>
                  <a:pt x="146979" y="43085"/>
                </a:lnTo>
                <a:lnTo>
                  <a:pt x="114997" y="49269"/>
                </a:lnTo>
                <a:lnTo>
                  <a:pt x="76806" y="55453"/>
                </a:lnTo>
                <a:lnTo>
                  <a:pt x="0" y="55453"/>
                </a:lnTo>
                <a:lnTo>
                  <a:pt x="0" y="74004"/>
                </a:lnTo>
                <a:lnTo>
                  <a:pt x="76806" y="74004"/>
                </a:lnTo>
                <a:lnTo>
                  <a:pt x="114997" y="67821"/>
                </a:lnTo>
                <a:lnTo>
                  <a:pt x="153443" y="61637"/>
                </a:lnTo>
                <a:lnTo>
                  <a:pt x="166117" y="492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4403598" y="2313041"/>
            <a:ext cx="38445" cy="24735"/>
          </a:xfrm>
          <a:custGeom>
            <a:avLst/>
            <a:gdLst/>
            <a:ahLst/>
            <a:cxnLst/>
            <a:rect l="l" t="t" r="r" b="b"/>
            <a:pathLst>
              <a:path w="38445" h="24735">
                <a:moveTo>
                  <a:pt x="25602" y="18551"/>
                </a:moveTo>
                <a:lnTo>
                  <a:pt x="25602" y="24735"/>
                </a:lnTo>
                <a:lnTo>
                  <a:pt x="38445" y="18551"/>
                </a:lnTo>
                <a:lnTo>
                  <a:pt x="38445" y="0"/>
                </a:lnTo>
                <a:lnTo>
                  <a:pt x="0" y="18551"/>
                </a:lnTo>
                <a:lnTo>
                  <a:pt x="25602" y="185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4084046" y="2171416"/>
            <a:ext cx="147030" cy="49265"/>
          </a:xfrm>
          <a:custGeom>
            <a:avLst/>
            <a:gdLst/>
            <a:ahLst/>
            <a:cxnLst/>
            <a:rect l="l" t="t" r="r" b="b"/>
            <a:pathLst>
              <a:path w="147030" h="49265">
                <a:moveTo>
                  <a:pt x="0" y="0"/>
                </a:moveTo>
                <a:lnTo>
                  <a:pt x="0" y="30718"/>
                </a:lnTo>
                <a:lnTo>
                  <a:pt x="44646" y="43085"/>
                </a:lnTo>
                <a:lnTo>
                  <a:pt x="83067" y="49265"/>
                </a:lnTo>
                <a:lnTo>
                  <a:pt x="147030" y="49265"/>
                </a:lnTo>
                <a:lnTo>
                  <a:pt x="147030" y="18547"/>
                </a:lnTo>
                <a:lnTo>
                  <a:pt x="83067" y="18547"/>
                </a:lnTo>
                <a:lnTo>
                  <a:pt x="44646" y="1236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4224637" y="2199142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319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3790003" y="2146681"/>
            <a:ext cx="89497" cy="86368"/>
          </a:xfrm>
          <a:custGeom>
            <a:avLst/>
            <a:gdLst/>
            <a:ahLst/>
            <a:cxnLst/>
            <a:rect l="l" t="t" r="r" b="b"/>
            <a:pathLst>
              <a:path w="89497" h="86368">
                <a:moveTo>
                  <a:pt x="89497" y="86368"/>
                </a:moveTo>
                <a:lnTo>
                  <a:pt x="89497" y="55453"/>
                </a:lnTo>
                <a:lnTo>
                  <a:pt x="51085" y="43282"/>
                </a:lnTo>
                <a:lnTo>
                  <a:pt x="44646" y="30914"/>
                </a:lnTo>
                <a:lnTo>
                  <a:pt x="31981" y="0"/>
                </a:lnTo>
                <a:lnTo>
                  <a:pt x="0" y="12367"/>
                </a:lnTo>
                <a:lnTo>
                  <a:pt x="12869" y="37102"/>
                </a:lnTo>
                <a:lnTo>
                  <a:pt x="38411" y="74000"/>
                </a:lnTo>
                <a:lnTo>
                  <a:pt x="76628" y="86368"/>
                </a:lnTo>
                <a:lnTo>
                  <a:pt x="89497" y="863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3873061" y="2211510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319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4000987" y="1777241"/>
            <a:ext cx="102162" cy="184719"/>
          </a:xfrm>
          <a:custGeom>
            <a:avLst/>
            <a:gdLst/>
            <a:ahLst/>
            <a:cxnLst/>
            <a:rect l="l" t="t" r="r" b="b"/>
            <a:pathLst>
              <a:path w="102162" h="184719">
                <a:moveTo>
                  <a:pt x="25542" y="73812"/>
                </a:moveTo>
                <a:lnTo>
                  <a:pt x="31973" y="92359"/>
                </a:lnTo>
                <a:lnTo>
                  <a:pt x="73636" y="178531"/>
                </a:lnTo>
                <a:lnTo>
                  <a:pt x="102162" y="178531"/>
                </a:lnTo>
                <a:lnTo>
                  <a:pt x="102162" y="160180"/>
                </a:lnTo>
                <a:lnTo>
                  <a:pt x="89497" y="147813"/>
                </a:lnTo>
                <a:lnTo>
                  <a:pt x="63954" y="92359"/>
                </a:lnTo>
                <a:lnTo>
                  <a:pt x="44646" y="36906"/>
                </a:lnTo>
                <a:lnTo>
                  <a:pt x="31973" y="0"/>
                </a:lnTo>
                <a:lnTo>
                  <a:pt x="0" y="12367"/>
                </a:lnTo>
                <a:lnTo>
                  <a:pt x="25542" y="73812"/>
                </a:lnTo>
                <a:close/>
              </a:path>
              <a:path w="102162" h="184719">
                <a:moveTo>
                  <a:pt x="76628" y="184719"/>
                </a:moveTo>
                <a:lnTo>
                  <a:pt x="73636" y="178531"/>
                </a:lnTo>
                <a:lnTo>
                  <a:pt x="70189" y="178531"/>
                </a:lnTo>
                <a:lnTo>
                  <a:pt x="76628" y="1847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4071177" y="1931243"/>
            <a:ext cx="38411" cy="30718"/>
          </a:xfrm>
          <a:custGeom>
            <a:avLst/>
            <a:gdLst/>
            <a:ahLst/>
            <a:cxnLst/>
            <a:rect l="l" t="t" r="r" b="b"/>
            <a:pathLst>
              <a:path w="38411" h="30718">
                <a:moveTo>
                  <a:pt x="6438" y="24530"/>
                </a:moveTo>
                <a:lnTo>
                  <a:pt x="38411" y="24530"/>
                </a:lnTo>
                <a:lnTo>
                  <a:pt x="38411" y="12162"/>
                </a:lnTo>
                <a:lnTo>
                  <a:pt x="25746" y="0"/>
                </a:lnTo>
                <a:lnTo>
                  <a:pt x="0" y="24530"/>
                </a:lnTo>
                <a:lnTo>
                  <a:pt x="6438" y="30718"/>
                </a:lnTo>
                <a:lnTo>
                  <a:pt x="6438" y="245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3636542" y="1931243"/>
            <a:ext cx="70393" cy="203266"/>
          </a:xfrm>
          <a:custGeom>
            <a:avLst/>
            <a:gdLst/>
            <a:ahLst/>
            <a:cxnLst/>
            <a:rect l="l" t="t" r="r" b="b"/>
            <a:pathLst>
              <a:path w="70393" h="203266">
                <a:moveTo>
                  <a:pt x="19308" y="147813"/>
                </a:moveTo>
                <a:lnTo>
                  <a:pt x="25542" y="141625"/>
                </a:lnTo>
                <a:lnTo>
                  <a:pt x="12869" y="166164"/>
                </a:lnTo>
                <a:lnTo>
                  <a:pt x="0" y="178531"/>
                </a:lnTo>
                <a:lnTo>
                  <a:pt x="25542" y="203266"/>
                </a:lnTo>
                <a:lnTo>
                  <a:pt x="38411" y="178531"/>
                </a:lnTo>
                <a:lnTo>
                  <a:pt x="51289" y="166164"/>
                </a:lnTo>
                <a:lnTo>
                  <a:pt x="63954" y="104727"/>
                </a:lnTo>
                <a:lnTo>
                  <a:pt x="70393" y="55453"/>
                </a:lnTo>
                <a:lnTo>
                  <a:pt x="63954" y="0"/>
                </a:lnTo>
                <a:lnTo>
                  <a:pt x="31973" y="0"/>
                </a:lnTo>
                <a:lnTo>
                  <a:pt x="38411" y="55453"/>
                </a:lnTo>
                <a:lnTo>
                  <a:pt x="31973" y="104727"/>
                </a:lnTo>
                <a:lnTo>
                  <a:pt x="19308" y="1478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3591892" y="2103586"/>
            <a:ext cx="76623" cy="98547"/>
          </a:xfrm>
          <a:custGeom>
            <a:avLst/>
            <a:gdLst/>
            <a:ahLst/>
            <a:cxnLst/>
            <a:rect l="l" t="t" r="r" b="b"/>
            <a:pathLst>
              <a:path w="76623" h="98547">
                <a:moveTo>
                  <a:pt x="51080" y="0"/>
                </a:moveTo>
                <a:lnTo>
                  <a:pt x="0" y="98547"/>
                </a:lnTo>
                <a:lnTo>
                  <a:pt x="70192" y="30923"/>
                </a:lnTo>
                <a:lnTo>
                  <a:pt x="70192" y="24735"/>
                </a:lnTo>
                <a:lnTo>
                  <a:pt x="76623" y="12367"/>
                </a:lnTo>
                <a:lnTo>
                  <a:pt x="51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4461182" y="1869601"/>
            <a:ext cx="108618" cy="184719"/>
          </a:xfrm>
          <a:custGeom>
            <a:avLst/>
            <a:gdLst/>
            <a:ahLst/>
            <a:cxnLst/>
            <a:rect l="l" t="t" r="r" b="b"/>
            <a:pathLst>
              <a:path w="108618" h="184719">
                <a:moveTo>
                  <a:pt x="76636" y="0"/>
                </a:moveTo>
                <a:lnTo>
                  <a:pt x="51034" y="79992"/>
                </a:lnTo>
                <a:lnTo>
                  <a:pt x="44825" y="117094"/>
                </a:lnTo>
                <a:lnTo>
                  <a:pt x="19052" y="160180"/>
                </a:lnTo>
                <a:lnTo>
                  <a:pt x="25517" y="141633"/>
                </a:lnTo>
                <a:lnTo>
                  <a:pt x="19052" y="147813"/>
                </a:lnTo>
                <a:lnTo>
                  <a:pt x="0" y="160180"/>
                </a:lnTo>
                <a:lnTo>
                  <a:pt x="19052" y="184719"/>
                </a:lnTo>
                <a:lnTo>
                  <a:pt x="57498" y="160180"/>
                </a:lnTo>
                <a:lnTo>
                  <a:pt x="57498" y="166368"/>
                </a:lnTo>
                <a:lnTo>
                  <a:pt x="63963" y="135445"/>
                </a:lnTo>
                <a:lnTo>
                  <a:pt x="76636" y="117094"/>
                </a:lnTo>
                <a:lnTo>
                  <a:pt x="83015" y="86171"/>
                </a:lnTo>
                <a:lnTo>
                  <a:pt x="108618" y="12367"/>
                </a:lnTo>
                <a:lnTo>
                  <a:pt x="766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4237506" y="1783429"/>
            <a:ext cx="63963" cy="141625"/>
          </a:xfrm>
          <a:custGeom>
            <a:avLst/>
            <a:gdLst/>
            <a:ahLst/>
            <a:cxnLst/>
            <a:rect l="l" t="t" r="r" b="b"/>
            <a:pathLst>
              <a:path w="63963" h="141625">
                <a:moveTo>
                  <a:pt x="31981" y="0"/>
                </a:moveTo>
                <a:lnTo>
                  <a:pt x="0" y="0"/>
                </a:lnTo>
                <a:lnTo>
                  <a:pt x="31981" y="141625"/>
                </a:lnTo>
                <a:lnTo>
                  <a:pt x="63963" y="141625"/>
                </a:lnTo>
                <a:lnTo>
                  <a:pt x="3198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4199094" y="2134509"/>
            <a:ext cx="217432" cy="86171"/>
          </a:xfrm>
          <a:custGeom>
            <a:avLst/>
            <a:gdLst/>
            <a:ahLst/>
            <a:cxnLst/>
            <a:rect l="l" t="t" r="r" b="b"/>
            <a:pathLst>
              <a:path w="217432" h="86171">
                <a:moveTo>
                  <a:pt x="217432" y="24538"/>
                </a:moveTo>
                <a:lnTo>
                  <a:pt x="198124" y="0"/>
                </a:lnTo>
                <a:lnTo>
                  <a:pt x="179003" y="18350"/>
                </a:lnTo>
                <a:lnTo>
                  <a:pt x="121478" y="36906"/>
                </a:lnTo>
                <a:lnTo>
                  <a:pt x="70393" y="49273"/>
                </a:lnTo>
                <a:lnTo>
                  <a:pt x="0" y="55453"/>
                </a:lnTo>
                <a:lnTo>
                  <a:pt x="0" y="86171"/>
                </a:lnTo>
                <a:lnTo>
                  <a:pt x="70393" y="79992"/>
                </a:lnTo>
                <a:lnTo>
                  <a:pt x="147021" y="67624"/>
                </a:lnTo>
                <a:lnTo>
                  <a:pt x="185450" y="49273"/>
                </a:lnTo>
                <a:lnTo>
                  <a:pt x="217432" y="245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3962567" y="2060500"/>
            <a:ext cx="70393" cy="98547"/>
          </a:xfrm>
          <a:custGeom>
            <a:avLst/>
            <a:gdLst/>
            <a:ahLst/>
            <a:cxnLst/>
            <a:rect l="l" t="t" r="r" b="b"/>
            <a:pathLst>
              <a:path w="70393" h="98547">
                <a:moveTo>
                  <a:pt x="44859" y="98547"/>
                </a:moveTo>
                <a:lnTo>
                  <a:pt x="70393" y="74009"/>
                </a:lnTo>
                <a:lnTo>
                  <a:pt x="44859" y="49273"/>
                </a:lnTo>
                <a:lnTo>
                  <a:pt x="44859" y="43085"/>
                </a:lnTo>
                <a:lnTo>
                  <a:pt x="38420" y="30923"/>
                </a:lnTo>
                <a:lnTo>
                  <a:pt x="31981" y="0"/>
                </a:lnTo>
                <a:lnTo>
                  <a:pt x="0" y="0"/>
                </a:lnTo>
                <a:lnTo>
                  <a:pt x="6438" y="30923"/>
                </a:lnTo>
                <a:lnTo>
                  <a:pt x="12877" y="61641"/>
                </a:lnTo>
                <a:lnTo>
                  <a:pt x="31981" y="86180"/>
                </a:lnTo>
                <a:lnTo>
                  <a:pt x="44859" y="98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4148009" y="1998867"/>
            <a:ext cx="140582" cy="43282"/>
          </a:xfrm>
          <a:custGeom>
            <a:avLst/>
            <a:gdLst/>
            <a:ahLst/>
            <a:cxnLst/>
            <a:rect l="l" t="t" r="r" b="b"/>
            <a:pathLst>
              <a:path w="140582" h="43282">
                <a:moveTo>
                  <a:pt x="0" y="6179"/>
                </a:moveTo>
                <a:lnTo>
                  <a:pt x="0" y="37102"/>
                </a:lnTo>
                <a:lnTo>
                  <a:pt x="31981" y="43282"/>
                </a:lnTo>
                <a:lnTo>
                  <a:pt x="63963" y="43282"/>
                </a:lnTo>
                <a:lnTo>
                  <a:pt x="140582" y="30914"/>
                </a:lnTo>
                <a:lnTo>
                  <a:pt x="140582" y="0"/>
                </a:lnTo>
                <a:lnTo>
                  <a:pt x="63963" y="12367"/>
                </a:lnTo>
                <a:lnTo>
                  <a:pt x="31981" y="12367"/>
                </a:lnTo>
                <a:lnTo>
                  <a:pt x="0" y="61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4071177" y="1986696"/>
            <a:ext cx="102375" cy="55453"/>
          </a:xfrm>
          <a:custGeom>
            <a:avLst/>
            <a:gdLst/>
            <a:ahLst/>
            <a:cxnLst/>
            <a:rect l="l" t="t" r="r" b="b"/>
            <a:pathLst>
              <a:path w="102375" h="55453">
                <a:moveTo>
                  <a:pt x="51289" y="49273"/>
                </a:moveTo>
                <a:lnTo>
                  <a:pt x="76832" y="55453"/>
                </a:lnTo>
                <a:lnTo>
                  <a:pt x="102375" y="49273"/>
                </a:lnTo>
                <a:lnTo>
                  <a:pt x="102375" y="18350"/>
                </a:lnTo>
                <a:lnTo>
                  <a:pt x="76832" y="24538"/>
                </a:lnTo>
                <a:lnTo>
                  <a:pt x="57515" y="18350"/>
                </a:lnTo>
                <a:lnTo>
                  <a:pt x="38411" y="12171"/>
                </a:lnTo>
                <a:lnTo>
                  <a:pt x="12869" y="0"/>
                </a:lnTo>
                <a:lnTo>
                  <a:pt x="0" y="24538"/>
                </a:lnTo>
                <a:lnTo>
                  <a:pt x="63954" y="55453"/>
                </a:lnTo>
                <a:lnTo>
                  <a:pt x="51289" y="492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3969006" y="1961961"/>
            <a:ext cx="83067" cy="129462"/>
          </a:xfrm>
          <a:custGeom>
            <a:avLst/>
            <a:gdLst/>
            <a:ahLst/>
            <a:cxnLst/>
            <a:rect l="l" t="t" r="r" b="b"/>
            <a:pathLst>
              <a:path w="83067" h="129462">
                <a:moveTo>
                  <a:pt x="0" y="117094"/>
                </a:moveTo>
                <a:lnTo>
                  <a:pt x="0" y="129462"/>
                </a:lnTo>
                <a:lnTo>
                  <a:pt x="31981" y="129462"/>
                </a:lnTo>
                <a:lnTo>
                  <a:pt x="31981" y="117094"/>
                </a:lnTo>
                <a:lnTo>
                  <a:pt x="44646" y="61641"/>
                </a:lnTo>
                <a:lnTo>
                  <a:pt x="63954" y="43085"/>
                </a:lnTo>
                <a:lnTo>
                  <a:pt x="83067" y="24735"/>
                </a:lnTo>
                <a:lnTo>
                  <a:pt x="63954" y="0"/>
                </a:lnTo>
                <a:lnTo>
                  <a:pt x="38420" y="18547"/>
                </a:lnTo>
                <a:lnTo>
                  <a:pt x="12665" y="49273"/>
                </a:lnTo>
                <a:lnTo>
                  <a:pt x="0" y="1170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3975445" y="2085240"/>
            <a:ext cx="31979" cy="0"/>
          </a:xfrm>
          <a:custGeom>
            <a:avLst/>
            <a:gdLst/>
            <a:ahLst/>
            <a:cxnLst/>
            <a:rect l="l" t="t" r="r" b="b"/>
            <a:pathLst>
              <a:path w="31979">
                <a:moveTo>
                  <a:pt x="0" y="0"/>
                </a:moveTo>
                <a:lnTo>
                  <a:pt x="31979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3981671" y="2066688"/>
            <a:ext cx="121478" cy="141625"/>
          </a:xfrm>
          <a:custGeom>
            <a:avLst/>
            <a:gdLst/>
            <a:ahLst/>
            <a:cxnLst/>
            <a:rect l="l" t="t" r="r" b="b"/>
            <a:pathLst>
              <a:path w="121478" h="141625">
                <a:moveTo>
                  <a:pt x="38420" y="12367"/>
                </a:moveTo>
                <a:lnTo>
                  <a:pt x="6438" y="0"/>
                </a:lnTo>
                <a:lnTo>
                  <a:pt x="0" y="18547"/>
                </a:lnTo>
                <a:lnTo>
                  <a:pt x="0" y="55453"/>
                </a:lnTo>
                <a:lnTo>
                  <a:pt x="25755" y="86171"/>
                </a:lnTo>
                <a:lnTo>
                  <a:pt x="51289" y="110907"/>
                </a:lnTo>
                <a:lnTo>
                  <a:pt x="83271" y="135445"/>
                </a:lnTo>
                <a:lnTo>
                  <a:pt x="121478" y="141625"/>
                </a:lnTo>
                <a:lnTo>
                  <a:pt x="121478" y="110907"/>
                </a:lnTo>
                <a:lnTo>
                  <a:pt x="95944" y="104727"/>
                </a:lnTo>
                <a:lnTo>
                  <a:pt x="31981" y="43085"/>
                </a:lnTo>
                <a:lnTo>
                  <a:pt x="31981" y="30718"/>
                </a:lnTo>
                <a:lnTo>
                  <a:pt x="38420" y="123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3988110" y="1986696"/>
            <a:ext cx="76832" cy="123078"/>
          </a:xfrm>
          <a:custGeom>
            <a:avLst/>
            <a:gdLst/>
            <a:ahLst/>
            <a:cxnLst/>
            <a:rect l="l" t="t" r="r" b="b"/>
            <a:pathLst>
              <a:path w="76832" h="123078">
                <a:moveTo>
                  <a:pt x="31981" y="123078"/>
                </a:moveTo>
                <a:lnTo>
                  <a:pt x="31981" y="116890"/>
                </a:lnTo>
                <a:lnTo>
                  <a:pt x="38420" y="104727"/>
                </a:lnTo>
                <a:lnTo>
                  <a:pt x="38420" y="79992"/>
                </a:lnTo>
                <a:lnTo>
                  <a:pt x="51085" y="55453"/>
                </a:lnTo>
                <a:lnTo>
                  <a:pt x="70393" y="30718"/>
                </a:lnTo>
                <a:lnTo>
                  <a:pt x="76832" y="30718"/>
                </a:lnTo>
                <a:lnTo>
                  <a:pt x="76832" y="0"/>
                </a:lnTo>
                <a:lnTo>
                  <a:pt x="44850" y="6179"/>
                </a:lnTo>
                <a:lnTo>
                  <a:pt x="19316" y="30718"/>
                </a:lnTo>
                <a:lnTo>
                  <a:pt x="6438" y="67624"/>
                </a:lnTo>
                <a:lnTo>
                  <a:pt x="6438" y="104727"/>
                </a:lnTo>
                <a:lnTo>
                  <a:pt x="0" y="116890"/>
                </a:lnTo>
                <a:lnTo>
                  <a:pt x="0" y="123078"/>
                </a:lnTo>
                <a:lnTo>
                  <a:pt x="31981" y="1230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3994549" y="2103591"/>
            <a:ext cx="31979" cy="0"/>
          </a:xfrm>
          <a:custGeom>
            <a:avLst/>
            <a:gdLst/>
            <a:ahLst/>
            <a:cxnLst/>
            <a:rect l="l" t="t" r="r" b="b"/>
            <a:pathLst>
              <a:path w="31979">
                <a:moveTo>
                  <a:pt x="0" y="0"/>
                </a:moveTo>
                <a:lnTo>
                  <a:pt x="31979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4256619" y="1857234"/>
            <a:ext cx="57515" cy="61641"/>
          </a:xfrm>
          <a:custGeom>
            <a:avLst/>
            <a:gdLst/>
            <a:ahLst/>
            <a:cxnLst/>
            <a:rect l="l" t="t" r="r" b="b"/>
            <a:pathLst>
              <a:path w="57515" h="61641">
                <a:moveTo>
                  <a:pt x="12869" y="36906"/>
                </a:moveTo>
                <a:lnTo>
                  <a:pt x="25542" y="61641"/>
                </a:lnTo>
                <a:lnTo>
                  <a:pt x="57515" y="61641"/>
                </a:lnTo>
                <a:lnTo>
                  <a:pt x="57515" y="49273"/>
                </a:lnTo>
                <a:lnTo>
                  <a:pt x="44850" y="30923"/>
                </a:lnTo>
                <a:lnTo>
                  <a:pt x="31973" y="0"/>
                </a:lnTo>
                <a:lnTo>
                  <a:pt x="0" y="12367"/>
                </a:lnTo>
                <a:lnTo>
                  <a:pt x="12869" y="369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4295031" y="1900320"/>
            <a:ext cx="19103" cy="30923"/>
          </a:xfrm>
          <a:custGeom>
            <a:avLst/>
            <a:gdLst/>
            <a:ahLst/>
            <a:cxnLst/>
            <a:rect l="l" t="t" r="r" b="b"/>
            <a:pathLst>
              <a:path w="19103" h="30923">
                <a:moveTo>
                  <a:pt x="19103" y="18555"/>
                </a:moveTo>
                <a:lnTo>
                  <a:pt x="6438" y="0"/>
                </a:lnTo>
                <a:lnTo>
                  <a:pt x="0" y="0"/>
                </a:lnTo>
                <a:lnTo>
                  <a:pt x="0" y="30923"/>
                </a:lnTo>
                <a:lnTo>
                  <a:pt x="19103" y="30923"/>
                </a:lnTo>
                <a:lnTo>
                  <a:pt x="19103" y="185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4020091" y="1863421"/>
            <a:ext cx="51085" cy="92351"/>
          </a:xfrm>
          <a:custGeom>
            <a:avLst/>
            <a:gdLst/>
            <a:ahLst/>
            <a:cxnLst/>
            <a:rect l="l" t="t" r="r" b="b"/>
            <a:pathLst>
              <a:path w="51085" h="92351">
                <a:moveTo>
                  <a:pt x="31981" y="0"/>
                </a:moveTo>
                <a:lnTo>
                  <a:pt x="0" y="0"/>
                </a:lnTo>
                <a:lnTo>
                  <a:pt x="0" y="12367"/>
                </a:lnTo>
                <a:lnTo>
                  <a:pt x="12869" y="55453"/>
                </a:lnTo>
                <a:lnTo>
                  <a:pt x="19103" y="92351"/>
                </a:lnTo>
                <a:lnTo>
                  <a:pt x="51085" y="92351"/>
                </a:lnTo>
                <a:lnTo>
                  <a:pt x="44850" y="30718"/>
                </a:lnTo>
                <a:lnTo>
                  <a:pt x="3198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4013652" y="1866509"/>
            <a:ext cx="31979" cy="0"/>
          </a:xfrm>
          <a:custGeom>
            <a:avLst/>
            <a:gdLst/>
            <a:ahLst/>
            <a:cxnLst/>
            <a:rect l="l" t="t" r="r" b="b"/>
            <a:pathLst>
              <a:path w="31979">
                <a:moveTo>
                  <a:pt x="0" y="0"/>
                </a:moveTo>
                <a:lnTo>
                  <a:pt x="31979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4007426" y="1789609"/>
            <a:ext cx="44646" cy="79992"/>
          </a:xfrm>
          <a:custGeom>
            <a:avLst/>
            <a:gdLst/>
            <a:ahLst/>
            <a:cxnLst/>
            <a:rect l="l" t="t" r="r" b="b"/>
            <a:pathLst>
              <a:path w="44646" h="79992">
                <a:moveTo>
                  <a:pt x="12665" y="79992"/>
                </a:moveTo>
                <a:lnTo>
                  <a:pt x="44646" y="79992"/>
                </a:lnTo>
                <a:lnTo>
                  <a:pt x="31768" y="0"/>
                </a:lnTo>
                <a:lnTo>
                  <a:pt x="0" y="0"/>
                </a:lnTo>
                <a:lnTo>
                  <a:pt x="12665" y="799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3994549" y="1678702"/>
            <a:ext cx="44646" cy="129266"/>
          </a:xfrm>
          <a:custGeom>
            <a:avLst/>
            <a:gdLst/>
            <a:ahLst/>
            <a:cxnLst/>
            <a:rect l="l" t="t" r="r" b="b"/>
            <a:pathLst>
              <a:path w="44646" h="129266">
                <a:moveTo>
                  <a:pt x="31981" y="0"/>
                </a:moveTo>
                <a:lnTo>
                  <a:pt x="0" y="0"/>
                </a:lnTo>
                <a:lnTo>
                  <a:pt x="12877" y="129266"/>
                </a:lnTo>
                <a:lnTo>
                  <a:pt x="44646" y="129266"/>
                </a:lnTo>
                <a:lnTo>
                  <a:pt x="3198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3681393" y="1918875"/>
            <a:ext cx="38207" cy="178531"/>
          </a:xfrm>
          <a:custGeom>
            <a:avLst/>
            <a:gdLst/>
            <a:ahLst/>
            <a:cxnLst/>
            <a:rect l="l" t="t" r="r" b="b"/>
            <a:pathLst>
              <a:path w="38207" h="178531">
                <a:moveTo>
                  <a:pt x="6438" y="178531"/>
                </a:moveTo>
                <a:lnTo>
                  <a:pt x="38207" y="178531"/>
                </a:lnTo>
                <a:lnTo>
                  <a:pt x="31981" y="153993"/>
                </a:lnTo>
                <a:lnTo>
                  <a:pt x="31981" y="0"/>
                </a:lnTo>
                <a:lnTo>
                  <a:pt x="0" y="0"/>
                </a:lnTo>
                <a:lnTo>
                  <a:pt x="0" y="153993"/>
                </a:lnTo>
                <a:lnTo>
                  <a:pt x="6438" y="1785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3668515" y="1783429"/>
            <a:ext cx="44859" cy="147813"/>
          </a:xfrm>
          <a:custGeom>
            <a:avLst/>
            <a:gdLst/>
            <a:ahLst/>
            <a:cxnLst/>
            <a:rect l="l" t="t" r="r" b="b"/>
            <a:pathLst>
              <a:path w="44859" h="147813">
                <a:moveTo>
                  <a:pt x="12877" y="147813"/>
                </a:moveTo>
                <a:lnTo>
                  <a:pt x="44859" y="147813"/>
                </a:lnTo>
                <a:lnTo>
                  <a:pt x="31981" y="61436"/>
                </a:lnTo>
                <a:lnTo>
                  <a:pt x="31981" y="30718"/>
                </a:lnTo>
                <a:lnTo>
                  <a:pt x="38420" y="0"/>
                </a:lnTo>
                <a:lnTo>
                  <a:pt x="6438" y="0"/>
                </a:lnTo>
                <a:lnTo>
                  <a:pt x="0" y="30718"/>
                </a:lnTo>
                <a:lnTo>
                  <a:pt x="0" y="61436"/>
                </a:lnTo>
                <a:lnTo>
                  <a:pt x="12877" y="1478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3687832" y="1937422"/>
            <a:ext cx="51085" cy="166164"/>
          </a:xfrm>
          <a:custGeom>
            <a:avLst/>
            <a:gdLst/>
            <a:ahLst/>
            <a:cxnLst/>
            <a:rect l="l" t="t" r="r" b="b"/>
            <a:pathLst>
              <a:path w="51085" h="166164">
                <a:moveTo>
                  <a:pt x="44646" y="135445"/>
                </a:moveTo>
                <a:lnTo>
                  <a:pt x="38207" y="79992"/>
                </a:lnTo>
                <a:lnTo>
                  <a:pt x="31768" y="43085"/>
                </a:lnTo>
                <a:lnTo>
                  <a:pt x="31768" y="0"/>
                </a:lnTo>
                <a:lnTo>
                  <a:pt x="0" y="0"/>
                </a:lnTo>
                <a:lnTo>
                  <a:pt x="0" y="43085"/>
                </a:lnTo>
                <a:lnTo>
                  <a:pt x="6226" y="79992"/>
                </a:lnTo>
                <a:lnTo>
                  <a:pt x="12665" y="135445"/>
                </a:lnTo>
                <a:lnTo>
                  <a:pt x="12665" y="159984"/>
                </a:lnTo>
                <a:lnTo>
                  <a:pt x="19103" y="166164"/>
                </a:lnTo>
                <a:lnTo>
                  <a:pt x="51085" y="166164"/>
                </a:lnTo>
                <a:lnTo>
                  <a:pt x="51085" y="147813"/>
                </a:lnTo>
                <a:lnTo>
                  <a:pt x="44646" y="141633"/>
                </a:lnTo>
                <a:lnTo>
                  <a:pt x="44646" y="1354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3706936" y="2091424"/>
            <a:ext cx="25542" cy="30718"/>
          </a:xfrm>
          <a:custGeom>
            <a:avLst/>
            <a:gdLst/>
            <a:ahLst/>
            <a:cxnLst/>
            <a:rect l="l" t="t" r="r" b="b"/>
            <a:pathLst>
              <a:path w="25542" h="30718">
                <a:moveTo>
                  <a:pt x="19103" y="0"/>
                </a:moveTo>
                <a:lnTo>
                  <a:pt x="0" y="12162"/>
                </a:lnTo>
                <a:lnTo>
                  <a:pt x="0" y="30718"/>
                </a:lnTo>
                <a:lnTo>
                  <a:pt x="25542" y="30718"/>
                </a:lnTo>
                <a:lnTo>
                  <a:pt x="25542" y="0"/>
                </a:lnTo>
                <a:lnTo>
                  <a:pt x="191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3790003" y="1801780"/>
            <a:ext cx="83058" cy="55453"/>
          </a:xfrm>
          <a:custGeom>
            <a:avLst/>
            <a:gdLst/>
            <a:ahLst/>
            <a:cxnLst/>
            <a:rect l="l" t="t" r="r" b="b"/>
            <a:pathLst>
              <a:path w="83058" h="55453">
                <a:moveTo>
                  <a:pt x="63954" y="24735"/>
                </a:moveTo>
                <a:lnTo>
                  <a:pt x="12869" y="0"/>
                </a:lnTo>
                <a:lnTo>
                  <a:pt x="0" y="24735"/>
                </a:lnTo>
                <a:lnTo>
                  <a:pt x="63954" y="55453"/>
                </a:lnTo>
                <a:lnTo>
                  <a:pt x="83058" y="55453"/>
                </a:lnTo>
                <a:lnTo>
                  <a:pt x="83058" y="24735"/>
                </a:lnTo>
                <a:lnTo>
                  <a:pt x="63954" y="247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4486699" y="2029782"/>
            <a:ext cx="121461" cy="61641"/>
          </a:xfrm>
          <a:custGeom>
            <a:avLst/>
            <a:gdLst/>
            <a:ahLst/>
            <a:cxnLst/>
            <a:rect l="l" t="t" r="r" b="b"/>
            <a:pathLst>
              <a:path w="121461" h="61641">
                <a:moveTo>
                  <a:pt x="19308" y="0"/>
                </a:moveTo>
                <a:lnTo>
                  <a:pt x="0" y="24538"/>
                </a:lnTo>
                <a:lnTo>
                  <a:pt x="31981" y="49273"/>
                </a:lnTo>
                <a:lnTo>
                  <a:pt x="89480" y="61641"/>
                </a:lnTo>
                <a:lnTo>
                  <a:pt x="121461" y="55453"/>
                </a:lnTo>
                <a:lnTo>
                  <a:pt x="121461" y="24538"/>
                </a:lnTo>
                <a:lnTo>
                  <a:pt x="89480" y="30718"/>
                </a:lnTo>
                <a:lnTo>
                  <a:pt x="51119" y="18350"/>
                </a:lnTo>
                <a:lnTo>
                  <a:pt x="193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4518680" y="1635616"/>
            <a:ext cx="63963" cy="147813"/>
          </a:xfrm>
          <a:custGeom>
            <a:avLst/>
            <a:gdLst/>
            <a:ahLst/>
            <a:cxnLst/>
            <a:rect l="l" t="t" r="r" b="b"/>
            <a:pathLst>
              <a:path w="63963" h="147813">
                <a:moveTo>
                  <a:pt x="31981" y="0"/>
                </a:moveTo>
                <a:lnTo>
                  <a:pt x="0" y="0"/>
                </a:lnTo>
                <a:lnTo>
                  <a:pt x="25517" y="98539"/>
                </a:lnTo>
                <a:lnTo>
                  <a:pt x="31981" y="129257"/>
                </a:lnTo>
                <a:lnTo>
                  <a:pt x="31981" y="147813"/>
                </a:lnTo>
                <a:lnTo>
                  <a:pt x="63963" y="147813"/>
                </a:lnTo>
                <a:lnTo>
                  <a:pt x="63963" y="129257"/>
                </a:lnTo>
                <a:lnTo>
                  <a:pt x="57498" y="98539"/>
                </a:lnTo>
                <a:lnTo>
                  <a:pt x="3198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3847527" y="1567795"/>
            <a:ext cx="38411" cy="147813"/>
          </a:xfrm>
          <a:custGeom>
            <a:avLst/>
            <a:gdLst/>
            <a:ahLst/>
            <a:cxnLst/>
            <a:rect l="l" t="t" r="r" b="b"/>
            <a:pathLst>
              <a:path w="38411" h="147813">
                <a:moveTo>
                  <a:pt x="6430" y="0"/>
                </a:moveTo>
                <a:lnTo>
                  <a:pt x="0" y="36898"/>
                </a:lnTo>
                <a:lnTo>
                  <a:pt x="0" y="147813"/>
                </a:lnTo>
                <a:lnTo>
                  <a:pt x="31973" y="147813"/>
                </a:lnTo>
                <a:lnTo>
                  <a:pt x="31973" y="36898"/>
                </a:lnTo>
                <a:lnTo>
                  <a:pt x="38411" y="0"/>
                </a:lnTo>
                <a:lnTo>
                  <a:pt x="64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3547037" y="2122142"/>
            <a:ext cx="57522" cy="61641"/>
          </a:xfrm>
          <a:custGeom>
            <a:avLst/>
            <a:gdLst/>
            <a:ahLst/>
            <a:cxnLst/>
            <a:rect l="l" t="t" r="r" b="b"/>
            <a:pathLst>
              <a:path w="57522" h="61641">
                <a:moveTo>
                  <a:pt x="57522" y="49273"/>
                </a:moveTo>
                <a:lnTo>
                  <a:pt x="31979" y="24538"/>
                </a:lnTo>
                <a:lnTo>
                  <a:pt x="31979" y="61641"/>
                </a:lnTo>
                <a:lnTo>
                  <a:pt x="57522" y="49273"/>
                </a:lnTo>
                <a:close/>
              </a:path>
              <a:path w="57522" h="61641">
                <a:moveTo>
                  <a:pt x="51292" y="18547"/>
                </a:moveTo>
                <a:lnTo>
                  <a:pt x="38417" y="18547"/>
                </a:lnTo>
                <a:lnTo>
                  <a:pt x="36249" y="16466"/>
                </a:lnTo>
                <a:lnTo>
                  <a:pt x="31979" y="12367"/>
                </a:lnTo>
                <a:lnTo>
                  <a:pt x="12875" y="0"/>
                </a:lnTo>
                <a:lnTo>
                  <a:pt x="0" y="24538"/>
                </a:lnTo>
                <a:lnTo>
                  <a:pt x="0" y="30718"/>
                </a:lnTo>
                <a:lnTo>
                  <a:pt x="31979" y="61641"/>
                </a:lnTo>
                <a:lnTo>
                  <a:pt x="31979" y="24538"/>
                </a:lnTo>
                <a:lnTo>
                  <a:pt x="57522" y="49273"/>
                </a:lnTo>
                <a:lnTo>
                  <a:pt x="76831" y="43085"/>
                </a:lnTo>
                <a:lnTo>
                  <a:pt x="76831" y="12367"/>
                </a:lnTo>
                <a:lnTo>
                  <a:pt x="51292" y="18547"/>
                </a:lnTo>
                <a:close/>
              </a:path>
              <a:path w="57522" h="61641">
                <a:moveTo>
                  <a:pt x="38417" y="12367"/>
                </a:moveTo>
                <a:lnTo>
                  <a:pt x="12875" y="0"/>
                </a:lnTo>
                <a:lnTo>
                  <a:pt x="31979" y="12367"/>
                </a:lnTo>
                <a:lnTo>
                  <a:pt x="36249" y="16466"/>
                </a:lnTo>
                <a:lnTo>
                  <a:pt x="38417" y="123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3610997" y="2239237"/>
            <a:ext cx="127920" cy="43085"/>
          </a:xfrm>
          <a:custGeom>
            <a:avLst/>
            <a:gdLst/>
            <a:ahLst/>
            <a:cxnLst/>
            <a:rect l="l" t="t" r="r" b="b"/>
            <a:pathLst>
              <a:path w="127920" h="43085">
                <a:moveTo>
                  <a:pt x="0" y="12162"/>
                </a:moveTo>
                <a:lnTo>
                  <a:pt x="0" y="43085"/>
                </a:lnTo>
                <a:lnTo>
                  <a:pt x="63957" y="30718"/>
                </a:lnTo>
                <a:lnTo>
                  <a:pt x="127920" y="30718"/>
                </a:lnTo>
                <a:lnTo>
                  <a:pt x="127920" y="0"/>
                </a:lnTo>
                <a:lnTo>
                  <a:pt x="63957" y="0"/>
                </a:lnTo>
                <a:lnTo>
                  <a:pt x="0" y="121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4525145" y="2097407"/>
            <a:ext cx="70172" cy="80188"/>
          </a:xfrm>
          <a:custGeom>
            <a:avLst/>
            <a:gdLst/>
            <a:ahLst/>
            <a:cxnLst/>
            <a:rect l="l" t="t" r="r" b="b"/>
            <a:pathLst>
              <a:path w="70172" h="80188">
                <a:moveTo>
                  <a:pt x="0" y="55453"/>
                </a:moveTo>
                <a:lnTo>
                  <a:pt x="19052" y="80188"/>
                </a:lnTo>
                <a:lnTo>
                  <a:pt x="38360" y="43282"/>
                </a:lnTo>
                <a:lnTo>
                  <a:pt x="31981" y="30914"/>
                </a:lnTo>
                <a:lnTo>
                  <a:pt x="38360" y="43282"/>
                </a:lnTo>
                <a:lnTo>
                  <a:pt x="19052" y="80188"/>
                </a:lnTo>
                <a:lnTo>
                  <a:pt x="70172" y="43282"/>
                </a:lnTo>
                <a:lnTo>
                  <a:pt x="51034" y="6179"/>
                </a:lnTo>
                <a:lnTo>
                  <a:pt x="44655" y="0"/>
                </a:lnTo>
                <a:lnTo>
                  <a:pt x="19052" y="24735"/>
                </a:lnTo>
                <a:lnTo>
                  <a:pt x="28728" y="34029"/>
                </a:lnTo>
                <a:lnTo>
                  <a:pt x="25517" y="37102"/>
                </a:lnTo>
                <a:lnTo>
                  <a:pt x="0" y="554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4333238" y="2220681"/>
            <a:ext cx="178977" cy="49273"/>
          </a:xfrm>
          <a:custGeom>
            <a:avLst/>
            <a:gdLst/>
            <a:ahLst/>
            <a:cxnLst/>
            <a:rect l="l" t="t" r="r" b="b"/>
            <a:pathLst>
              <a:path w="178977" h="49273">
                <a:moveTo>
                  <a:pt x="51306" y="49273"/>
                </a:moveTo>
                <a:lnTo>
                  <a:pt x="95961" y="49273"/>
                </a:lnTo>
                <a:lnTo>
                  <a:pt x="153460" y="43085"/>
                </a:lnTo>
                <a:lnTo>
                  <a:pt x="178977" y="30718"/>
                </a:lnTo>
                <a:lnTo>
                  <a:pt x="166304" y="0"/>
                </a:lnTo>
                <a:lnTo>
                  <a:pt x="127943" y="12367"/>
                </a:lnTo>
                <a:lnTo>
                  <a:pt x="95961" y="18555"/>
                </a:lnTo>
                <a:lnTo>
                  <a:pt x="51306" y="18555"/>
                </a:lnTo>
                <a:lnTo>
                  <a:pt x="0" y="12367"/>
                </a:lnTo>
                <a:lnTo>
                  <a:pt x="0" y="43085"/>
                </a:lnTo>
                <a:lnTo>
                  <a:pt x="51306" y="492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4020091" y="2306857"/>
            <a:ext cx="217415" cy="37102"/>
          </a:xfrm>
          <a:custGeom>
            <a:avLst/>
            <a:gdLst/>
            <a:ahLst/>
            <a:cxnLst/>
            <a:rect l="l" t="t" r="r" b="b"/>
            <a:pathLst>
              <a:path w="217415" h="37102">
                <a:moveTo>
                  <a:pt x="0" y="0"/>
                </a:moveTo>
                <a:lnTo>
                  <a:pt x="0" y="30918"/>
                </a:lnTo>
                <a:lnTo>
                  <a:pt x="38411" y="37102"/>
                </a:lnTo>
                <a:lnTo>
                  <a:pt x="147021" y="37102"/>
                </a:lnTo>
                <a:lnTo>
                  <a:pt x="217415" y="30918"/>
                </a:lnTo>
                <a:lnTo>
                  <a:pt x="217415" y="0"/>
                </a:lnTo>
                <a:lnTo>
                  <a:pt x="147021" y="6183"/>
                </a:lnTo>
                <a:lnTo>
                  <a:pt x="38411" y="618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4589108" y="2269955"/>
            <a:ext cx="31981" cy="24734"/>
          </a:xfrm>
          <a:custGeom>
            <a:avLst/>
            <a:gdLst/>
            <a:ahLst/>
            <a:cxnLst/>
            <a:rect l="l" t="t" r="r" b="b"/>
            <a:pathLst>
              <a:path w="31981" h="24734">
                <a:moveTo>
                  <a:pt x="25517" y="0"/>
                </a:moveTo>
                <a:lnTo>
                  <a:pt x="0" y="12367"/>
                </a:lnTo>
                <a:lnTo>
                  <a:pt x="6209" y="24734"/>
                </a:lnTo>
                <a:lnTo>
                  <a:pt x="31981" y="12367"/>
                </a:lnTo>
                <a:lnTo>
                  <a:pt x="2551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4499543" y="2263767"/>
            <a:ext cx="127756" cy="74009"/>
          </a:xfrm>
          <a:custGeom>
            <a:avLst/>
            <a:gdLst/>
            <a:ahLst/>
            <a:cxnLst/>
            <a:rect l="l" t="t" r="r" b="b"/>
            <a:pathLst>
              <a:path w="127756" h="74009">
                <a:moveTo>
                  <a:pt x="31981" y="36906"/>
                </a:moveTo>
                <a:lnTo>
                  <a:pt x="12673" y="36906"/>
                </a:lnTo>
                <a:lnTo>
                  <a:pt x="0" y="49273"/>
                </a:lnTo>
                <a:lnTo>
                  <a:pt x="25602" y="74009"/>
                </a:lnTo>
                <a:lnTo>
                  <a:pt x="31981" y="67825"/>
                </a:lnTo>
                <a:lnTo>
                  <a:pt x="70257" y="61641"/>
                </a:lnTo>
                <a:lnTo>
                  <a:pt x="83101" y="49273"/>
                </a:lnTo>
                <a:lnTo>
                  <a:pt x="95774" y="43090"/>
                </a:lnTo>
                <a:lnTo>
                  <a:pt x="127756" y="30922"/>
                </a:lnTo>
                <a:lnTo>
                  <a:pt x="121546" y="18555"/>
                </a:lnTo>
                <a:lnTo>
                  <a:pt x="104987" y="7948"/>
                </a:lnTo>
                <a:lnTo>
                  <a:pt x="44655" y="36906"/>
                </a:lnTo>
                <a:lnTo>
                  <a:pt x="51119" y="30922"/>
                </a:lnTo>
                <a:lnTo>
                  <a:pt x="31981" y="36906"/>
                </a:lnTo>
                <a:close/>
              </a:path>
              <a:path w="127756" h="74009">
                <a:moveTo>
                  <a:pt x="121546" y="0"/>
                </a:moveTo>
                <a:lnTo>
                  <a:pt x="102238" y="6187"/>
                </a:lnTo>
                <a:lnTo>
                  <a:pt x="104987" y="7948"/>
                </a:lnTo>
                <a:lnTo>
                  <a:pt x="1215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4499543" y="2306857"/>
            <a:ext cx="31981" cy="30918"/>
          </a:xfrm>
          <a:custGeom>
            <a:avLst/>
            <a:gdLst/>
            <a:ahLst/>
            <a:cxnLst/>
            <a:rect l="l" t="t" r="r" b="b"/>
            <a:pathLst>
              <a:path w="31981" h="30918">
                <a:moveTo>
                  <a:pt x="0" y="6183"/>
                </a:moveTo>
                <a:lnTo>
                  <a:pt x="25602" y="30918"/>
                </a:lnTo>
                <a:lnTo>
                  <a:pt x="31981" y="24735"/>
                </a:lnTo>
                <a:lnTo>
                  <a:pt x="6464" y="0"/>
                </a:lnTo>
                <a:lnTo>
                  <a:pt x="0" y="61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4007426" y="1918875"/>
            <a:ext cx="115040" cy="104727"/>
          </a:xfrm>
          <a:custGeom>
            <a:avLst/>
            <a:gdLst/>
            <a:ahLst/>
            <a:cxnLst/>
            <a:rect l="l" t="t" r="r" b="b"/>
            <a:pathLst>
              <a:path w="115040" h="104727">
                <a:moveTo>
                  <a:pt x="115040" y="30718"/>
                </a:moveTo>
                <a:lnTo>
                  <a:pt x="102162" y="0"/>
                </a:lnTo>
                <a:lnTo>
                  <a:pt x="70189" y="12367"/>
                </a:lnTo>
                <a:lnTo>
                  <a:pt x="57515" y="18547"/>
                </a:lnTo>
                <a:lnTo>
                  <a:pt x="25534" y="36898"/>
                </a:lnTo>
                <a:lnTo>
                  <a:pt x="0" y="61633"/>
                </a:lnTo>
                <a:lnTo>
                  <a:pt x="38207" y="98539"/>
                </a:lnTo>
                <a:lnTo>
                  <a:pt x="57515" y="104727"/>
                </a:lnTo>
                <a:lnTo>
                  <a:pt x="70189" y="74000"/>
                </a:lnTo>
                <a:lnTo>
                  <a:pt x="63750" y="74000"/>
                </a:lnTo>
                <a:lnTo>
                  <a:pt x="51076" y="61633"/>
                </a:lnTo>
                <a:lnTo>
                  <a:pt x="63750" y="49265"/>
                </a:lnTo>
                <a:lnTo>
                  <a:pt x="83058" y="43085"/>
                </a:lnTo>
                <a:lnTo>
                  <a:pt x="115040" y="307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4020091" y="2134509"/>
            <a:ext cx="166125" cy="86171"/>
          </a:xfrm>
          <a:custGeom>
            <a:avLst/>
            <a:gdLst/>
            <a:ahLst/>
            <a:cxnLst/>
            <a:rect l="l" t="t" r="r" b="b"/>
            <a:pathLst>
              <a:path w="166125" h="86171">
                <a:moveTo>
                  <a:pt x="38411" y="12171"/>
                </a:moveTo>
                <a:lnTo>
                  <a:pt x="31981" y="0"/>
                </a:lnTo>
                <a:lnTo>
                  <a:pt x="0" y="12171"/>
                </a:lnTo>
                <a:lnTo>
                  <a:pt x="6438" y="30718"/>
                </a:lnTo>
                <a:lnTo>
                  <a:pt x="63954" y="61641"/>
                </a:lnTo>
                <a:lnTo>
                  <a:pt x="127917" y="73804"/>
                </a:lnTo>
                <a:lnTo>
                  <a:pt x="140582" y="79992"/>
                </a:lnTo>
                <a:lnTo>
                  <a:pt x="147021" y="86171"/>
                </a:lnTo>
                <a:lnTo>
                  <a:pt x="159899" y="86171"/>
                </a:lnTo>
                <a:lnTo>
                  <a:pt x="159899" y="55453"/>
                </a:lnTo>
                <a:lnTo>
                  <a:pt x="166125" y="55453"/>
                </a:lnTo>
                <a:lnTo>
                  <a:pt x="134356" y="43085"/>
                </a:lnTo>
                <a:lnTo>
                  <a:pt x="63954" y="30718"/>
                </a:lnTo>
                <a:lnTo>
                  <a:pt x="38411" y="121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4154448" y="2183783"/>
            <a:ext cx="25542" cy="30718"/>
          </a:xfrm>
          <a:custGeom>
            <a:avLst/>
            <a:gdLst/>
            <a:ahLst/>
            <a:cxnLst/>
            <a:rect l="l" t="t" r="r" b="b"/>
            <a:pathLst>
              <a:path w="25542" h="30718">
                <a:moveTo>
                  <a:pt x="25542" y="30718"/>
                </a:moveTo>
                <a:lnTo>
                  <a:pt x="25542" y="0"/>
                </a:lnTo>
                <a:lnTo>
                  <a:pt x="0" y="24530"/>
                </a:lnTo>
                <a:lnTo>
                  <a:pt x="6226" y="30718"/>
                </a:lnTo>
                <a:lnTo>
                  <a:pt x="25542" y="307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3585454" y="2152860"/>
            <a:ext cx="108603" cy="43290"/>
          </a:xfrm>
          <a:custGeom>
            <a:avLst/>
            <a:gdLst/>
            <a:ahLst/>
            <a:cxnLst/>
            <a:rect l="l" t="t" r="r" b="b"/>
            <a:pathLst>
              <a:path w="108603" h="43290">
                <a:moveTo>
                  <a:pt x="0" y="30923"/>
                </a:moveTo>
                <a:lnTo>
                  <a:pt x="0" y="43290"/>
                </a:lnTo>
                <a:lnTo>
                  <a:pt x="44649" y="43290"/>
                </a:lnTo>
                <a:lnTo>
                  <a:pt x="76630" y="30923"/>
                </a:lnTo>
                <a:lnTo>
                  <a:pt x="108603" y="0"/>
                </a:lnTo>
                <a:lnTo>
                  <a:pt x="95938" y="0"/>
                </a:lnTo>
                <a:lnTo>
                  <a:pt x="76630" y="18555"/>
                </a:lnTo>
                <a:lnTo>
                  <a:pt x="44649" y="30923"/>
                </a:lnTo>
                <a:lnTo>
                  <a:pt x="0" y="309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4761689" y="1530892"/>
            <a:ext cx="965230" cy="813067"/>
          </a:xfrm>
          <a:custGeom>
            <a:avLst/>
            <a:gdLst/>
            <a:ahLst/>
            <a:cxnLst/>
            <a:rect l="l" t="t" r="r" b="b"/>
            <a:pathLst>
              <a:path w="965230" h="813067">
                <a:moveTo>
                  <a:pt x="0" y="813067"/>
                </a:moveTo>
                <a:lnTo>
                  <a:pt x="965230" y="813067"/>
                </a:lnTo>
                <a:lnTo>
                  <a:pt x="965230" y="0"/>
                </a:lnTo>
                <a:lnTo>
                  <a:pt x="0" y="0"/>
                </a:lnTo>
                <a:lnTo>
                  <a:pt x="0" y="813067"/>
                </a:lnTo>
                <a:close/>
              </a:path>
            </a:pathLst>
          </a:custGeom>
          <a:ln w="6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5143001" y="1922959"/>
            <a:ext cx="434643" cy="283259"/>
          </a:xfrm>
          <a:custGeom>
            <a:avLst/>
            <a:gdLst/>
            <a:ahLst/>
            <a:cxnLst/>
            <a:rect l="l" t="t" r="r" b="b"/>
            <a:pathLst>
              <a:path w="434643" h="283259">
                <a:moveTo>
                  <a:pt x="0" y="141633"/>
                </a:moveTo>
                <a:lnTo>
                  <a:pt x="6464" y="110915"/>
                </a:lnTo>
                <a:lnTo>
                  <a:pt x="19137" y="86180"/>
                </a:lnTo>
                <a:lnTo>
                  <a:pt x="38445" y="61641"/>
                </a:lnTo>
                <a:lnTo>
                  <a:pt x="63963" y="43094"/>
                </a:lnTo>
                <a:lnTo>
                  <a:pt x="95944" y="24538"/>
                </a:lnTo>
                <a:lnTo>
                  <a:pt x="172581" y="0"/>
                </a:lnTo>
                <a:lnTo>
                  <a:pt x="262061" y="0"/>
                </a:lnTo>
                <a:lnTo>
                  <a:pt x="338698" y="24538"/>
                </a:lnTo>
                <a:lnTo>
                  <a:pt x="370679" y="43094"/>
                </a:lnTo>
                <a:lnTo>
                  <a:pt x="396197" y="61641"/>
                </a:lnTo>
                <a:lnTo>
                  <a:pt x="415505" y="86180"/>
                </a:lnTo>
                <a:lnTo>
                  <a:pt x="428178" y="110915"/>
                </a:lnTo>
                <a:lnTo>
                  <a:pt x="434643" y="141633"/>
                </a:lnTo>
                <a:lnTo>
                  <a:pt x="428178" y="172548"/>
                </a:lnTo>
                <a:lnTo>
                  <a:pt x="415505" y="197087"/>
                </a:lnTo>
                <a:lnTo>
                  <a:pt x="396197" y="221822"/>
                </a:lnTo>
                <a:lnTo>
                  <a:pt x="370679" y="240173"/>
                </a:lnTo>
                <a:lnTo>
                  <a:pt x="338698" y="258728"/>
                </a:lnTo>
                <a:lnTo>
                  <a:pt x="262061" y="283259"/>
                </a:lnTo>
                <a:lnTo>
                  <a:pt x="172581" y="283259"/>
                </a:lnTo>
                <a:lnTo>
                  <a:pt x="95944" y="258728"/>
                </a:lnTo>
                <a:lnTo>
                  <a:pt x="63963" y="240173"/>
                </a:lnTo>
                <a:lnTo>
                  <a:pt x="38445" y="221822"/>
                </a:lnTo>
                <a:lnTo>
                  <a:pt x="19137" y="197087"/>
                </a:lnTo>
                <a:lnTo>
                  <a:pt x="6464" y="172548"/>
                </a:lnTo>
                <a:lnTo>
                  <a:pt x="0" y="141633"/>
                </a:lnTo>
              </a:path>
            </a:pathLst>
          </a:custGeom>
          <a:ln w="62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5194121" y="1941515"/>
            <a:ext cx="306886" cy="79992"/>
          </a:xfrm>
          <a:custGeom>
            <a:avLst/>
            <a:gdLst/>
            <a:ahLst/>
            <a:cxnLst/>
            <a:rect l="l" t="t" r="r" b="b"/>
            <a:pathLst>
              <a:path w="306886" h="79992">
                <a:moveTo>
                  <a:pt x="57498" y="0"/>
                </a:moveTo>
                <a:lnTo>
                  <a:pt x="31981" y="18350"/>
                </a:lnTo>
                <a:lnTo>
                  <a:pt x="12843" y="30718"/>
                </a:lnTo>
                <a:lnTo>
                  <a:pt x="0" y="36906"/>
                </a:lnTo>
                <a:lnTo>
                  <a:pt x="6379" y="49273"/>
                </a:lnTo>
                <a:lnTo>
                  <a:pt x="31981" y="61436"/>
                </a:lnTo>
                <a:lnTo>
                  <a:pt x="63963" y="67624"/>
                </a:lnTo>
                <a:lnTo>
                  <a:pt x="146979" y="79992"/>
                </a:lnTo>
                <a:lnTo>
                  <a:pt x="185425" y="79992"/>
                </a:lnTo>
                <a:lnTo>
                  <a:pt x="230080" y="73804"/>
                </a:lnTo>
                <a:lnTo>
                  <a:pt x="262061" y="61436"/>
                </a:lnTo>
                <a:lnTo>
                  <a:pt x="287578" y="55453"/>
                </a:lnTo>
                <a:lnTo>
                  <a:pt x="300507" y="43085"/>
                </a:lnTo>
                <a:lnTo>
                  <a:pt x="306886" y="30718"/>
                </a:lnTo>
                <a:lnTo>
                  <a:pt x="300507" y="18350"/>
                </a:lnTo>
                <a:lnTo>
                  <a:pt x="287578" y="5983"/>
                </a:lnTo>
              </a:path>
            </a:pathLst>
          </a:custGeom>
          <a:ln w="62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4944903" y="1805873"/>
            <a:ext cx="108618" cy="406533"/>
          </a:xfrm>
          <a:custGeom>
            <a:avLst/>
            <a:gdLst/>
            <a:ahLst/>
            <a:cxnLst/>
            <a:rect l="l" t="t" r="r" b="b"/>
            <a:pathLst>
              <a:path w="108618" h="406533">
                <a:moveTo>
                  <a:pt x="44655" y="0"/>
                </a:moveTo>
                <a:lnTo>
                  <a:pt x="12673" y="43085"/>
                </a:lnTo>
                <a:lnTo>
                  <a:pt x="0" y="92351"/>
                </a:lnTo>
                <a:lnTo>
                  <a:pt x="12673" y="166360"/>
                </a:lnTo>
                <a:lnTo>
                  <a:pt x="31981" y="246352"/>
                </a:lnTo>
                <a:lnTo>
                  <a:pt x="44655" y="314174"/>
                </a:lnTo>
                <a:lnTo>
                  <a:pt x="51119" y="351080"/>
                </a:lnTo>
                <a:lnTo>
                  <a:pt x="57498" y="375815"/>
                </a:lnTo>
                <a:lnTo>
                  <a:pt x="70172" y="394362"/>
                </a:lnTo>
                <a:lnTo>
                  <a:pt x="95774" y="406533"/>
                </a:lnTo>
                <a:lnTo>
                  <a:pt x="108618" y="406533"/>
                </a:lnTo>
              </a:path>
            </a:pathLst>
          </a:custGeom>
          <a:ln w="64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5040677" y="1805873"/>
            <a:ext cx="108788" cy="406533"/>
          </a:xfrm>
          <a:custGeom>
            <a:avLst/>
            <a:gdLst/>
            <a:ahLst/>
            <a:cxnLst/>
            <a:rect l="l" t="t" r="r" b="b"/>
            <a:pathLst>
              <a:path w="108788" h="406533">
                <a:moveTo>
                  <a:pt x="57498" y="0"/>
                </a:moveTo>
                <a:lnTo>
                  <a:pt x="76806" y="18547"/>
                </a:lnTo>
                <a:lnTo>
                  <a:pt x="95944" y="43085"/>
                </a:lnTo>
                <a:lnTo>
                  <a:pt x="108788" y="92351"/>
                </a:lnTo>
                <a:lnTo>
                  <a:pt x="95944" y="166360"/>
                </a:lnTo>
                <a:lnTo>
                  <a:pt x="76806" y="246352"/>
                </a:lnTo>
                <a:lnTo>
                  <a:pt x="63963" y="314174"/>
                </a:lnTo>
                <a:lnTo>
                  <a:pt x="51289" y="351080"/>
                </a:lnTo>
                <a:lnTo>
                  <a:pt x="44825" y="375815"/>
                </a:lnTo>
                <a:lnTo>
                  <a:pt x="25517" y="400345"/>
                </a:lnTo>
                <a:lnTo>
                  <a:pt x="12843" y="406533"/>
                </a:lnTo>
                <a:lnTo>
                  <a:pt x="0" y="406533"/>
                </a:lnTo>
              </a:path>
            </a:pathLst>
          </a:custGeom>
          <a:ln w="64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4989558" y="1793701"/>
            <a:ext cx="108618" cy="12171"/>
          </a:xfrm>
          <a:custGeom>
            <a:avLst/>
            <a:gdLst/>
            <a:ahLst/>
            <a:cxnLst/>
            <a:rect l="l" t="t" r="r" b="b"/>
            <a:pathLst>
              <a:path w="108618" h="12171">
                <a:moveTo>
                  <a:pt x="0" y="12171"/>
                </a:moveTo>
                <a:lnTo>
                  <a:pt x="31981" y="0"/>
                </a:lnTo>
                <a:lnTo>
                  <a:pt x="83101" y="0"/>
                </a:lnTo>
                <a:lnTo>
                  <a:pt x="108618" y="12171"/>
                </a:lnTo>
              </a:path>
            </a:pathLst>
          </a:custGeom>
          <a:ln w="6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4983094" y="1805873"/>
            <a:ext cx="121546" cy="30914"/>
          </a:xfrm>
          <a:custGeom>
            <a:avLst/>
            <a:gdLst/>
            <a:ahLst/>
            <a:cxnLst/>
            <a:rect l="l" t="t" r="r" b="b"/>
            <a:pathLst>
              <a:path w="121546" h="30914">
                <a:moveTo>
                  <a:pt x="6464" y="0"/>
                </a:moveTo>
                <a:lnTo>
                  <a:pt x="0" y="6179"/>
                </a:lnTo>
                <a:lnTo>
                  <a:pt x="19308" y="24735"/>
                </a:lnTo>
                <a:lnTo>
                  <a:pt x="44910" y="30914"/>
                </a:lnTo>
                <a:lnTo>
                  <a:pt x="83101" y="30914"/>
                </a:lnTo>
                <a:lnTo>
                  <a:pt x="108873" y="24735"/>
                </a:lnTo>
                <a:lnTo>
                  <a:pt x="121546" y="12367"/>
                </a:lnTo>
                <a:lnTo>
                  <a:pt x="121546" y="6179"/>
                </a:lnTo>
              </a:path>
            </a:pathLst>
          </a:custGeom>
          <a:ln w="62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4759478" y="2095508"/>
            <a:ext cx="223615" cy="67624"/>
          </a:xfrm>
          <a:custGeom>
            <a:avLst/>
            <a:gdLst/>
            <a:ahLst/>
            <a:cxnLst/>
            <a:rect l="l" t="t" r="r" b="b"/>
            <a:pathLst>
              <a:path w="223615" h="67624">
                <a:moveTo>
                  <a:pt x="223615" y="0"/>
                </a:moveTo>
                <a:lnTo>
                  <a:pt x="166117" y="5991"/>
                </a:lnTo>
                <a:lnTo>
                  <a:pt x="140599" y="5991"/>
                </a:lnTo>
                <a:lnTo>
                  <a:pt x="102153" y="18359"/>
                </a:lnTo>
                <a:lnTo>
                  <a:pt x="89480" y="24538"/>
                </a:lnTo>
                <a:lnTo>
                  <a:pt x="51034" y="61444"/>
                </a:lnTo>
                <a:lnTo>
                  <a:pt x="25517" y="67624"/>
                </a:lnTo>
                <a:lnTo>
                  <a:pt x="0" y="61444"/>
                </a:lnTo>
              </a:path>
            </a:pathLst>
          </a:custGeom>
          <a:ln w="62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5117484" y="2058405"/>
            <a:ext cx="19137" cy="6187"/>
          </a:xfrm>
          <a:custGeom>
            <a:avLst/>
            <a:gdLst/>
            <a:ahLst/>
            <a:cxnLst/>
            <a:rect l="l" t="t" r="r" b="b"/>
            <a:pathLst>
              <a:path w="19137" h="6187">
                <a:moveTo>
                  <a:pt x="0" y="6187"/>
                </a:moveTo>
                <a:lnTo>
                  <a:pt x="19137" y="0"/>
                </a:lnTo>
              </a:path>
            </a:pathLst>
          </a:custGeom>
          <a:ln w="62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5571180" y="2040054"/>
            <a:ext cx="159907" cy="43085"/>
          </a:xfrm>
          <a:custGeom>
            <a:avLst/>
            <a:gdLst/>
            <a:ahLst/>
            <a:cxnLst/>
            <a:rect l="l" t="t" r="r" b="b"/>
            <a:pathLst>
              <a:path w="159907" h="43085">
                <a:moveTo>
                  <a:pt x="0" y="0"/>
                </a:moveTo>
                <a:lnTo>
                  <a:pt x="31981" y="18350"/>
                </a:lnTo>
                <a:lnTo>
                  <a:pt x="57583" y="30718"/>
                </a:lnTo>
                <a:lnTo>
                  <a:pt x="95944" y="36906"/>
                </a:lnTo>
                <a:lnTo>
                  <a:pt x="127926" y="43085"/>
                </a:lnTo>
                <a:lnTo>
                  <a:pt x="147064" y="36906"/>
                </a:lnTo>
                <a:lnTo>
                  <a:pt x="159907" y="30718"/>
                </a:lnTo>
              </a:path>
            </a:pathLst>
          </a:custGeom>
          <a:ln w="62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4874475" y="1534989"/>
            <a:ext cx="19137" cy="240165"/>
          </a:xfrm>
          <a:custGeom>
            <a:avLst/>
            <a:gdLst/>
            <a:ahLst/>
            <a:cxnLst/>
            <a:rect l="l" t="t" r="r" b="b"/>
            <a:pathLst>
              <a:path w="19137" h="240165">
                <a:moveTo>
                  <a:pt x="0" y="0"/>
                </a:moveTo>
                <a:lnTo>
                  <a:pt x="12928" y="67616"/>
                </a:lnTo>
                <a:lnTo>
                  <a:pt x="19137" y="135437"/>
                </a:lnTo>
                <a:lnTo>
                  <a:pt x="12928" y="190891"/>
                </a:lnTo>
                <a:lnTo>
                  <a:pt x="6464" y="240165"/>
                </a:lnTo>
              </a:path>
            </a:pathLst>
          </a:custGeom>
          <a:ln w="643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4874475" y="1768966"/>
            <a:ext cx="6464" cy="178531"/>
          </a:xfrm>
          <a:custGeom>
            <a:avLst/>
            <a:gdLst/>
            <a:ahLst/>
            <a:cxnLst/>
            <a:rect l="l" t="t" r="r" b="b"/>
            <a:pathLst>
              <a:path w="6464" h="178531">
                <a:moveTo>
                  <a:pt x="6464" y="0"/>
                </a:moveTo>
                <a:lnTo>
                  <a:pt x="0" y="67821"/>
                </a:lnTo>
                <a:lnTo>
                  <a:pt x="0" y="153993"/>
                </a:lnTo>
                <a:lnTo>
                  <a:pt x="6464" y="178531"/>
                </a:lnTo>
              </a:path>
            </a:pathLst>
          </a:custGeom>
          <a:ln w="64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4848958" y="1947498"/>
            <a:ext cx="31981" cy="172548"/>
          </a:xfrm>
          <a:custGeom>
            <a:avLst/>
            <a:gdLst/>
            <a:ahLst/>
            <a:cxnLst/>
            <a:rect l="l" t="t" r="r" b="b"/>
            <a:pathLst>
              <a:path w="31981" h="172548">
                <a:moveTo>
                  <a:pt x="31981" y="0"/>
                </a:moveTo>
                <a:lnTo>
                  <a:pt x="31981" y="49470"/>
                </a:lnTo>
                <a:lnTo>
                  <a:pt x="25517" y="98744"/>
                </a:lnTo>
                <a:lnTo>
                  <a:pt x="12673" y="141830"/>
                </a:lnTo>
                <a:lnTo>
                  <a:pt x="0" y="172548"/>
                </a:lnTo>
              </a:path>
            </a:pathLst>
          </a:custGeom>
          <a:ln w="64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5028004" y="1534989"/>
            <a:ext cx="19052" cy="264695"/>
          </a:xfrm>
          <a:custGeom>
            <a:avLst/>
            <a:gdLst/>
            <a:ahLst/>
            <a:cxnLst/>
            <a:rect l="l" t="t" r="r" b="b"/>
            <a:pathLst>
              <a:path w="19052" h="264695">
                <a:moveTo>
                  <a:pt x="12673" y="0"/>
                </a:moveTo>
                <a:lnTo>
                  <a:pt x="19052" y="49257"/>
                </a:lnTo>
                <a:lnTo>
                  <a:pt x="12673" y="92351"/>
                </a:lnTo>
                <a:lnTo>
                  <a:pt x="6379" y="129249"/>
                </a:lnTo>
                <a:lnTo>
                  <a:pt x="6379" y="166156"/>
                </a:lnTo>
                <a:lnTo>
                  <a:pt x="12673" y="197070"/>
                </a:lnTo>
                <a:lnTo>
                  <a:pt x="0" y="246344"/>
                </a:lnTo>
                <a:lnTo>
                  <a:pt x="0" y="264695"/>
                </a:lnTo>
              </a:path>
            </a:pathLst>
          </a:custGeom>
          <a:ln w="64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5386010" y="1534989"/>
            <a:ext cx="38190" cy="394158"/>
          </a:xfrm>
          <a:custGeom>
            <a:avLst/>
            <a:gdLst/>
            <a:ahLst/>
            <a:cxnLst/>
            <a:rect l="l" t="t" r="r" b="b"/>
            <a:pathLst>
              <a:path w="38190" h="394158">
                <a:moveTo>
                  <a:pt x="38190" y="394158"/>
                </a:moveTo>
                <a:lnTo>
                  <a:pt x="25517" y="344884"/>
                </a:lnTo>
                <a:lnTo>
                  <a:pt x="12673" y="301798"/>
                </a:lnTo>
                <a:lnTo>
                  <a:pt x="0" y="221609"/>
                </a:lnTo>
                <a:lnTo>
                  <a:pt x="0" y="184703"/>
                </a:lnTo>
                <a:lnTo>
                  <a:pt x="6209" y="147805"/>
                </a:lnTo>
                <a:lnTo>
                  <a:pt x="12673" y="92351"/>
                </a:lnTo>
                <a:lnTo>
                  <a:pt x="12673" y="43077"/>
                </a:lnTo>
                <a:lnTo>
                  <a:pt x="0" y="0"/>
                </a:lnTo>
              </a:path>
            </a:pathLst>
          </a:custGeom>
          <a:ln w="643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5590488" y="1534989"/>
            <a:ext cx="83101" cy="511253"/>
          </a:xfrm>
          <a:custGeom>
            <a:avLst/>
            <a:gdLst/>
            <a:ahLst/>
            <a:cxnLst/>
            <a:rect l="l" t="t" r="r" b="b"/>
            <a:pathLst>
              <a:path w="83101" h="511253">
                <a:moveTo>
                  <a:pt x="0" y="511253"/>
                </a:moveTo>
                <a:lnTo>
                  <a:pt x="31811" y="455799"/>
                </a:lnTo>
                <a:lnTo>
                  <a:pt x="70257" y="344884"/>
                </a:lnTo>
                <a:lnTo>
                  <a:pt x="76636" y="295618"/>
                </a:lnTo>
                <a:lnTo>
                  <a:pt x="83101" y="252532"/>
                </a:lnTo>
                <a:lnTo>
                  <a:pt x="76636" y="203258"/>
                </a:lnTo>
                <a:lnTo>
                  <a:pt x="57583" y="123070"/>
                </a:lnTo>
                <a:lnTo>
                  <a:pt x="51119" y="55445"/>
                </a:lnTo>
                <a:lnTo>
                  <a:pt x="44655" y="0"/>
                </a:lnTo>
              </a:path>
            </a:pathLst>
          </a:custGeom>
          <a:ln w="64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5206964" y="1534989"/>
            <a:ext cx="51119" cy="424876"/>
          </a:xfrm>
          <a:custGeom>
            <a:avLst/>
            <a:gdLst/>
            <a:ahLst/>
            <a:cxnLst/>
            <a:rect l="l" t="t" r="r" b="b"/>
            <a:pathLst>
              <a:path w="51119" h="424876">
                <a:moveTo>
                  <a:pt x="6209" y="424876"/>
                </a:moveTo>
                <a:lnTo>
                  <a:pt x="0" y="387970"/>
                </a:lnTo>
                <a:lnTo>
                  <a:pt x="0" y="351072"/>
                </a:lnTo>
                <a:lnTo>
                  <a:pt x="6209" y="320149"/>
                </a:lnTo>
                <a:lnTo>
                  <a:pt x="6209" y="283251"/>
                </a:lnTo>
                <a:lnTo>
                  <a:pt x="12673" y="246344"/>
                </a:lnTo>
                <a:lnTo>
                  <a:pt x="19137" y="197070"/>
                </a:lnTo>
                <a:lnTo>
                  <a:pt x="25517" y="141617"/>
                </a:lnTo>
                <a:lnTo>
                  <a:pt x="38190" y="86163"/>
                </a:lnTo>
                <a:lnTo>
                  <a:pt x="44655" y="36889"/>
                </a:lnTo>
                <a:lnTo>
                  <a:pt x="51119" y="6138"/>
                </a:lnTo>
                <a:lnTo>
                  <a:pt x="51119" y="0"/>
                </a:lnTo>
              </a:path>
            </a:pathLst>
          </a:custGeom>
          <a:ln w="64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5848297" y="1530892"/>
            <a:ext cx="965230" cy="813067"/>
          </a:xfrm>
          <a:custGeom>
            <a:avLst/>
            <a:gdLst/>
            <a:ahLst/>
            <a:cxnLst/>
            <a:rect l="l" t="t" r="r" b="b"/>
            <a:pathLst>
              <a:path w="965230" h="813067">
                <a:moveTo>
                  <a:pt x="0" y="813067"/>
                </a:moveTo>
                <a:lnTo>
                  <a:pt x="965230" y="813067"/>
                </a:lnTo>
                <a:lnTo>
                  <a:pt x="965230" y="0"/>
                </a:lnTo>
                <a:lnTo>
                  <a:pt x="0" y="0"/>
                </a:lnTo>
                <a:lnTo>
                  <a:pt x="0" y="813067"/>
                </a:lnTo>
                <a:close/>
              </a:path>
            </a:pathLst>
          </a:custGeom>
          <a:ln w="6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6082715" y="1787522"/>
            <a:ext cx="102153" cy="18350"/>
          </a:xfrm>
          <a:custGeom>
            <a:avLst/>
            <a:gdLst/>
            <a:ahLst/>
            <a:cxnLst/>
            <a:rect l="l" t="t" r="r" b="b"/>
            <a:pathLst>
              <a:path w="102153" h="18350">
                <a:moveTo>
                  <a:pt x="0" y="18350"/>
                </a:moveTo>
                <a:lnTo>
                  <a:pt x="25517" y="6179"/>
                </a:lnTo>
                <a:lnTo>
                  <a:pt x="51034" y="0"/>
                </a:lnTo>
                <a:lnTo>
                  <a:pt x="76636" y="6179"/>
                </a:lnTo>
                <a:lnTo>
                  <a:pt x="102153" y="18350"/>
                </a:lnTo>
              </a:path>
            </a:pathLst>
          </a:custGeom>
          <a:ln w="62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6052860" y="2088332"/>
            <a:ext cx="19104" cy="0"/>
          </a:xfrm>
          <a:custGeom>
            <a:avLst/>
            <a:gdLst/>
            <a:ahLst/>
            <a:cxnLst/>
            <a:rect l="l" t="t" r="r" b="b"/>
            <a:pathLst>
              <a:path w="19104">
                <a:moveTo>
                  <a:pt x="0" y="0"/>
                </a:moveTo>
                <a:lnTo>
                  <a:pt x="19104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6027173" y="2094415"/>
            <a:ext cx="25750" cy="0"/>
          </a:xfrm>
          <a:custGeom>
            <a:avLst/>
            <a:gdLst/>
            <a:ahLst/>
            <a:cxnLst/>
            <a:rect l="l" t="t" r="r" b="b"/>
            <a:pathLst>
              <a:path w="25750">
                <a:moveTo>
                  <a:pt x="0" y="0"/>
                </a:moveTo>
                <a:lnTo>
                  <a:pt x="25750" y="0"/>
                </a:lnTo>
              </a:path>
            </a:pathLst>
          </a:custGeom>
          <a:ln w="7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6008035" y="2100495"/>
            <a:ext cx="19104" cy="0"/>
          </a:xfrm>
          <a:custGeom>
            <a:avLst/>
            <a:gdLst/>
            <a:ahLst/>
            <a:cxnLst/>
            <a:rect l="l" t="t" r="r" b="b"/>
            <a:pathLst>
              <a:path w="19104">
                <a:moveTo>
                  <a:pt x="0" y="0"/>
                </a:moveTo>
                <a:lnTo>
                  <a:pt x="19104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5988897" y="2100495"/>
            <a:ext cx="25542" cy="0"/>
          </a:xfrm>
          <a:custGeom>
            <a:avLst/>
            <a:gdLst/>
            <a:ahLst/>
            <a:cxnLst/>
            <a:rect l="l" t="t" r="r" b="b"/>
            <a:pathLst>
              <a:path w="25542">
                <a:moveTo>
                  <a:pt x="0" y="0"/>
                </a:moveTo>
                <a:lnTo>
                  <a:pt x="25542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5963380" y="2106682"/>
            <a:ext cx="25542" cy="0"/>
          </a:xfrm>
          <a:custGeom>
            <a:avLst/>
            <a:gdLst/>
            <a:ahLst/>
            <a:cxnLst/>
            <a:rect l="l" t="t" r="r" b="b"/>
            <a:pathLst>
              <a:path w="25542">
                <a:moveTo>
                  <a:pt x="0" y="0"/>
                </a:moveTo>
                <a:lnTo>
                  <a:pt x="25542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5924934" y="2131418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5918554" y="2137597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5918554" y="2137597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5912090" y="2143688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5899416" y="2149768"/>
            <a:ext cx="12667" cy="0"/>
          </a:xfrm>
          <a:custGeom>
            <a:avLst/>
            <a:gdLst/>
            <a:ahLst/>
            <a:cxnLst/>
            <a:rect l="l" t="t" r="r" b="b"/>
            <a:pathLst>
              <a:path w="12667">
                <a:moveTo>
                  <a:pt x="0" y="0"/>
                </a:moveTo>
                <a:lnTo>
                  <a:pt x="1266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5892952" y="2155956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5873899" y="2155956"/>
            <a:ext cx="25541" cy="0"/>
          </a:xfrm>
          <a:custGeom>
            <a:avLst/>
            <a:gdLst/>
            <a:ahLst/>
            <a:cxnLst/>
            <a:rect l="l" t="t" r="r" b="b"/>
            <a:pathLst>
              <a:path w="25541">
                <a:moveTo>
                  <a:pt x="0" y="0"/>
                </a:moveTo>
                <a:lnTo>
                  <a:pt x="25541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5867435" y="2155956"/>
            <a:ext cx="12667" cy="0"/>
          </a:xfrm>
          <a:custGeom>
            <a:avLst/>
            <a:gdLst/>
            <a:ahLst/>
            <a:cxnLst/>
            <a:rect l="l" t="t" r="r" b="b"/>
            <a:pathLst>
              <a:path w="12667">
                <a:moveTo>
                  <a:pt x="0" y="0"/>
                </a:moveTo>
                <a:lnTo>
                  <a:pt x="1266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5848297" y="2149768"/>
            <a:ext cx="19104" cy="0"/>
          </a:xfrm>
          <a:custGeom>
            <a:avLst/>
            <a:gdLst/>
            <a:ahLst/>
            <a:cxnLst/>
            <a:rect l="l" t="t" r="r" b="b"/>
            <a:pathLst>
              <a:path w="19104">
                <a:moveTo>
                  <a:pt x="0" y="0"/>
                </a:moveTo>
                <a:lnTo>
                  <a:pt x="19104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6204177" y="2058405"/>
            <a:ext cx="19052" cy="6187"/>
          </a:xfrm>
          <a:custGeom>
            <a:avLst/>
            <a:gdLst/>
            <a:ahLst/>
            <a:cxnLst/>
            <a:rect l="l" t="t" r="r" b="b"/>
            <a:pathLst>
              <a:path w="19052" h="6187">
                <a:moveTo>
                  <a:pt x="0" y="6187"/>
                </a:moveTo>
                <a:lnTo>
                  <a:pt x="19052" y="0"/>
                </a:lnTo>
              </a:path>
            </a:pathLst>
          </a:custGeom>
          <a:ln w="62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6653620" y="2039058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6666549" y="2045141"/>
            <a:ext cx="12667" cy="0"/>
          </a:xfrm>
          <a:custGeom>
            <a:avLst/>
            <a:gdLst/>
            <a:ahLst/>
            <a:cxnLst/>
            <a:rect l="l" t="t" r="r" b="b"/>
            <a:pathLst>
              <a:path w="12667">
                <a:moveTo>
                  <a:pt x="0" y="0"/>
                </a:moveTo>
                <a:lnTo>
                  <a:pt x="12667" y="0"/>
                </a:lnTo>
              </a:path>
            </a:pathLst>
          </a:custGeom>
          <a:ln w="7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6679222" y="2051229"/>
            <a:ext cx="19104" cy="0"/>
          </a:xfrm>
          <a:custGeom>
            <a:avLst/>
            <a:gdLst/>
            <a:ahLst/>
            <a:cxnLst/>
            <a:rect l="l" t="t" r="r" b="b"/>
            <a:pathLst>
              <a:path w="19104">
                <a:moveTo>
                  <a:pt x="0" y="0"/>
                </a:moveTo>
                <a:lnTo>
                  <a:pt x="19104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6698275" y="2057409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6711204" y="2063596"/>
            <a:ext cx="19104" cy="0"/>
          </a:xfrm>
          <a:custGeom>
            <a:avLst/>
            <a:gdLst/>
            <a:ahLst/>
            <a:cxnLst/>
            <a:rect l="l" t="t" r="r" b="b"/>
            <a:pathLst>
              <a:path w="19104">
                <a:moveTo>
                  <a:pt x="0" y="0"/>
                </a:moveTo>
                <a:lnTo>
                  <a:pt x="19104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6730257" y="2069776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6743185" y="2075964"/>
            <a:ext cx="12667" cy="0"/>
          </a:xfrm>
          <a:custGeom>
            <a:avLst/>
            <a:gdLst/>
            <a:ahLst/>
            <a:cxnLst/>
            <a:rect l="l" t="t" r="r" b="b"/>
            <a:pathLst>
              <a:path w="12667">
                <a:moveTo>
                  <a:pt x="0" y="0"/>
                </a:moveTo>
                <a:lnTo>
                  <a:pt x="1266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6749565" y="2075964"/>
            <a:ext cx="6229" cy="0"/>
          </a:xfrm>
          <a:custGeom>
            <a:avLst/>
            <a:gdLst/>
            <a:ahLst/>
            <a:cxnLst/>
            <a:rect l="l" t="t" r="r" b="b"/>
            <a:pathLst>
              <a:path w="6229">
                <a:moveTo>
                  <a:pt x="0" y="0"/>
                </a:moveTo>
                <a:lnTo>
                  <a:pt x="6229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6800684" y="2075964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6800684" y="2075964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6807148" y="2069776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6813528" y="2063596"/>
            <a:ext cx="6229" cy="0"/>
          </a:xfrm>
          <a:custGeom>
            <a:avLst/>
            <a:gdLst/>
            <a:ahLst/>
            <a:cxnLst/>
            <a:rect l="l" t="t" r="r" b="b"/>
            <a:pathLst>
              <a:path w="6229">
                <a:moveTo>
                  <a:pt x="0" y="0"/>
                </a:moveTo>
                <a:lnTo>
                  <a:pt x="6229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5963380" y="1530257"/>
            <a:ext cx="6229" cy="38173"/>
          </a:xfrm>
          <a:custGeom>
            <a:avLst/>
            <a:gdLst/>
            <a:ahLst/>
            <a:cxnLst/>
            <a:rect l="l" t="t" r="r" b="b"/>
            <a:pathLst>
              <a:path w="6229" h="38173">
                <a:moveTo>
                  <a:pt x="0" y="38173"/>
                </a:moveTo>
                <a:lnTo>
                  <a:pt x="6229" y="38173"/>
                </a:lnTo>
                <a:lnTo>
                  <a:pt x="6229" y="0"/>
                </a:lnTo>
                <a:lnTo>
                  <a:pt x="0" y="0"/>
                </a:lnTo>
                <a:lnTo>
                  <a:pt x="0" y="381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5969589" y="1567155"/>
            <a:ext cx="6437" cy="38173"/>
          </a:xfrm>
          <a:custGeom>
            <a:avLst/>
            <a:gdLst/>
            <a:ahLst/>
            <a:cxnLst/>
            <a:rect l="l" t="t" r="r" b="b"/>
            <a:pathLst>
              <a:path w="6437" h="38173">
                <a:moveTo>
                  <a:pt x="0" y="38173"/>
                </a:moveTo>
                <a:lnTo>
                  <a:pt x="6437" y="38173"/>
                </a:lnTo>
                <a:lnTo>
                  <a:pt x="6437" y="0"/>
                </a:lnTo>
                <a:lnTo>
                  <a:pt x="0" y="0"/>
                </a:lnTo>
                <a:lnTo>
                  <a:pt x="0" y="381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5969589" y="1597874"/>
            <a:ext cx="6437" cy="32188"/>
          </a:xfrm>
          <a:custGeom>
            <a:avLst/>
            <a:gdLst/>
            <a:ahLst/>
            <a:cxnLst/>
            <a:rect l="l" t="t" r="r" b="b"/>
            <a:pathLst>
              <a:path w="6437" h="32188">
                <a:moveTo>
                  <a:pt x="0" y="32188"/>
                </a:moveTo>
                <a:lnTo>
                  <a:pt x="6437" y="32188"/>
                </a:lnTo>
                <a:lnTo>
                  <a:pt x="6437" y="0"/>
                </a:lnTo>
                <a:lnTo>
                  <a:pt x="0" y="0"/>
                </a:lnTo>
                <a:lnTo>
                  <a:pt x="0" y="321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5976053" y="1628797"/>
            <a:ext cx="6437" cy="7453"/>
          </a:xfrm>
          <a:custGeom>
            <a:avLst/>
            <a:gdLst/>
            <a:ahLst/>
            <a:cxnLst/>
            <a:rect l="l" t="t" r="r" b="b"/>
            <a:pathLst>
              <a:path w="6437" h="7453">
                <a:moveTo>
                  <a:pt x="0" y="7453"/>
                </a:moveTo>
                <a:lnTo>
                  <a:pt x="6437" y="7453"/>
                </a:lnTo>
                <a:lnTo>
                  <a:pt x="6437" y="0"/>
                </a:lnTo>
                <a:lnTo>
                  <a:pt x="0" y="0"/>
                </a:lnTo>
                <a:lnTo>
                  <a:pt x="0" y="74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5976053" y="1671882"/>
            <a:ext cx="6437" cy="50540"/>
          </a:xfrm>
          <a:custGeom>
            <a:avLst/>
            <a:gdLst/>
            <a:ahLst/>
            <a:cxnLst/>
            <a:rect l="l" t="t" r="r" b="b"/>
            <a:pathLst>
              <a:path w="6437" h="50540">
                <a:moveTo>
                  <a:pt x="0" y="50540"/>
                </a:moveTo>
                <a:lnTo>
                  <a:pt x="6437" y="50540"/>
                </a:lnTo>
                <a:lnTo>
                  <a:pt x="6437" y="0"/>
                </a:lnTo>
                <a:lnTo>
                  <a:pt x="0" y="0"/>
                </a:lnTo>
                <a:lnTo>
                  <a:pt x="0" y="505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5976053" y="1714969"/>
            <a:ext cx="6437" cy="19821"/>
          </a:xfrm>
          <a:custGeom>
            <a:avLst/>
            <a:gdLst/>
            <a:ahLst/>
            <a:cxnLst/>
            <a:rect l="l" t="t" r="r" b="b"/>
            <a:pathLst>
              <a:path w="6437" h="19821">
                <a:moveTo>
                  <a:pt x="0" y="19821"/>
                </a:moveTo>
                <a:lnTo>
                  <a:pt x="6437" y="19821"/>
                </a:lnTo>
                <a:lnTo>
                  <a:pt x="6437" y="0"/>
                </a:lnTo>
                <a:lnTo>
                  <a:pt x="0" y="0"/>
                </a:lnTo>
                <a:lnTo>
                  <a:pt x="0" y="198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5963380" y="1767966"/>
            <a:ext cx="6229" cy="0"/>
          </a:xfrm>
          <a:custGeom>
            <a:avLst/>
            <a:gdLst/>
            <a:ahLst/>
            <a:cxnLst/>
            <a:rect l="l" t="t" r="r" b="b"/>
            <a:pathLst>
              <a:path w="6229">
                <a:moveTo>
                  <a:pt x="0" y="0"/>
                </a:moveTo>
                <a:lnTo>
                  <a:pt x="6229" y="0"/>
                </a:lnTo>
              </a:path>
            </a:pathLst>
          </a:custGeom>
          <a:ln w="198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5956915" y="2016779"/>
            <a:ext cx="6437" cy="31989"/>
          </a:xfrm>
          <a:custGeom>
            <a:avLst/>
            <a:gdLst/>
            <a:ahLst/>
            <a:cxnLst/>
            <a:rect l="l" t="t" r="r" b="b"/>
            <a:pathLst>
              <a:path w="6437" h="31989">
                <a:moveTo>
                  <a:pt x="0" y="31989"/>
                </a:moveTo>
                <a:lnTo>
                  <a:pt x="6437" y="31989"/>
                </a:lnTo>
                <a:lnTo>
                  <a:pt x="6437" y="0"/>
                </a:lnTo>
                <a:lnTo>
                  <a:pt x="0" y="0"/>
                </a:lnTo>
                <a:lnTo>
                  <a:pt x="0" y="319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5956915" y="2041514"/>
            <a:ext cx="6437" cy="7254"/>
          </a:xfrm>
          <a:custGeom>
            <a:avLst/>
            <a:gdLst/>
            <a:ahLst/>
            <a:cxnLst/>
            <a:rect l="l" t="t" r="r" b="b"/>
            <a:pathLst>
              <a:path w="6437" h="7254">
                <a:moveTo>
                  <a:pt x="0" y="7254"/>
                </a:moveTo>
                <a:lnTo>
                  <a:pt x="6437" y="7254"/>
                </a:lnTo>
                <a:lnTo>
                  <a:pt x="6437" y="0"/>
                </a:lnTo>
                <a:lnTo>
                  <a:pt x="0" y="0"/>
                </a:lnTo>
                <a:lnTo>
                  <a:pt x="0" y="72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5944071" y="2088332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5937607" y="2100599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96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5931398" y="2115958"/>
            <a:ext cx="6230" cy="0"/>
          </a:xfrm>
          <a:custGeom>
            <a:avLst/>
            <a:gdLst/>
            <a:ahLst/>
            <a:cxnLst/>
            <a:rect l="l" t="t" r="r" b="b"/>
            <a:pathLst>
              <a:path w="6230">
                <a:moveTo>
                  <a:pt x="0" y="0"/>
                </a:moveTo>
                <a:lnTo>
                  <a:pt x="6230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6123032" y="1530257"/>
            <a:ext cx="6437" cy="25805"/>
          </a:xfrm>
          <a:custGeom>
            <a:avLst/>
            <a:gdLst/>
            <a:ahLst/>
            <a:cxnLst/>
            <a:rect l="l" t="t" r="r" b="b"/>
            <a:pathLst>
              <a:path w="6437" h="25805">
                <a:moveTo>
                  <a:pt x="0" y="25805"/>
                </a:moveTo>
                <a:lnTo>
                  <a:pt x="6437" y="25805"/>
                </a:lnTo>
                <a:lnTo>
                  <a:pt x="6437" y="0"/>
                </a:lnTo>
                <a:lnTo>
                  <a:pt x="0" y="0"/>
                </a:lnTo>
                <a:lnTo>
                  <a:pt x="0" y="258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6129497" y="1554788"/>
            <a:ext cx="6437" cy="32188"/>
          </a:xfrm>
          <a:custGeom>
            <a:avLst/>
            <a:gdLst/>
            <a:ahLst/>
            <a:cxnLst/>
            <a:rect l="l" t="t" r="r" b="b"/>
            <a:pathLst>
              <a:path w="6437" h="32188">
                <a:moveTo>
                  <a:pt x="0" y="32188"/>
                </a:moveTo>
                <a:lnTo>
                  <a:pt x="6437" y="32188"/>
                </a:lnTo>
                <a:lnTo>
                  <a:pt x="6437" y="0"/>
                </a:lnTo>
                <a:lnTo>
                  <a:pt x="0" y="0"/>
                </a:lnTo>
                <a:lnTo>
                  <a:pt x="0" y="321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6129497" y="1579522"/>
            <a:ext cx="6437" cy="25805"/>
          </a:xfrm>
          <a:custGeom>
            <a:avLst/>
            <a:gdLst/>
            <a:ahLst/>
            <a:cxnLst/>
            <a:rect l="l" t="t" r="r" b="b"/>
            <a:pathLst>
              <a:path w="6437" h="25805">
                <a:moveTo>
                  <a:pt x="0" y="25805"/>
                </a:moveTo>
                <a:lnTo>
                  <a:pt x="6437" y="25805"/>
                </a:lnTo>
                <a:lnTo>
                  <a:pt x="6437" y="0"/>
                </a:lnTo>
                <a:lnTo>
                  <a:pt x="0" y="0"/>
                </a:lnTo>
                <a:lnTo>
                  <a:pt x="0" y="258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6123032" y="1604058"/>
            <a:ext cx="6437" cy="26005"/>
          </a:xfrm>
          <a:custGeom>
            <a:avLst/>
            <a:gdLst/>
            <a:ahLst/>
            <a:cxnLst/>
            <a:rect l="l" t="t" r="r" b="b"/>
            <a:pathLst>
              <a:path w="6437" h="26005">
                <a:moveTo>
                  <a:pt x="0" y="26005"/>
                </a:moveTo>
                <a:lnTo>
                  <a:pt x="6437" y="26005"/>
                </a:lnTo>
                <a:lnTo>
                  <a:pt x="6437" y="0"/>
                </a:lnTo>
                <a:lnTo>
                  <a:pt x="0" y="0"/>
                </a:lnTo>
                <a:lnTo>
                  <a:pt x="0" y="26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6123032" y="1622613"/>
            <a:ext cx="6437" cy="13637"/>
          </a:xfrm>
          <a:custGeom>
            <a:avLst/>
            <a:gdLst/>
            <a:ahLst/>
            <a:cxnLst/>
            <a:rect l="l" t="t" r="r" b="b"/>
            <a:pathLst>
              <a:path w="6437" h="13637">
                <a:moveTo>
                  <a:pt x="0" y="13637"/>
                </a:moveTo>
                <a:lnTo>
                  <a:pt x="6437" y="13637"/>
                </a:lnTo>
                <a:lnTo>
                  <a:pt x="6437" y="0"/>
                </a:lnTo>
                <a:lnTo>
                  <a:pt x="0" y="0"/>
                </a:lnTo>
                <a:lnTo>
                  <a:pt x="0" y="136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6108039" y="1647756"/>
            <a:ext cx="0" cy="194368"/>
          </a:xfrm>
          <a:custGeom>
            <a:avLst/>
            <a:gdLst/>
            <a:ahLst/>
            <a:cxnLst/>
            <a:rect l="l" t="t" r="r" b="b"/>
            <a:pathLst>
              <a:path h="194368">
                <a:moveTo>
                  <a:pt x="0" y="0"/>
                </a:moveTo>
                <a:lnTo>
                  <a:pt x="0" y="194368"/>
                </a:lnTo>
              </a:path>
            </a:pathLst>
          </a:custGeom>
          <a:ln w="12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6263632" y="1530257"/>
            <a:ext cx="6437" cy="38173"/>
          </a:xfrm>
          <a:custGeom>
            <a:avLst/>
            <a:gdLst/>
            <a:ahLst/>
            <a:cxnLst/>
            <a:rect l="l" t="t" r="r" b="b"/>
            <a:pathLst>
              <a:path w="6437" h="38173">
                <a:moveTo>
                  <a:pt x="0" y="38173"/>
                </a:moveTo>
                <a:lnTo>
                  <a:pt x="6437" y="38173"/>
                </a:lnTo>
                <a:lnTo>
                  <a:pt x="6437" y="0"/>
                </a:lnTo>
                <a:lnTo>
                  <a:pt x="0" y="0"/>
                </a:lnTo>
                <a:lnTo>
                  <a:pt x="0" y="381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6257423" y="1567155"/>
            <a:ext cx="6229" cy="38173"/>
          </a:xfrm>
          <a:custGeom>
            <a:avLst/>
            <a:gdLst/>
            <a:ahLst/>
            <a:cxnLst/>
            <a:rect l="l" t="t" r="r" b="b"/>
            <a:pathLst>
              <a:path w="6229" h="38173">
                <a:moveTo>
                  <a:pt x="0" y="38173"/>
                </a:moveTo>
                <a:lnTo>
                  <a:pt x="6229" y="38173"/>
                </a:lnTo>
                <a:lnTo>
                  <a:pt x="6229" y="0"/>
                </a:lnTo>
                <a:lnTo>
                  <a:pt x="0" y="0"/>
                </a:lnTo>
                <a:lnTo>
                  <a:pt x="0" y="381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6257423" y="1597878"/>
            <a:ext cx="6229" cy="38372"/>
          </a:xfrm>
          <a:custGeom>
            <a:avLst/>
            <a:gdLst/>
            <a:ahLst/>
            <a:cxnLst/>
            <a:rect l="l" t="t" r="r" b="b"/>
            <a:pathLst>
              <a:path w="6229" h="38372">
                <a:moveTo>
                  <a:pt x="0" y="38372"/>
                </a:moveTo>
                <a:lnTo>
                  <a:pt x="6229" y="38372"/>
                </a:lnTo>
                <a:lnTo>
                  <a:pt x="6229" y="0"/>
                </a:lnTo>
                <a:lnTo>
                  <a:pt x="0" y="0"/>
                </a:lnTo>
                <a:lnTo>
                  <a:pt x="0" y="383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6257423" y="1737147"/>
            <a:ext cx="6229" cy="0"/>
          </a:xfrm>
          <a:custGeom>
            <a:avLst/>
            <a:gdLst/>
            <a:ahLst/>
            <a:cxnLst/>
            <a:rect l="l" t="t" r="r" b="b"/>
            <a:pathLst>
              <a:path w="6229">
                <a:moveTo>
                  <a:pt x="0" y="0"/>
                </a:moveTo>
                <a:lnTo>
                  <a:pt x="6229" y="0"/>
                </a:lnTo>
              </a:path>
            </a:pathLst>
          </a:custGeom>
          <a:ln w="319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6270096" y="1826519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6270096" y="1832699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6276561" y="1838251"/>
            <a:ext cx="6437" cy="25805"/>
          </a:xfrm>
          <a:custGeom>
            <a:avLst/>
            <a:gdLst/>
            <a:ahLst/>
            <a:cxnLst/>
            <a:rect l="l" t="t" r="r" b="b"/>
            <a:pathLst>
              <a:path w="6437" h="25805">
                <a:moveTo>
                  <a:pt x="0" y="25805"/>
                </a:moveTo>
                <a:lnTo>
                  <a:pt x="6437" y="25805"/>
                </a:lnTo>
                <a:lnTo>
                  <a:pt x="6437" y="0"/>
                </a:lnTo>
                <a:lnTo>
                  <a:pt x="0" y="0"/>
                </a:lnTo>
                <a:lnTo>
                  <a:pt x="0" y="258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6282940" y="1862786"/>
            <a:ext cx="6229" cy="13637"/>
          </a:xfrm>
          <a:custGeom>
            <a:avLst/>
            <a:gdLst/>
            <a:ahLst/>
            <a:cxnLst/>
            <a:rect l="l" t="t" r="r" b="b"/>
            <a:pathLst>
              <a:path w="6229" h="13637">
                <a:moveTo>
                  <a:pt x="0" y="13637"/>
                </a:moveTo>
                <a:lnTo>
                  <a:pt x="6229" y="13637"/>
                </a:lnTo>
                <a:lnTo>
                  <a:pt x="6229" y="0"/>
                </a:lnTo>
                <a:lnTo>
                  <a:pt x="0" y="0"/>
                </a:lnTo>
                <a:lnTo>
                  <a:pt x="0" y="136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6282940" y="1868970"/>
            <a:ext cx="6229" cy="7453"/>
          </a:xfrm>
          <a:custGeom>
            <a:avLst/>
            <a:gdLst/>
            <a:ahLst/>
            <a:cxnLst/>
            <a:rect l="l" t="t" r="r" b="b"/>
            <a:pathLst>
              <a:path w="6229" h="7453">
                <a:moveTo>
                  <a:pt x="0" y="7453"/>
                </a:moveTo>
                <a:lnTo>
                  <a:pt x="6229" y="7453"/>
                </a:lnTo>
                <a:lnTo>
                  <a:pt x="6229" y="0"/>
                </a:lnTo>
                <a:lnTo>
                  <a:pt x="0" y="0"/>
                </a:lnTo>
                <a:lnTo>
                  <a:pt x="0" y="74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6289234" y="1881973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6295614" y="1894236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4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6302078" y="1906503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6308542" y="1915783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6506641" y="1925059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6500176" y="1893505"/>
            <a:ext cx="6437" cy="26005"/>
          </a:xfrm>
          <a:custGeom>
            <a:avLst/>
            <a:gdLst/>
            <a:ahLst/>
            <a:cxnLst/>
            <a:rect l="l" t="t" r="r" b="b"/>
            <a:pathLst>
              <a:path w="6437" h="26005">
                <a:moveTo>
                  <a:pt x="0" y="26005"/>
                </a:moveTo>
                <a:lnTo>
                  <a:pt x="6437" y="26005"/>
                </a:lnTo>
                <a:lnTo>
                  <a:pt x="6437" y="0"/>
                </a:lnTo>
                <a:lnTo>
                  <a:pt x="0" y="0"/>
                </a:lnTo>
                <a:lnTo>
                  <a:pt x="0" y="26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6493712" y="1868969"/>
            <a:ext cx="6437" cy="25805"/>
          </a:xfrm>
          <a:custGeom>
            <a:avLst/>
            <a:gdLst/>
            <a:ahLst/>
            <a:cxnLst/>
            <a:rect l="l" t="t" r="r" b="b"/>
            <a:pathLst>
              <a:path w="6437" h="25805">
                <a:moveTo>
                  <a:pt x="0" y="25805"/>
                </a:moveTo>
                <a:lnTo>
                  <a:pt x="6437" y="25805"/>
                </a:lnTo>
                <a:lnTo>
                  <a:pt x="6437" y="0"/>
                </a:lnTo>
                <a:lnTo>
                  <a:pt x="0" y="0"/>
                </a:lnTo>
                <a:lnTo>
                  <a:pt x="0" y="258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6487503" y="1844231"/>
            <a:ext cx="6229" cy="26005"/>
          </a:xfrm>
          <a:custGeom>
            <a:avLst/>
            <a:gdLst/>
            <a:ahLst/>
            <a:cxnLst/>
            <a:rect l="l" t="t" r="r" b="b"/>
            <a:pathLst>
              <a:path w="6229" h="26005">
                <a:moveTo>
                  <a:pt x="0" y="26005"/>
                </a:moveTo>
                <a:lnTo>
                  <a:pt x="6229" y="26005"/>
                </a:lnTo>
                <a:lnTo>
                  <a:pt x="6229" y="0"/>
                </a:lnTo>
                <a:lnTo>
                  <a:pt x="0" y="0"/>
                </a:lnTo>
                <a:lnTo>
                  <a:pt x="0" y="26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6481124" y="1838782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4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6481124" y="1829611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6477878" y="1678579"/>
            <a:ext cx="0" cy="111156"/>
          </a:xfrm>
          <a:custGeom>
            <a:avLst/>
            <a:gdLst/>
            <a:ahLst/>
            <a:cxnLst/>
            <a:rect l="l" t="t" r="r" b="b"/>
            <a:pathLst>
              <a:path h="111156">
                <a:moveTo>
                  <a:pt x="0" y="0"/>
                </a:moveTo>
                <a:lnTo>
                  <a:pt x="0" y="111156"/>
                </a:lnTo>
              </a:path>
            </a:pathLst>
          </a:custGeom>
          <a:ln w="77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6482567" y="1543032"/>
            <a:ext cx="0" cy="89517"/>
          </a:xfrm>
          <a:custGeom>
            <a:avLst/>
            <a:gdLst/>
            <a:ahLst/>
            <a:cxnLst/>
            <a:rect l="l" t="t" r="r" b="b"/>
            <a:pathLst>
              <a:path h="89517">
                <a:moveTo>
                  <a:pt x="0" y="0"/>
                </a:moveTo>
                <a:lnTo>
                  <a:pt x="0" y="89517"/>
                </a:lnTo>
              </a:path>
            </a:pathLst>
          </a:custGeom>
          <a:ln w="77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6672758" y="2045141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6679222" y="2035966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6685601" y="2023598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6692066" y="2011231"/>
            <a:ext cx="6229" cy="0"/>
          </a:xfrm>
          <a:custGeom>
            <a:avLst/>
            <a:gdLst/>
            <a:ahLst/>
            <a:cxnLst/>
            <a:rect l="l" t="t" r="r" b="b"/>
            <a:pathLst>
              <a:path w="6229">
                <a:moveTo>
                  <a:pt x="0" y="0"/>
                </a:moveTo>
                <a:lnTo>
                  <a:pt x="6229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6698275" y="1998963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4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6704739" y="1986692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6704739" y="1980512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6711204" y="1965053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98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6717583" y="1952681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6730257" y="1909595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6736721" y="1887521"/>
            <a:ext cx="6437" cy="19621"/>
          </a:xfrm>
          <a:custGeom>
            <a:avLst/>
            <a:gdLst/>
            <a:ahLst/>
            <a:cxnLst/>
            <a:rect l="l" t="t" r="r" b="b"/>
            <a:pathLst>
              <a:path w="6437" h="19621">
                <a:moveTo>
                  <a:pt x="0" y="19621"/>
                </a:moveTo>
                <a:lnTo>
                  <a:pt x="6437" y="19621"/>
                </a:lnTo>
                <a:lnTo>
                  <a:pt x="6437" y="0"/>
                </a:lnTo>
                <a:lnTo>
                  <a:pt x="0" y="0"/>
                </a:lnTo>
                <a:lnTo>
                  <a:pt x="0" y="196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6743185" y="1875154"/>
            <a:ext cx="6437" cy="13637"/>
          </a:xfrm>
          <a:custGeom>
            <a:avLst/>
            <a:gdLst/>
            <a:ahLst/>
            <a:cxnLst/>
            <a:rect l="l" t="t" r="r" b="b"/>
            <a:pathLst>
              <a:path w="6437" h="13637">
                <a:moveTo>
                  <a:pt x="0" y="13637"/>
                </a:moveTo>
                <a:lnTo>
                  <a:pt x="6437" y="13637"/>
                </a:lnTo>
                <a:lnTo>
                  <a:pt x="6437" y="0"/>
                </a:lnTo>
                <a:lnTo>
                  <a:pt x="0" y="0"/>
                </a:lnTo>
                <a:lnTo>
                  <a:pt x="0" y="136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6743185" y="1868966"/>
            <a:ext cx="6437" cy="13637"/>
          </a:xfrm>
          <a:custGeom>
            <a:avLst/>
            <a:gdLst/>
            <a:ahLst/>
            <a:cxnLst/>
            <a:rect l="l" t="t" r="r" b="b"/>
            <a:pathLst>
              <a:path w="6437" h="13637">
                <a:moveTo>
                  <a:pt x="0" y="13637"/>
                </a:moveTo>
                <a:lnTo>
                  <a:pt x="6437" y="13637"/>
                </a:lnTo>
                <a:lnTo>
                  <a:pt x="6437" y="0"/>
                </a:lnTo>
                <a:lnTo>
                  <a:pt x="0" y="0"/>
                </a:lnTo>
                <a:lnTo>
                  <a:pt x="0" y="136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6749565" y="1844231"/>
            <a:ext cx="6229" cy="26005"/>
          </a:xfrm>
          <a:custGeom>
            <a:avLst/>
            <a:gdLst/>
            <a:ahLst/>
            <a:cxnLst/>
            <a:rect l="l" t="t" r="r" b="b"/>
            <a:pathLst>
              <a:path w="6229" h="26005">
                <a:moveTo>
                  <a:pt x="0" y="26005"/>
                </a:moveTo>
                <a:lnTo>
                  <a:pt x="6229" y="26005"/>
                </a:lnTo>
                <a:lnTo>
                  <a:pt x="6229" y="0"/>
                </a:lnTo>
                <a:lnTo>
                  <a:pt x="0" y="0"/>
                </a:lnTo>
                <a:lnTo>
                  <a:pt x="0" y="26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6755859" y="1825879"/>
            <a:ext cx="6437" cy="19621"/>
          </a:xfrm>
          <a:custGeom>
            <a:avLst/>
            <a:gdLst/>
            <a:ahLst/>
            <a:cxnLst/>
            <a:rect l="l" t="t" r="r" b="b"/>
            <a:pathLst>
              <a:path w="6437" h="19621">
                <a:moveTo>
                  <a:pt x="0" y="19621"/>
                </a:moveTo>
                <a:lnTo>
                  <a:pt x="6437" y="19621"/>
                </a:lnTo>
                <a:lnTo>
                  <a:pt x="6437" y="0"/>
                </a:lnTo>
                <a:lnTo>
                  <a:pt x="0" y="0"/>
                </a:lnTo>
                <a:lnTo>
                  <a:pt x="0" y="196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6755859" y="1807333"/>
            <a:ext cx="6437" cy="26005"/>
          </a:xfrm>
          <a:custGeom>
            <a:avLst/>
            <a:gdLst/>
            <a:ahLst/>
            <a:cxnLst/>
            <a:rect l="l" t="t" r="r" b="b"/>
            <a:pathLst>
              <a:path w="6437" h="26005">
                <a:moveTo>
                  <a:pt x="0" y="26005"/>
                </a:moveTo>
                <a:lnTo>
                  <a:pt x="6437" y="26005"/>
                </a:lnTo>
                <a:lnTo>
                  <a:pt x="6437" y="0"/>
                </a:lnTo>
                <a:lnTo>
                  <a:pt x="0" y="0"/>
                </a:lnTo>
                <a:lnTo>
                  <a:pt x="0" y="26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6755859" y="1764878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6749565" y="1733524"/>
            <a:ext cx="6229" cy="25805"/>
          </a:xfrm>
          <a:custGeom>
            <a:avLst/>
            <a:gdLst/>
            <a:ahLst/>
            <a:cxnLst/>
            <a:rect l="l" t="t" r="r" b="b"/>
            <a:pathLst>
              <a:path w="6229" h="25805">
                <a:moveTo>
                  <a:pt x="0" y="25805"/>
                </a:moveTo>
                <a:lnTo>
                  <a:pt x="6229" y="25805"/>
                </a:lnTo>
                <a:lnTo>
                  <a:pt x="6229" y="0"/>
                </a:lnTo>
                <a:lnTo>
                  <a:pt x="0" y="0"/>
                </a:lnTo>
                <a:lnTo>
                  <a:pt x="0" y="258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6749565" y="1721157"/>
            <a:ext cx="6229" cy="19821"/>
          </a:xfrm>
          <a:custGeom>
            <a:avLst/>
            <a:gdLst/>
            <a:ahLst/>
            <a:cxnLst/>
            <a:rect l="l" t="t" r="r" b="b"/>
            <a:pathLst>
              <a:path w="6229" h="19821">
                <a:moveTo>
                  <a:pt x="0" y="19821"/>
                </a:moveTo>
                <a:lnTo>
                  <a:pt x="6229" y="19821"/>
                </a:lnTo>
                <a:lnTo>
                  <a:pt x="6229" y="0"/>
                </a:lnTo>
                <a:lnTo>
                  <a:pt x="0" y="0"/>
                </a:lnTo>
                <a:lnTo>
                  <a:pt x="0" y="198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6743185" y="1696418"/>
            <a:ext cx="6437" cy="26005"/>
          </a:xfrm>
          <a:custGeom>
            <a:avLst/>
            <a:gdLst/>
            <a:ahLst/>
            <a:cxnLst/>
            <a:rect l="l" t="t" r="r" b="b"/>
            <a:pathLst>
              <a:path w="6437" h="26005">
                <a:moveTo>
                  <a:pt x="0" y="26005"/>
                </a:moveTo>
                <a:lnTo>
                  <a:pt x="6437" y="26005"/>
                </a:lnTo>
                <a:lnTo>
                  <a:pt x="6437" y="0"/>
                </a:lnTo>
                <a:lnTo>
                  <a:pt x="0" y="0"/>
                </a:lnTo>
                <a:lnTo>
                  <a:pt x="0" y="26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6736721" y="1671882"/>
            <a:ext cx="6437" cy="25805"/>
          </a:xfrm>
          <a:custGeom>
            <a:avLst/>
            <a:gdLst/>
            <a:ahLst/>
            <a:cxnLst/>
            <a:rect l="l" t="t" r="r" b="b"/>
            <a:pathLst>
              <a:path w="6437" h="25805">
                <a:moveTo>
                  <a:pt x="0" y="25805"/>
                </a:moveTo>
                <a:lnTo>
                  <a:pt x="6437" y="25805"/>
                </a:lnTo>
                <a:lnTo>
                  <a:pt x="6437" y="0"/>
                </a:lnTo>
                <a:lnTo>
                  <a:pt x="0" y="0"/>
                </a:lnTo>
                <a:lnTo>
                  <a:pt x="0" y="258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6730257" y="1669430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6730257" y="1626336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6724047" y="1585710"/>
            <a:ext cx="6229" cy="38173"/>
          </a:xfrm>
          <a:custGeom>
            <a:avLst/>
            <a:gdLst/>
            <a:ahLst/>
            <a:cxnLst/>
            <a:rect l="l" t="t" r="r" b="b"/>
            <a:pathLst>
              <a:path w="6229" h="38173">
                <a:moveTo>
                  <a:pt x="0" y="38173"/>
                </a:moveTo>
                <a:lnTo>
                  <a:pt x="6229" y="38173"/>
                </a:lnTo>
                <a:lnTo>
                  <a:pt x="6229" y="0"/>
                </a:lnTo>
                <a:lnTo>
                  <a:pt x="0" y="0"/>
                </a:lnTo>
                <a:lnTo>
                  <a:pt x="0" y="381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6724047" y="1560971"/>
            <a:ext cx="6229" cy="31989"/>
          </a:xfrm>
          <a:custGeom>
            <a:avLst/>
            <a:gdLst/>
            <a:ahLst/>
            <a:cxnLst/>
            <a:rect l="l" t="t" r="r" b="b"/>
            <a:pathLst>
              <a:path w="6229" h="31989">
                <a:moveTo>
                  <a:pt x="0" y="31989"/>
                </a:moveTo>
                <a:lnTo>
                  <a:pt x="6229" y="31989"/>
                </a:lnTo>
                <a:lnTo>
                  <a:pt x="6229" y="0"/>
                </a:lnTo>
                <a:lnTo>
                  <a:pt x="0" y="0"/>
                </a:lnTo>
                <a:lnTo>
                  <a:pt x="0" y="319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6717583" y="1530253"/>
            <a:ext cx="6437" cy="31989"/>
          </a:xfrm>
          <a:custGeom>
            <a:avLst/>
            <a:gdLst/>
            <a:ahLst/>
            <a:cxnLst/>
            <a:rect l="l" t="t" r="r" b="b"/>
            <a:pathLst>
              <a:path w="6437" h="31989">
                <a:moveTo>
                  <a:pt x="0" y="31989"/>
                </a:moveTo>
                <a:lnTo>
                  <a:pt x="6437" y="31989"/>
                </a:lnTo>
                <a:lnTo>
                  <a:pt x="6437" y="0"/>
                </a:lnTo>
                <a:lnTo>
                  <a:pt x="0" y="0"/>
                </a:lnTo>
                <a:lnTo>
                  <a:pt x="0" y="319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5892952" y="2266863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5905881" y="2260676"/>
            <a:ext cx="25541" cy="0"/>
          </a:xfrm>
          <a:custGeom>
            <a:avLst/>
            <a:gdLst/>
            <a:ahLst/>
            <a:cxnLst/>
            <a:rect l="l" t="t" r="r" b="b"/>
            <a:pathLst>
              <a:path w="25541">
                <a:moveTo>
                  <a:pt x="0" y="0"/>
                </a:moveTo>
                <a:lnTo>
                  <a:pt x="25541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5931398" y="2254496"/>
            <a:ext cx="25542" cy="0"/>
          </a:xfrm>
          <a:custGeom>
            <a:avLst/>
            <a:gdLst/>
            <a:ahLst/>
            <a:cxnLst/>
            <a:rect l="l" t="t" r="r" b="b"/>
            <a:pathLst>
              <a:path w="25542">
                <a:moveTo>
                  <a:pt x="0" y="0"/>
                </a:moveTo>
                <a:lnTo>
                  <a:pt x="25542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5956915" y="2248408"/>
            <a:ext cx="19104" cy="0"/>
          </a:xfrm>
          <a:custGeom>
            <a:avLst/>
            <a:gdLst/>
            <a:ahLst/>
            <a:cxnLst/>
            <a:rect l="l" t="t" r="r" b="b"/>
            <a:pathLst>
              <a:path w="19104">
                <a:moveTo>
                  <a:pt x="0" y="0"/>
                </a:moveTo>
                <a:lnTo>
                  <a:pt x="19104" y="0"/>
                </a:lnTo>
              </a:path>
            </a:pathLst>
          </a:custGeom>
          <a:ln w="7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5969589" y="2248408"/>
            <a:ext cx="31979" cy="0"/>
          </a:xfrm>
          <a:custGeom>
            <a:avLst/>
            <a:gdLst/>
            <a:ahLst/>
            <a:cxnLst/>
            <a:rect l="l" t="t" r="r" b="b"/>
            <a:pathLst>
              <a:path w="31979">
                <a:moveTo>
                  <a:pt x="0" y="0"/>
                </a:moveTo>
                <a:lnTo>
                  <a:pt x="31979" y="0"/>
                </a:lnTo>
              </a:path>
            </a:pathLst>
          </a:custGeom>
          <a:ln w="7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6040016" y="2248408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6046481" y="2248408"/>
            <a:ext cx="44647" cy="0"/>
          </a:xfrm>
          <a:custGeom>
            <a:avLst/>
            <a:gdLst/>
            <a:ahLst/>
            <a:cxnLst/>
            <a:rect l="l" t="t" r="r" b="b"/>
            <a:pathLst>
              <a:path w="44647">
                <a:moveTo>
                  <a:pt x="0" y="0"/>
                </a:moveTo>
                <a:lnTo>
                  <a:pt x="44647" y="0"/>
                </a:lnTo>
              </a:path>
            </a:pathLst>
          </a:custGeom>
          <a:ln w="7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6091136" y="2254496"/>
            <a:ext cx="44854" cy="0"/>
          </a:xfrm>
          <a:custGeom>
            <a:avLst/>
            <a:gdLst/>
            <a:ahLst/>
            <a:cxnLst/>
            <a:rect l="l" t="t" r="r" b="b"/>
            <a:pathLst>
              <a:path w="44854">
                <a:moveTo>
                  <a:pt x="0" y="0"/>
                </a:moveTo>
                <a:lnTo>
                  <a:pt x="44854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6129497" y="2254496"/>
            <a:ext cx="19104" cy="0"/>
          </a:xfrm>
          <a:custGeom>
            <a:avLst/>
            <a:gdLst/>
            <a:ahLst/>
            <a:cxnLst/>
            <a:rect l="l" t="t" r="r" b="b"/>
            <a:pathLst>
              <a:path w="19104">
                <a:moveTo>
                  <a:pt x="0" y="0"/>
                </a:moveTo>
                <a:lnTo>
                  <a:pt x="19104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6186995" y="2266863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6199924" y="2273043"/>
            <a:ext cx="19104" cy="0"/>
          </a:xfrm>
          <a:custGeom>
            <a:avLst/>
            <a:gdLst/>
            <a:ahLst/>
            <a:cxnLst/>
            <a:rect l="l" t="t" r="r" b="b"/>
            <a:pathLst>
              <a:path w="19104">
                <a:moveTo>
                  <a:pt x="0" y="0"/>
                </a:moveTo>
                <a:lnTo>
                  <a:pt x="19104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6282940" y="2242325"/>
            <a:ext cx="38209" cy="0"/>
          </a:xfrm>
          <a:custGeom>
            <a:avLst/>
            <a:gdLst/>
            <a:ahLst/>
            <a:cxnLst/>
            <a:rect l="l" t="t" r="r" b="b"/>
            <a:pathLst>
              <a:path w="38209">
                <a:moveTo>
                  <a:pt x="0" y="0"/>
                </a:moveTo>
                <a:lnTo>
                  <a:pt x="38209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6321216" y="2248408"/>
            <a:ext cx="44854" cy="0"/>
          </a:xfrm>
          <a:custGeom>
            <a:avLst/>
            <a:gdLst/>
            <a:ahLst/>
            <a:cxnLst/>
            <a:rect l="l" t="t" r="r" b="b"/>
            <a:pathLst>
              <a:path w="44854">
                <a:moveTo>
                  <a:pt x="0" y="0"/>
                </a:moveTo>
                <a:lnTo>
                  <a:pt x="44854" y="0"/>
                </a:lnTo>
              </a:path>
            </a:pathLst>
          </a:custGeom>
          <a:ln w="7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6359577" y="2248408"/>
            <a:ext cx="31979" cy="0"/>
          </a:xfrm>
          <a:custGeom>
            <a:avLst/>
            <a:gdLst/>
            <a:ahLst/>
            <a:cxnLst/>
            <a:rect l="l" t="t" r="r" b="b"/>
            <a:pathLst>
              <a:path w="31979">
                <a:moveTo>
                  <a:pt x="0" y="0"/>
                </a:moveTo>
                <a:lnTo>
                  <a:pt x="31979" y="0"/>
                </a:lnTo>
              </a:path>
            </a:pathLst>
          </a:custGeom>
          <a:ln w="7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6430004" y="2254496"/>
            <a:ext cx="6229" cy="0"/>
          </a:xfrm>
          <a:custGeom>
            <a:avLst/>
            <a:gdLst/>
            <a:ahLst/>
            <a:cxnLst/>
            <a:rect l="l" t="t" r="r" b="b"/>
            <a:pathLst>
              <a:path w="6229">
                <a:moveTo>
                  <a:pt x="0" y="0"/>
                </a:moveTo>
                <a:lnTo>
                  <a:pt x="6229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6430004" y="2254496"/>
            <a:ext cx="31979" cy="0"/>
          </a:xfrm>
          <a:custGeom>
            <a:avLst/>
            <a:gdLst/>
            <a:ahLst/>
            <a:cxnLst/>
            <a:rect l="l" t="t" r="r" b="b"/>
            <a:pathLst>
              <a:path w="31979">
                <a:moveTo>
                  <a:pt x="0" y="0"/>
                </a:moveTo>
                <a:lnTo>
                  <a:pt x="31979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6461986" y="2260676"/>
            <a:ext cx="38209" cy="0"/>
          </a:xfrm>
          <a:custGeom>
            <a:avLst/>
            <a:gdLst/>
            <a:ahLst/>
            <a:cxnLst/>
            <a:rect l="l" t="t" r="r" b="b"/>
            <a:pathLst>
              <a:path w="38209">
                <a:moveTo>
                  <a:pt x="0" y="0"/>
                </a:moveTo>
                <a:lnTo>
                  <a:pt x="38209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6493712" y="2260676"/>
            <a:ext cx="44854" cy="0"/>
          </a:xfrm>
          <a:custGeom>
            <a:avLst/>
            <a:gdLst/>
            <a:ahLst/>
            <a:cxnLst/>
            <a:rect l="l" t="t" r="r" b="b"/>
            <a:pathLst>
              <a:path w="44854">
                <a:moveTo>
                  <a:pt x="0" y="0"/>
                </a:moveTo>
                <a:lnTo>
                  <a:pt x="44854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6576983" y="2260676"/>
            <a:ext cx="31979" cy="0"/>
          </a:xfrm>
          <a:custGeom>
            <a:avLst/>
            <a:gdLst/>
            <a:ahLst/>
            <a:cxnLst/>
            <a:rect l="l" t="t" r="r" b="b"/>
            <a:pathLst>
              <a:path w="31979">
                <a:moveTo>
                  <a:pt x="0" y="0"/>
                </a:moveTo>
                <a:lnTo>
                  <a:pt x="31979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6602585" y="2260676"/>
            <a:ext cx="25542" cy="0"/>
          </a:xfrm>
          <a:custGeom>
            <a:avLst/>
            <a:gdLst/>
            <a:ahLst/>
            <a:cxnLst/>
            <a:rect l="l" t="t" r="r" b="b"/>
            <a:pathLst>
              <a:path w="25542">
                <a:moveTo>
                  <a:pt x="0" y="0"/>
                </a:moveTo>
                <a:lnTo>
                  <a:pt x="25542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6628103" y="2254496"/>
            <a:ext cx="25542" cy="0"/>
          </a:xfrm>
          <a:custGeom>
            <a:avLst/>
            <a:gdLst/>
            <a:ahLst/>
            <a:cxnLst/>
            <a:rect l="l" t="t" r="r" b="b"/>
            <a:pathLst>
              <a:path w="25542">
                <a:moveTo>
                  <a:pt x="0" y="0"/>
                </a:moveTo>
                <a:lnTo>
                  <a:pt x="25542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6647241" y="2254496"/>
            <a:ext cx="19312" cy="0"/>
          </a:xfrm>
          <a:custGeom>
            <a:avLst/>
            <a:gdLst/>
            <a:ahLst/>
            <a:cxnLst/>
            <a:rect l="l" t="t" r="r" b="b"/>
            <a:pathLst>
              <a:path w="19312">
                <a:moveTo>
                  <a:pt x="0" y="0"/>
                </a:moveTo>
                <a:lnTo>
                  <a:pt x="19312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6666549" y="2248408"/>
            <a:ext cx="19104" cy="0"/>
          </a:xfrm>
          <a:custGeom>
            <a:avLst/>
            <a:gdLst/>
            <a:ahLst/>
            <a:cxnLst/>
            <a:rect l="l" t="t" r="r" b="b"/>
            <a:pathLst>
              <a:path w="19104">
                <a:moveTo>
                  <a:pt x="0" y="0"/>
                </a:moveTo>
                <a:lnTo>
                  <a:pt x="19104" y="0"/>
                </a:lnTo>
              </a:path>
            </a:pathLst>
          </a:custGeom>
          <a:ln w="7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6679222" y="2248408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6711204" y="2094415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6717583" y="2100495"/>
            <a:ext cx="12667" cy="0"/>
          </a:xfrm>
          <a:custGeom>
            <a:avLst/>
            <a:gdLst/>
            <a:ahLst/>
            <a:cxnLst/>
            <a:rect l="l" t="t" r="r" b="b"/>
            <a:pathLst>
              <a:path w="12667">
                <a:moveTo>
                  <a:pt x="0" y="0"/>
                </a:moveTo>
                <a:lnTo>
                  <a:pt x="1266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6730257" y="2106682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6736721" y="2106682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6743185" y="2112862"/>
            <a:ext cx="12667" cy="0"/>
          </a:xfrm>
          <a:custGeom>
            <a:avLst/>
            <a:gdLst/>
            <a:ahLst/>
            <a:cxnLst/>
            <a:rect l="l" t="t" r="r" b="b"/>
            <a:pathLst>
              <a:path w="12667">
                <a:moveTo>
                  <a:pt x="0" y="0"/>
                </a:moveTo>
                <a:lnTo>
                  <a:pt x="1266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6755859" y="2119050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6755859" y="2119050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6762238" y="2128326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6762238" y="2137505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96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6762238" y="2143688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6755859" y="2152864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6755859" y="2155956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6743185" y="2162136"/>
            <a:ext cx="12667" cy="0"/>
          </a:xfrm>
          <a:custGeom>
            <a:avLst/>
            <a:gdLst/>
            <a:ahLst/>
            <a:cxnLst/>
            <a:rect l="l" t="t" r="r" b="b"/>
            <a:pathLst>
              <a:path w="12667">
                <a:moveTo>
                  <a:pt x="0" y="0"/>
                </a:moveTo>
                <a:lnTo>
                  <a:pt x="1266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6736721" y="2168324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6730257" y="2168324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6679222" y="2186871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6666549" y="2193059"/>
            <a:ext cx="12667" cy="0"/>
          </a:xfrm>
          <a:custGeom>
            <a:avLst/>
            <a:gdLst/>
            <a:ahLst/>
            <a:cxnLst/>
            <a:rect l="l" t="t" r="r" b="b"/>
            <a:pathLst>
              <a:path w="12667">
                <a:moveTo>
                  <a:pt x="0" y="0"/>
                </a:moveTo>
                <a:lnTo>
                  <a:pt x="1266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6040016" y="2119050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6027173" y="2125230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6014499" y="2131418"/>
            <a:ext cx="12667" cy="0"/>
          </a:xfrm>
          <a:custGeom>
            <a:avLst/>
            <a:gdLst/>
            <a:ahLst/>
            <a:cxnLst/>
            <a:rect l="l" t="t" r="r" b="b"/>
            <a:pathLst>
              <a:path w="12667">
                <a:moveTo>
                  <a:pt x="0" y="0"/>
                </a:moveTo>
                <a:lnTo>
                  <a:pt x="1266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6001570" y="2137597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5995361" y="2143688"/>
            <a:ext cx="6229" cy="0"/>
          </a:xfrm>
          <a:custGeom>
            <a:avLst/>
            <a:gdLst/>
            <a:ahLst/>
            <a:cxnLst/>
            <a:rect l="l" t="t" r="r" b="b"/>
            <a:pathLst>
              <a:path w="6229">
                <a:moveTo>
                  <a:pt x="0" y="0"/>
                </a:moveTo>
                <a:lnTo>
                  <a:pt x="6229" y="0"/>
                </a:lnTo>
              </a:path>
            </a:pathLst>
          </a:custGeom>
          <a:ln w="7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5988897" y="2143688"/>
            <a:ext cx="12667" cy="0"/>
          </a:xfrm>
          <a:custGeom>
            <a:avLst/>
            <a:gdLst/>
            <a:ahLst/>
            <a:cxnLst/>
            <a:rect l="l" t="t" r="r" b="b"/>
            <a:pathLst>
              <a:path w="12667">
                <a:moveTo>
                  <a:pt x="0" y="0"/>
                </a:moveTo>
                <a:lnTo>
                  <a:pt x="12667" y="0"/>
                </a:lnTo>
              </a:path>
            </a:pathLst>
          </a:custGeom>
          <a:ln w="7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5976053" y="2149768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5976053" y="2149768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5963380" y="2155956"/>
            <a:ext cx="12667" cy="0"/>
          </a:xfrm>
          <a:custGeom>
            <a:avLst/>
            <a:gdLst/>
            <a:ahLst/>
            <a:cxnLst/>
            <a:rect l="l" t="t" r="r" b="b"/>
            <a:pathLst>
              <a:path w="12667">
                <a:moveTo>
                  <a:pt x="0" y="0"/>
                </a:moveTo>
                <a:lnTo>
                  <a:pt x="1266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5950536" y="2162136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5950536" y="2165232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5950536" y="2168324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5944071" y="2168324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6052860" y="2316133"/>
            <a:ext cx="44647" cy="0"/>
          </a:xfrm>
          <a:custGeom>
            <a:avLst/>
            <a:gdLst/>
            <a:ahLst/>
            <a:cxnLst/>
            <a:rect l="l" t="t" r="r" b="b"/>
            <a:pathLst>
              <a:path w="44647">
                <a:moveTo>
                  <a:pt x="0" y="0"/>
                </a:moveTo>
                <a:lnTo>
                  <a:pt x="4464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6097515" y="2322317"/>
            <a:ext cx="51084" cy="0"/>
          </a:xfrm>
          <a:custGeom>
            <a:avLst/>
            <a:gdLst/>
            <a:ahLst/>
            <a:cxnLst/>
            <a:rect l="l" t="t" r="r" b="b"/>
            <a:pathLst>
              <a:path w="51084">
                <a:moveTo>
                  <a:pt x="0" y="0"/>
                </a:moveTo>
                <a:lnTo>
                  <a:pt x="51084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6142170" y="2322317"/>
            <a:ext cx="19312" cy="0"/>
          </a:xfrm>
          <a:custGeom>
            <a:avLst/>
            <a:gdLst/>
            <a:ahLst/>
            <a:cxnLst/>
            <a:rect l="l" t="t" r="r" b="b"/>
            <a:pathLst>
              <a:path w="19312">
                <a:moveTo>
                  <a:pt x="0" y="0"/>
                </a:moveTo>
                <a:lnTo>
                  <a:pt x="19312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6199924" y="2328501"/>
            <a:ext cx="31772" cy="0"/>
          </a:xfrm>
          <a:custGeom>
            <a:avLst/>
            <a:gdLst/>
            <a:ahLst/>
            <a:cxnLst/>
            <a:rect l="l" t="t" r="r" b="b"/>
            <a:pathLst>
              <a:path w="31772">
                <a:moveTo>
                  <a:pt x="0" y="0"/>
                </a:moveTo>
                <a:lnTo>
                  <a:pt x="31772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6225441" y="2328501"/>
            <a:ext cx="38209" cy="0"/>
          </a:xfrm>
          <a:custGeom>
            <a:avLst/>
            <a:gdLst/>
            <a:ahLst/>
            <a:cxnLst/>
            <a:rect l="l" t="t" r="r" b="b"/>
            <a:pathLst>
              <a:path w="38209">
                <a:moveTo>
                  <a:pt x="0" y="0"/>
                </a:moveTo>
                <a:lnTo>
                  <a:pt x="38209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6263632" y="2334685"/>
            <a:ext cx="38417" cy="0"/>
          </a:xfrm>
          <a:custGeom>
            <a:avLst/>
            <a:gdLst/>
            <a:ahLst/>
            <a:cxnLst/>
            <a:rect l="l" t="t" r="r" b="b"/>
            <a:pathLst>
              <a:path w="38417">
                <a:moveTo>
                  <a:pt x="0" y="0"/>
                </a:moveTo>
                <a:lnTo>
                  <a:pt x="3841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6295614" y="2334685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6346733" y="2334685"/>
            <a:ext cx="95936" cy="0"/>
          </a:xfrm>
          <a:custGeom>
            <a:avLst/>
            <a:gdLst/>
            <a:ahLst/>
            <a:cxnLst/>
            <a:rect l="l" t="t" r="r" b="b"/>
            <a:pathLst>
              <a:path w="95936">
                <a:moveTo>
                  <a:pt x="0" y="0"/>
                </a:moveTo>
                <a:lnTo>
                  <a:pt x="95936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6436213" y="2334685"/>
            <a:ext cx="19312" cy="0"/>
          </a:xfrm>
          <a:custGeom>
            <a:avLst/>
            <a:gdLst/>
            <a:ahLst/>
            <a:cxnLst/>
            <a:rect l="l" t="t" r="r" b="b"/>
            <a:pathLst>
              <a:path w="19312">
                <a:moveTo>
                  <a:pt x="0" y="0"/>
                </a:moveTo>
                <a:lnTo>
                  <a:pt x="19312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6493712" y="2328501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6493712" y="2328501"/>
            <a:ext cx="25750" cy="0"/>
          </a:xfrm>
          <a:custGeom>
            <a:avLst/>
            <a:gdLst/>
            <a:ahLst/>
            <a:cxnLst/>
            <a:rect l="l" t="t" r="r" b="b"/>
            <a:pathLst>
              <a:path w="25750">
                <a:moveTo>
                  <a:pt x="0" y="0"/>
                </a:moveTo>
                <a:lnTo>
                  <a:pt x="25750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6519484" y="2322317"/>
            <a:ext cx="25542" cy="0"/>
          </a:xfrm>
          <a:custGeom>
            <a:avLst/>
            <a:gdLst/>
            <a:ahLst/>
            <a:cxnLst/>
            <a:rect l="l" t="t" r="r" b="b"/>
            <a:pathLst>
              <a:path w="25542">
                <a:moveTo>
                  <a:pt x="0" y="0"/>
                </a:moveTo>
                <a:lnTo>
                  <a:pt x="25542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6538622" y="2322317"/>
            <a:ext cx="19104" cy="0"/>
          </a:xfrm>
          <a:custGeom>
            <a:avLst/>
            <a:gdLst/>
            <a:ahLst/>
            <a:cxnLst/>
            <a:rect l="l" t="t" r="r" b="b"/>
            <a:pathLst>
              <a:path w="19104">
                <a:moveTo>
                  <a:pt x="0" y="0"/>
                </a:moveTo>
                <a:lnTo>
                  <a:pt x="19104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6557675" y="2316133"/>
            <a:ext cx="25542" cy="0"/>
          </a:xfrm>
          <a:custGeom>
            <a:avLst/>
            <a:gdLst/>
            <a:ahLst/>
            <a:cxnLst/>
            <a:rect l="l" t="t" r="r" b="b"/>
            <a:pathLst>
              <a:path w="25542">
                <a:moveTo>
                  <a:pt x="0" y="0"/>
                </a:moveTo>
                <a:lnTo>
                  <a:pt x="25542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6794220" y="2256953"/>
            <a:ext cx="6437" cy="26005"/>
          </a:xfrm>
          <a:custGeom>
            <a:avLst/>
            <a:gdLst/>
            <a:ahLst/>
            <a:cxnLst/>
            <a:rect l="l" t="t" r="r" b="b"/>
            <a:pathLst>
              <a:path w="6437" h="26005">
                <a:moveTo>
                  <a:pt x="0" y="26005"/>
                </a:moveTo>
                <a:lnTo>
                  <a:pt x="6437" y="26005"/>
                </a:lnTo>
                <a:lnTo>
                  <a:pt x="6437" y="0"/>
                </a:lnTo>
                <a:lnTo>
                  <a:pt x="0" y="0"/>
                </a:lnTo>
                <a:lnTo>
                  <a:pt x="0" y="26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6794220" y="2275504"/>
            <a:ext cx="6437" cy="7453"/>
          </a:xfrm>
          <a:custGeom>
            <a:avLst/>
            <a:gdLst/>
            <a:ahLst/>
            <a:cxnLst/>
            <a:rect l="l" t="t" r="r" b="b"/>
            <a:pathLst>
              <a:path w="6437" h="7453">
                <a:moveTo>
                  <a:pt x="0" y="7453"/>
                </a:moveTo>
                <a:lnTo>
                  <a:pt x="6437" y="7453"/>
                </a:lnTo>
                <a:lnTo>
                  <a:pt x="6437" y="0"/>
                </a:lnTo>
                <a:lnTo>
                  <a:pt x="0" y="0"/>
                </a:lnTo>
                <a:lnTo>
                  <a:pt x="0" y="74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6787755" y="2281687"/>
            <a:ext cx="6437" cy="13637"/>
          </a:xfrm>
          <a:custGeom>
            <a:avLst/>
            <a:gdLst/>
            <a:ahLst/>
            <a:cxnLst/>
            <a:rect l="l" t="t" r="r" b="b"/>
            <a:pathLst>
              <a:path w="6437" h="13637">
                <a:moveTo>
                  <a:pt x="0" y="13637"/>
                </a:moveTo>
                <a:lnTo>
                  <a:pt x="6437" y="13637"/>
                </a:lnTo>
                <a:lnTo>
                  <a:pt x="6437" y="0"/>
                </a:lnTo>
                <a:lnTo>
                  <a:pt x="0" y="0"/>
                </a:lnTo>
                <a:lnTo>
                  <a:pt x="0" y="136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6781546" y="2300774"/>
            <a:ext cx="6229" cy="0"/>
          </a:xfrm>
          <a:custGeom>
            <a:avLst/>
            <a:gdLst/>
            <a:ahLst/>
            <a:cxnLst/>
            <a:rect l="l" t="t" r="r" b="b"/>
            <a:pathLst>
              <a:path w="6229">
                <a:moveTo>
                  <a:pt x="0" y="0"/>
                </a:moveTo>
                <a:lnTo>
                  <a:pt x="6229" y="0"/>
                </a:lnTo>
              </a:path>
            </a:pathLst>
          </a:custGeom>
          <a:ln w="134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6781546" y="2303766"/>
            <a:ext cx="6229" cy="0"/>
          </a:xfrm>
          <a:custGeom>
            <a:avLst/>
            <a:gdLst/>
            <a:ahLst/>
            <a:cxnLst/>
            <a:rect l="l" t="t" r="r" b="b"/>
            <a:pathLst>
              <a:path w="6229">
                <a:moveTo>
                  <a:pt x="0" y="0"/>
                </a:moveTo>
                <a:lnTo>
                  <a:pt x="6229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6768702" y="2309949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6762238" y="2316133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6755859" y="2316133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6736721" y="2322317"/>
            <a:ext cx="19104" cy="0"/>
          </a:xfrm>
          <a:custGeom>
            <a:avLst/>
            <a:gdLst/>
            <a:ahLst/>
            <a:cxnLst/>
            <a:rect l="l" t="t" r="r" b="b"/>
            <a:pathLst>
              <a:path w="19104">
                <a:moveTo>
                  <a:pt x="0" y="0"/>
                </a:moveTo>
                <a:lnTo>
                  <a:pt x="19104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6724047" y="2322317"/>
            <a:ext cx="19104" cy="0"/>
          </a:xfrm>
          <a:custGeom>
            <a:avLst/>
            <a:gdLst/>
            <a:ahLst/>
            <a:cxnLst/>
            <a:rect l="l" t="t" r="r" b="b"/>
            <a:pathLst>
              <a:path w="19104">
                <a:moveTo>
                  <a:pt x="0" y="0"/>
                </a:moveTo>
                <a:lnTo>
                  <a:pt x="19104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6634567" y="2328501"/>
            <a:ext cx="51084" cy="0"/>
          </a:xfrm>
          <a:custGeom>
            <a:avLst/>
            <a:gdLst/>
            <a:ahLst/>
            <a:cxnLst/>
            <a:rect l="l" t="t" r="r" b="b"/>
            <a:pathLst>
              <a:path w="51084">
                <a:moveTo>
                  <a:pt x="0" y="0"/>
                </a:moveTo>
                <a:lnTo>
                  <a:pt x="51084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6634567" y="2328501"/>
            <a:ext cx="6229" cy="0"/>
          </a:xfrm>
          <a:custGeom>
            <a:avLst/>
            <a:gdLst/>
            <a:ahLst/>
            <a:cxnLst/>
            <a:rect l="l" t="t" r="r" b="b"/>
            <a:pathLst>
              <a:path w="6229">
                <a:moveTo>
                  <a:pt x="0" y="0"/>
                </a:moveTo>
                <a:lnTo>
                  <a:pt x="6229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6640776" y="2322317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6321216" y="2180691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6334059" y="2186871"/>
            <a:ext cx="19104" cy="0"/>
          </a:xfrm>
          <a:custGeom>
            <a:avLst/>
            <a:gdLst/>
            <a:ahLst/>
            <a:cxnLst/>
            <a:rect l="l" t="t" r="r" b="b"/>
            <a:pathLst>
              <a:path w="19104">
                <a:moveTo>
                  <a:pt x="0" y="0"/>
                </a:moveTo>
                <a:lnTo>
                  <a:pt x="19104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6353197" y="2193059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6359577" y="2193059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6372505" y="2199142"/>
            <a:ext cx="12667" cy="0"/>
          </a:xfrm>
          <a:custGeom>
            <a:avLst/>
            <a:gdLst/>
            <a:ahLst/>
            <a:cxnLst/>
            <a:rect l="l" t="t" r="r" b="b"/>
            <a:pathLst>
              <a:path w="12667">
                <a:moveTo>
                  <a:pt x="0" y="0"/>
                </a:moveTo>
                <a:lnTo>
                  <a:pt x="12667" y="0"/>
                </a:lnTo>
              </a:path>
            </a:pathLst>
          </a:custGeom>
          <a:ln w="7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6385179" y="2205222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6391558" y="2205222"/>
            <a:ext cx="38417" cy="0"/>
          </a:xfrm>
          <a:custGeom>
            <a:avLst/>
            <a:gdLst/>
            <a:ahLst/>
            <a:cxnLst/>
            <a:rect l="l" t="t" r="r" b="b"/>
            <a:pathLst>
              <a:path w="38417">
                <a:moveTo>
                  <a:pt x="0" y="0"/>
                </a:moveTo>
                <a:lnTo>
                  <a:pt x="3841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5969589" y="1971237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32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5963380" y="2004412"/>
            <a:ext cx="6229" cy="26005"/>
          </a:xfrm>
          <a:custGeom>
            <a:avLst/>
            <a:gdLst/>
            <a:ahLst/>
            <a:cxnLst/>
            <a:rect l="l" t="t" r="r" b="b"/>
            <a:pathLst>
              <a:path w="6229" h="26005">
                <a:moveTo>
                  <a:pt x="0" y="26005"/>
                </a:moveTo>
                <a:lnTo>
                  <a:pt x="6229" y="26005"/>
                </a:lnTo>
                <a:lnTo>
                  <a:pt x="6229" y="0"/>
                </a:lnTo>
                <a:lnTo>
                  <a:pt x="0" y="0"/>
                </a:lnTo>
                <a:lnTo>
                  <a:pt x="0" y="26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5963380" y="2029151"/>
            <a:ext cx="6229" cy="7453"/>
          </a:xfrm>
          <a:custGeom>
            <a:avLst/>
            <a:gdLst/>
            <a:ahLst/>
            <a:cxnLst/>
            <a:rect l="l" t="t" r="r" b="b"/>
            <a:pathLst>
              <a:path w="6229" h="7453">
                <a:moveTo>
                  <a:pt x="0" y="7453"/>
                </a:moveTo>
                <a:lnTo>
                  <a:pt x="6229" y="7453"/>
                </a:lnTo>
                <a:lnTo>
                  <a:pt x="6229" y="0"/>
                </a:lnTo>
                <a:lnTo>
                  <a:pt x="0" y="0"/>
                </a:lnTo>
                <a:lnTo>
                  <a:pt x="0" y="74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5950536" y="2079052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5950536" y="2082144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5944071" y="2091323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4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5937607" y="2100495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5937607" y="2100495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5931398" y="2109770"/>
            <a:ext cx="6230" cy="0"/>
          </a:xfrm>
          <a:custGeom>
            <a:avLst/>
            <a:gdLst/>
            <a:ahLst/>
            <a:cxnLst/>
            <a:rect l="l" t="t" r="r" b="b"/>
            <a:pathLst>
              <a:path w="6230">
                <a:moveTo>
                  <a:pt x="0" y="0"/>
                </a:moveTo>
                <a:lnTo>
                  <a:pt x="6230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5931398" y="2119046"/>
            <a:ext cx="6230" cy="0"/>
          </a:xfrm>
          <a:custGeom>
            <a:avLst/>
            <a:gdLst/>
            <a:ahLst/>
            <a:cxnLst/>
            <a:rect l="l" t="t" r="r" b="b"/>
            <a:pathLst>
              <a:path w="6230">
                <a:moveTo>
                  <a:pt x="0" y="0"/>
                </a:moveTo>
                <a:lnTo>
                  <a:pt x="6230" y="0"/>
                </a:lnTo>
              </a:path>
            </a:pathLst>
          </a:custGeom>
          <a:ln w="198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5931398" y="2119046"/>
            <a:ext cx="6230" cy="0"/>
          </a:xfrm>
          <a:custGeom>
            <a:avLst/>
            <a:gdLst/>
            <a:ahLst/>
            <a:cxnLst/>
            <a:rect l="l" t="t" r="r" b="b"/>
            <a:pathLst>
              <a:path w="6230">
                <a:moveTo>
                  <a:pt x="0" y="0"/>
                </a:moveTo>
                <a:lnTo>
                  <a:pt x="6230" y="0"/>
                </a:lnTo>
              </a:path>
            </a:pathLst>
          </a:custGeom>
          <a:ln w="198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6749565" y="1875785"/>
            <a:ext cx="6229" cy="0"/>
          </a:xfrm>
          <a:custGeom>
            <a:avLst/>
            <a:gdLst/>
            <a:ahLst/>
            <a:cxnLst/>
            <a:rect l="l" t="t" r="r" b="b"/>
            <a:pathLst>
              <a:path w="6229">
                <a:moveTo>
                  <a:pt x="0" y="0"/>
                </a:moveTo>
                <a:lnTo>
                  <a:pt x="6229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6743185" y="1881337"/>
            <a:ext cx="6437" cy="25805"/>
          </a:xfrm>
          <a:custGeom>
            <a:avLst/>
            <a:gdLst/>
            <a:ahLst/>
            <a:cxnLst/>
            <a:rect l="l" t="t" r="r" b="b"/>
            <a:pathLst>
              <a:path w="6437" h="25805">
                <a:moveTo>
                  <a:pt x="0" y="25805"/>
                </a:moveTo>
                <a:lnTo>
                  <a:pt x="6437" y="25805"/>
                </a:lnTo>
                <a:lnTo>
                  <a:pt x="6437" y="0"/>
                </a:lnTo>
                <a:lnTo>
                  <a:pt x="0" y="0"/>
                </a:lnTo>
                <a:lnTo>
                  <a:pt x="0" y="258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6736721" y="1905872"/>
            <a:ext cx="6437" cy="26005"/>
          </a:xfrm>
          <a:custGeom>
            <a:avLst/>
            <a:gdLst/>
            <a:ahLst/>
            <a:cxnLst/>
            <a:rect l="l" t="t" r="r" b="b"/>
            <a:pathLst>
              <a:path w="6437" h="26005">
                <a:moveTo>
                  <a:pt x="0" y="26005"/>
                </a:moveTo>
                <a:lnTo>
                  <a:pt x="6437" y="26005"/>
                </a:lnTo>
                <a:lnTo>
                  <a:pt x="6437" y="0"/>
                </a:lnTo>
                <a:lnTo>
                  <a:pt x="0" y="0"/>
                </a:lnTo>
                <a:lnTo>
                  <a:pt x="0" y="26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6730257" y="1930607"/>
            <a:ext cx="6437" cy="19621"/>
          </a:xfrm>
          <a:custGeom>
            <a:avLst/>
            <a:gdLst/>
            <a:ahLst/>
            <a:cxnLst/>
            <a:rect l="l" t="t" r="r" b="b"/>
            <a:pathLst>
              <a:path w="6437" h="19621">
                <a:moveTo>
                  <a:pt x="0" y="19621"/>
                </a:moveTo>
                <a:lnTo>
                  <a:pt x="6437" y="19621"/>
                </a:lnTo>
                <a:lnTo>
                  <a:pt x="6437" y="0"/>
                </a:lnTo>
                <a:lnTo>
                  <a:pt x="0" y="0"/>
                </a:lnTo>
                <a:lnTo>
                  <a:pt x="0" y="196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6730257" y="1949589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6724047" y="1961957"/>
            <a:ext cx="6229" cy="0"/>
          </a:xfrm>
          <a:custGeom>
            <a:avLst/>
            <a:gdLst/>
            <a:ahLst/>
            <a:cxnLst/>
            <a:rect l="l" t="t" r="r" b="b"/>
            <a:pathLst>
              <a:path w="6229">
                <a:moveTo>
                  <a:pt x="0" y="0"/>
                </a:moveTo>
                <a:lnTo>
                  <a:pt x="6229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6717583" y="1971237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6717583" y="1977416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6698275" y="2023598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6692066" y="2032878"/>
            <a:ext cx="6229" cy="0"/>
          </a:xfrm>
          <a:custGeom>
            <a:avLst/>
            <a:gdLst/>
            <a:ahLst/>
            <a:cxnLst/>
            <a:rect l="l" t="t" r="r" b="b"/>
            <a:pathLst>
              <a:path w="6229">
                <a:moveTo>
                  <a:pt x="0" y="0"/>
                </a:moveTo>
                <a:lnTo>
                  <a:pt x="6229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6692066" y="2032878"/>
            <a:ext cx="6229" cy="0"/>
          </a:xfrm>
          <a:custGeom>
            <a:avLst/>
            <a:gdLst/>
            <a:ahLst/>
            <a:cxnLst/>
            <a:rect l="l" t="t" r="r" b="b"/>
            <a:pathLst>
              <a:path w="6229">
                <a:moveTo>
                  <a:pt x="0" y="0"/>
                </a:moveTo>
                <a:lnTo>
                  <a:pt x="6229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6685601" y="2039058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6679222" y="2045141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6478912" y="1781334"/>
            <a:ext cx="31981" cy="135445"/>
          </a:xfrm>
          <a:custGeom>
            <a:avLst/>
            <a:gdLst/>
            <a:ahLst/>
            <a:cxnLst/>
            <a:rect l="l" t="t" r="r" b="b"/>
            <a:pathLst>
              <a:path w="31981" h="135445">
                <a:moveTo>
                  <a:pt x="0" y="0"/>
                </a:moveTo>
                <a:lnTo>
                  <a:pt x="31981" y="135445"/>
                </a:lnTo>
              </a:path>
            </a:pathLst>
          </a:custGeom>
          <a:ln w="64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6434257" y="2144782"/>
            <a:ext cx="185254" cy="61436"/>
          </a:xfrm>
          <a:custGeom>
            <a:avLst/>
            <a:gdLst/>
            <a:ahLst/>
            <a:cxnLst/>
            <a:rect l="l" t="t" r="r" b="b"/>
            <a:pathLst>
              <a:path w="185254" h="61436">
                <a:moveTo>
                  <a:pt x="185254" y="0"/>
                </a:moveTo>
                <a:lnTo>
                  <a:pt x="159652" y="24538"/>
                </a:lnTo>
                <a:lnTo>
                  <a:pt x="140599" y="36906"/>
                </a:lnTo>
                <a:lnTo>
                  <a:pt x="63707" y="55453"/>
                </a:lnTo>
                <a:lnTo>
                  <a:pt x="0" y="61436"/>
                </a:lnTo>
              </a:path>
            </a:pathLst>
          </a:custGeom>
          <a:ln w="62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6235903" y="2058405"/>
            <a:ext cx="31981" cy="92359"/>
          </a:xfrm>
          <a:custGeom>
            <a:avLst/>
            <a:gdLst/>
            <a:ahLst/>
            <a:cxnLst/>
            <a:rect l="l" t="t" r="r" b="b"/>
            <a:pathLst>
              <a:path w="31981" h="92359">
                <a:moveTo>
                  <a:pt x="0" y="0"/>
                </a:moveTo>
                <a:lnTo>
                  <a:pt x="0" y="30923"/>
                </a:lnTo>
                <a:lnTo>
                  <a:pt x="6464" y="61641"/>
                </a:lnTo>
                <a:lnTo>
                  <a:pt x="19308" y="80196"/>
                </a:lnTo>
                <a:lnTo>
                  <a:pt x="31981" y="92359"/>
                </a:lnTo>
              </a:path>
            </a:pathLst>
          </a:custGeom>
          <a:ln w="64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6382967" y="2009139"/>
            <a:ext cx="127926" cy="12367"/>
          </a:xfrm>
          <a:custGeom>
            <a:avLst/>
            <a:gdLst/>
            <a:ahLst/>
            <a:cxnLst/>
            <a:rect l="l" t="t" r="r" b="b"/>
            <a:pathLst>
              <a:path w="127926" h="12367">
                <a:moveTo>
                  <a:pt x="0" y="6179"/>
                </a:moveTo>
                <a:lnTo>
                  <a:pt x="31981" y="12367"/>
                </a:lnTo>
                <a:lnTo>
                  <a:pt x="57498" y="12367"/>
                </a:lnTo>
                <a:lnTo>
                  <a:pt x="95944" y="6179"/>
                </a:lnTo>
                <a:lnTo>
                  <a:pt x="127926" y="0"/>
                </a:lnTo>
              </a:path>
            </a:pathLst>
          </a:custGeom>
          <a:ln w="61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6319174" y="2002952"/>
            <a:ext cx="89565" cy="18555"/>
          </a:xfrm>
          <a:custGeom>
            <a:avLst/>
            <a:gdLst/>
            <a:ahLst/>
            <a:cxnLst/>
            <a:rect l="l" t="t" r="r" b="b"/>
            <a:pathLst>
              <a:path w="89565" h="18555">
                <a:moveTo>
                  <a:pt x="0" y="0"/>
                </a:moveTo>
                <a:lnTo>
                  <a:pt x="19137" y="6187"/>
                </a:lnTo>
                <a:lnTo>
                  <a:pt x="70257" y="18555"/>
                </a:lnTo>
                <a:lnTo>
                  <a:pt x="89565" y="12367"/>
                </a:lnTo>
              </a:path>
            </a:pathLst>
          </a:custGeom>
          <a:ln w="62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6235903" y="1972233"/>
            <a:ext cx="51289" cy="117094"/>
          </a:xfrm>
          <a:custGeom>
            <a:avLst/>
            <a:gdLst/>
            <a:ahLst/>
            <a:cxnLst/>
            <a:rect l="l" t="t" r="r" b="b"/>
            <a:pathLst>
              <a:path w="51289" h="117094">
                <a:moveTo>
                  <a:pt x="51289" y="0"/>
                </a:moveTo>
                <a:lnTo>
                  <a:pt x="31981" y="18555"/>
                </a:lnTo>
                <a:lnTo>
                  <a:pt x="12928" y="43085"/>
                </a:lnTo>
                <a:lnTo>
                  <a:pt x="6464" y="79992"/>
                </a:lnTo>
                <a:lnTo>
                  <a:pt x="6464" y="110907"/>
                </a:lnTo>
                <a:lnTo>
                  <a:pt x="0" y="117094"/>
                </a:lnTo>
                <a:lnTo>
                  <a:pt x="0" y="110907"/>
                </a:lnTo>
              </a:path>
            </a:pathLst>
          </a:custGeom>
          <a:ln w="63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6248832" y="2070773"/>
            <a:ext cx="89480" cy="123282"/>
          </a:xfrm>
          <a:custGeom>
            <a:avLst/>
            <a:gdLst/>
            <a:ahLst/>
            <a:cxnLst/>
            <a:rect l="l" t="t" r="r" b="b"/>
            <a:pathLst>
              <a:path w="89480" h="123282">
                <a:moveTo>
                  <a:pt x="6379" y="0"/>
                </a:moveTo>
                <a:lnTo>
                  <a:pt x="0" y="24735"/>
                </a:lnTo>
                <a:lnTo>
                  <a:pt x="6379" y="43094"/>
                </a:lnTo>
                <a:lnTo>
                  <a:pt x="19052" y="74009"/>
                </a:lnTo>
                <a:lnTo>
                  <a:pt x="38360" y="98547"/>
                </a:lnTo>
                <a:lnTo>
                  <a:pt x="89480" y="123282"/>
                </a:lnTo>
              </a:path>
            </a:pathLst>
          </a:custGeom>
          <a:ln w="63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6255211" y="2002952"/>
            <a:ext cx="57583" cy="104727"/>
          </a:xfrm>
          <a:custGeom>
            <a:avLst/>
            <a:gdLst/>
            <a:ahLst/>
            <a:cxnLst/>
            <a:rect l="l" t="t" r="r" b="b"/>
            <a:pathLst>
              <a:path w="57583" h="104727">
                <a:moveTo>
                  <a:pt x="57583" y="0"/>
                </a:moveTo>
                <a:lnTo>
                  <a:pt x="31981" y="6187"/>
                </a:lnTo>
                <a:lnTo>
                  <a:pt x="25602" y="12367"/>
                </a:lnTo>
                <a:lnTo>
                  <a:pt x="12673" y="37102"/>
                </a:lnTo>
                <a:lnTo>
                  <a:pt x="6464" y="61641"/>
                </a:lnTo>
                <a:lnTo>
                  <a:pt x="6464" y="80188"/>
                </a:lnTo>
                <a:lnTo>
                  <a:pt x="0" y="92556"/>
                </a:lnTo>
                <a:lnTo>
                  <a:pt x="0" y="104727"/>
                </a:lnTo>
                <a:lnTo>
                  <a:pt x="0" y="92556"/>
                </a:lnTo>
              </a:path>
            </a:pathLst>
          </a:custGeom>
          <a:ln w="63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6497965" y="1861326"/>
            <a:ext cx="25772" cy="55453"/>
          </a:xfrm>
          <a:custGeom>
            <a:avLst/>
            <a:gdLst/>
            <a:ahLst/>
            <a:cxnLst/>
            <a:rect l="l" t="t" r="r" b="b"/>
            <a:pathLst>
              <a:path w="25772" h="55453">
                <a:moveTo>
                  <a:pt x="0" y="0"/>
                </a:moveTo>
                <a:lnTo>
                  <a:pt x="12928" y="30914"/>
                </a:lnTo>
                <a:lnTo>
                  <a:pt x="25772" y="49265"/>
                </a:lnTo>
                <a:lnTo>
                  <a:pt x="25772" y="55453"/>
                </a:lnTo>
                <a:lnTo>
                  <a:pt x="19393" y="55453"/>
                </a:lnTo>
              </a:path>
            </a:pathLst>
          </a:custGeom>
          <a:ln w="63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6266067" y="1672521"/>
            <a:ext cx="0" cy="111034"/>
          </a:xfrm>
          <a:custGeom>
            <a:avLst/>
            <a:gdLst/>
            <a:ahLst/>
            <a:cxnLst/>
            <a:rect l="l" t="t" r="r" b="b"/>
            <a:pathLst>
              <a:path h="111034">
                <a:moveTo>
                  <a:pt x="0" y="0"/>
                </a:moveTo>
                <a:lnTo>
                  <a:pt x="0" y="111034"/>
                </a:lnTo>
              </a:path>
            </a:pathLst>
          </a:custGeom>
          <a:ln w="77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5969629" y="1743207"/>
            <a:ext cx="0" cy="366589"/>
          </a:xfrm>
          <a:custGeom>
            <a:avLst/>
            <a:gdLst/>
            <a:ahLst/>
            <a:cxnLst/>
            <a:rect l="l" t="t" r="r" b="b"/>
            <a:pathLst>
              <a:path h="366589">
                <a:moveTo>
                  <a:pt x="0" y="0"/>
                </a:moveTo>
                <a:lnTo>
                  <a:pt x="0" y="366589"/>
                </a:lnTo>
              </a:path>
            </a:pathLst>
          </a:custGeom>
          <a:ln w="77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5963380" y="1992248"/>
            <a:ext cx="6229" cy="19621"/>
          </a:xfrm>
          <a:custGeom>
            <a:avLst/>
            <a:gdLst/>
            <a:ahLst/>
            <a:cxnLst/>
            <a:rect l="l" t="t" r="r" b="b"/>
            <a:pathLst>
              <a:path w="6229" h="19621">
                <a:moveTo>
                  <a:pt x="0" y="19621"/>
                </a:moveTo>
                <a:lnTo>
                  <a:pt x="6229" y="19621"/>
                </a:lnTo>
                <a:lnTo>
                  <a:pt x="6229" y="0"/>
                </a:lnTo>
                <a:lnTo>
                  <a:pt x="0" y="0"/>
                </a:lnTo>
                <a:lnTo>
                  <a:pt x="0" y="196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5969589" y="1912052"/>
            <a:ext cx="6437" cy="26005"/>
          </a:xfrm>
          <a:custGeom>
            <a:avLst/>
            <a:gdLst/>
            <a:ahLst/>
            <a:cxnLst/>
            <a:rect l="l" t="t" r="r" b="b"/>
            <a:pathLst>
              <a:path w="6437" h="26005">
                <a:moveTo>
                  <a:pt x="0" y="26005"/>
                </a:moveTo>
                <a:lnTo>
                  <a:pt x="6437" y="26005"/>
                </a:lnTo>
                <a:lnTo>
                  <a:pt x="6437" y="0"/>
                </a:lnTo>
                <a:lnTo>
                  <a:pt x="0" y="0"/>
                </a:lnTo>
                <a:lnTo>
                  <a:pt x="0" y="26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5969589" y="1905872"/>
            <a:ext cx="6437" cy="26005"/>
          </a:xfrm>
          <a:custGeom>
            <a:avLst/>
            <a:gdLst/>
            <a:ahLst/>
            <a:cxnLst/>
            <a:rect l="l" t="t" r="r" b="b"/>
            <a:pathLst>
              <a:path w="6437" h="26005">
                <a:moveTo>
                  <a:pt x="0" y="26005"/>
                </a:moveTo>
                <a:lnTo>
                  <a:pt x="6437" y="26005"/>
                </a:lnTo>
                <a:lnTo>
                  <a:pt x="6437" y="0"/>
                </a:lnTo>
                <a:lnTo>
                  <a:pt x="0" y="0"/>
                </a:lnTo>
                <a:lnTo>
                  <a:pt x="0" y="26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5956915" y="1835690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96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5963380" y="1783425"/>
            <a:ext cx="6229" cy="0"/>
          </a:xfrm>
          <a:custGeom>
            <a:avLst/>
            <a:gdLst/>
            <a:ahLst/>
            <a:cxnLst/>
            <a:rect l="l" t="t" r="r" b="b"/>
            <a:pathLst>
              <a:path w="6229">
                <a:moveTo>
                  <a:pt x="0" y="0"/>
                </a:moveTo>
                <a:lnTo>
                  <a:pt x="6229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5976053" y="1930603"/>
            <a:ext cx="6437" cy="25805"/>
          </a:xfrm>
          <a:custGeom>
            <a:avLst/>
            <a:gdLst/>
            <a:ahLst/>
            <a:cxnLst/>
            <a:rect l="l" t="t" r="r" b="b"/>
            <a:pathLst>
              <a:path w="6437" h="25805">
                <a:moveTo>
                  <a:pt x="0" y="25805"/>
                </a:moveTo>
                <a:lnTo>
                  <a:pt x="6437" y="25805"/>
                </a:lnTo>
                <a:lnTo>
                  <a:pt x="6437" y="0"/>
                </a:lnTo>
                <a:lnTo>
                  <a:pt x="0" y="0"/>
                </a:lnTo>
                <a:lnTo>
                  <a:pt x="0" y="258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5982517" y="1955142"/>
            <a:ext cx="6437" cy="32188"/>
          </a:xfrm>
          <a:custGeom>
            <a:avLst/>
            <a:gdLst/>
            <a:ahLst/>
            <a:cxnLst/>
            <a:rect l="l" t="t" r="r" b="b"/>
            <a:pathLst>
              <a:path w="6437" h="32188">
                <a:moveTo>
                  <a:pt x="0" y="32188"/>
                </a:moveTo>
                <a:lnTo>
                  <a:pt x="6437" y="32188"/>
                </a:lnTo>
                <a:lnTo>
                  <a:pt x="6437" y="0"/>
                </a:lnTo>
                <a:lnTo>
                  <a:pt x="0" y="0"/>
                </a:lnTo>
                <a:lnTo>
                  <a:pt x="0" y="321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5982517" y="1979881"/>
            <a:ext cx="6437" cy="44356"/>
          </a:xfrm>
          <a:custGeom>
            <a:avLst/>
            <a:gdLst/>
            <a:ahLst/>
            <a:cxnLst/>
            <a:rect l="l" t="t" r="r" b="b"/>
            <a:pathLst>
              <a:path w="6437" h="44356">
                <a:moveTo>
                  <a:pt x="0" y="44356"/>
                </a:moveTo>
                <a:lnTo>
                  <a:pt x="6437" y="44356"/>
                </a:lnTo>
                <a:lnTo>
                  <a:pt x="6437" y="0"/>
                </a:lnTo>
                <a:lnTo>
                  <a:pt x="0" y="0"/>
                </a:lnTo>
                <a:lnTo>
                  <a:pt x="0" y="443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5982517" y="2016780"/>
            <a:ext cx="6437" cy="13637"/>
          </a:xfrm>
          <a:custGeom>
            <a:avLst/>
            <a:gdLst/>
            <a:ahLst/>
            <a:cxnLst/>
            <a:rect l="l" t="t" r="r" b="b"/>
            <a:pathLst>
              <a:path w="6437" h="13637">
                <a:moveTo>
                  <a:pt x="0" y="13637"/>
                </a:moveTo>
                <a:lnTo>
                  <a:pt x="6437" y="13637"/>
                </a:lnTo>
                <a:lnTo>
                  <a:pt x="6437" y="0"/>
                </a:lnTo>
                <a:lnTo>
                  <a:pt x="0" y="0"/>
                </a:lnTo>
                <a:lnTo>
                  <a:pt x="0" y="136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5988897" y="2075964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5995361" y="2085240"/>
            <a:ext cx="6229" cy="0"/>
          </a:xfrm>
          <a:custGeom>
            <a:avLst/>
            <a:gdLst/>
            <a:ahLst/>
            <a:cxnLst/>
            <a:rect l="l" t="t" r="r" b="b"/>
            <a:pathLst>
              <a:path w="6229">
                <a:moveTo>
                  <a:pt x="0" y="0"/>
                </a:moveTo>
                <a:lnTo>
                  <a:pt x="6229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5995361" y="2094411"/>
            <a:ext cx="6229" cy="0"/>
          </a:xfrm>
          <a:custGeom>
            <a:avLst/>
            <a:gdLst/>
            <a:ahLst/>
            <a:cxnLst/>
            <a:rect l="l" t="t" r="r" b="b"/>
            <a:pathLst>
              <a:path w="6229">
                <a:moveTo>
                  <a:pt x="0" y="0"/>
                </a:moveTo>
                <a:lnTo>
                  <a:pt x="6229" y="0"/>
                </a:lnTo>
              </a:path>
            </a:pathLst>
          </a:custGeom>
          <a:ln w="196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5995361" y="2100495"/>
            <a:ext cx="12667" cy="0"/>
          </a:xfrm>
          <a:custGeom>
            <a:avLst/>
            <a:gdLst/>
            <a:ahLst/>
            <a:cxnLst/>
            <a:rect l="l" t="t" r="r" b="b"/>
            <a:pathLst>
              <a:path w="12667">
                <a:moveTo>
                  <a:pt x="0" y="0"/>
                </a:moveTo>
                <a:lnTo>
                  <a:pt x="1266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6059154" y="1811056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6065533" y="1817244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6078462" y="1823423"/>
            <a:ext cx="12667" cy="0"/>
          </a:xfrm>
          <a:custGeom>
            <a:avLst/>
            <a:gdLst/>
            <a:ahLst/>
            <a:cxnLst/>
            <a:rect l="l" t="t" r="r" b="b"/>
            <a:pathLst>
              <a:path w="12667">
                <a:moveTo>
                  <a:pt x="0" y="0"/>
                </a:moveTo>
                <a:lnTo>
                  <a:pt x="1266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6110444" y="1835791"/>
            <a:ext cx="25541" cy="0"/>
          </a:xfrm>
          <a:custGeom>
            <a:avLst/>
            <a:gdLst/>
            <a:ahLst/>
            <a:cxnLst/>
            <a:rect l="l" t="t" r="r" b="b"/>
            <a:pathLst>
              <a:path w="25541">
                <a:moveTo>
                  <a:pt x="0" y="0"/>
                </a:moveTo>
                <a:lnTo>
                  <a:pt x="25541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6698275" y="2039058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6704739" y="2045141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6711204" y="2051229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6724047" y="2057409"/>
            <a:ext cx="6229" cy="0"/>
          </a:xfrm>
          <a:custGeom>
            <a:avLst/>
            <a:gdLst/>
            <a:ahLst/>
            <a:cxnLst/>
            <a:rect l="l" t="t" r="r" b="b"/>
            <a:pathLst>
              <a:path w="6229">
                <a:moveTo>
                  <a:pt x="0" y="0"/>
                </a:moveTo>
                <a:lnTo>
                  <a:pt x="6229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6724047" y="2057409"/>
            <a:ext cx="6229" cy="0"/>
          </a:xfrm>
          <a:custGeom>
            <a:avLst/>
            <a:gdLst/>
            <a:ahLst/>
            <a:cxnLst/>
            <a:rect l="l" t="t" r="r" b="b"/>
            <a:pathLst>
              <a:path w="6229">
                <a:moveTo>
                  <a:pt x="0" y="0"/>
                </a:moveTo>
                <a:lnTo>
                  <a:pt x="6229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6730257" y="2063596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6743185" y="2069776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6743185" y="2069776"/>
            <a:ext cx="12667" cy="0"/>
          </a:xfrm>
          <a:custGeom>
            <a:avLst/>
            <a:gdLst/>
            <a:ahLst/>
            <a:cxnLst/>
            <a:rect l="l" t="t" r="r" b="b"/>
            <a:pathLst>
              <a:path w="12667">
                <a:moveTo>
                  <a:pt x="0" y="0"/>
                </a:moveTo>
                <a:lnTo>
                  <a:pt x="1266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6755859" y="2075964"/>
            <a:ext cx="19312" cy="0"/>
          </a:xfrm>
          <a:custGeom>
            <a:avLst/>
            <a:gdLst/>
            <a:ahLst/>
            <a:cxnLst/>
            <a:rect l="l" t="t" r="r" b="b"/>
            <a:pathLst>
              <a:path w="19312">
                <a:moveTo>
                  <a:pt x="0" y="0"/>
                </a:moveTo>
                <a:lnTo>
                  <a:pt x="19312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6768702" y="2075964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6781546" y="2069776"/>
            <a:ext cx="19104" cy="0"/>
          </a:xfrm>
          <a:custGeom>
            <a:avLst/>
            <a:gdLst/>
            <a:ahLst/>
            <a:cxnLst/>
            <a:rect l="l" t="t" r="r" b="b"/>
            <a:pathLst>
              <a:path w="19104">
                <a:moveTo>
                  <a:pt x="0" y="0"/>
                </a:moveTo>
                <a:lnTo>
                  <a:pt x="19104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6736721" y="1632423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96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6743185" y="1640964"/>
            <a:ext cx="6437" cy="26005"/>
          </a:xfrm>
          <a:custGeom>
            <a:avLst/>
            <a:gdLst/>
            <a:ahLst/>
            <a:cxnLst/>
            <a:rect l="l" t="t" r="r" b="b"/>
            <a:pathLst>
              <a:path w="6437" h="26005">
                <a:moveTo>
                  <a:pt x="0" y="26005"/>
                </a:moveTo>
                <a:lnTo>
                  <a:pt x="6437" y="26005"/>
                </a:lnTo>
                <a:lnTo>
                  <a:pt x="6437" y="0"/>
                </a:lnTo>
                <a:lnTo>
                  <a:pt x="0" y="0"/>
                </a:lnTo>
                <a:lnTo>
                  <a:pt x="0" y="26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6749565" y="1665703"/>
            <a:ext cx="6229" cy="19821"/>
          </a:xfrm>
          <a:custGeom>
            <a:avLst/>
            <a:gdLst/>
            <a:ahLst/>
            <a:cxnLst/>
            <a:rect l="l" t="t" r="r" b="b"/>
            <a:pathLst>
              <a:path w="6229" h="19821">
                <a:moveTo>
                  <a:pt x="0" y="19821"/>
                </a:moveTo>
                <a:lnTo>
                  <a:pt x="6229" y="19821"/>
                </a:lnTo>
                <a:lnTo>
                  <a:pt x="6229" y="0"/>
                </a:lnTo>
                <a:lnTo>
                  <a:pt x="0" y="0"/>
                </a:lnTo>
                <a:lnTo>
                  <a:pt x="0" y="198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6749565" y="1678070"/>
            <a:ext cx="6229" cy="25805"/>
          </a:xfrm>
          <a:custGeom>
            <a:avLst/>
            <a:gdLst/>
            <a:ahLst/>
            <a:cxnLst/>
            <a:rect l="l" t="t" r="r" b="b"/>
            <a:pathLst>
              <a:path w="6229" h="25805">
                <a:moveTo>
                  <a:pt x="0" y="25805"/>
                </a:moveTo>
                <a:lnTo>
                  <a:pt x="6229" y="25805"/>
                </a:lnTo>
                <a:lnTo>
                  <a:pt x="6229" y="0"/>
                </a:lnTo>
                <a:lnTo>
                  <a:pt x="0" y="0"/>
                </a:lnTo>
                <a:lnTo>
                  <a:pt x="0" y="258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6755859" y="1702605"/>
            <a:ext cx="6437" cy="26005"/>
          </a:xfrm>
          <a:custGeom>
            <a:avLst/>
            <a:gdLst/>
            <a:ahLst/>
            <a:cxnLst/>
            <a:rect l="l" t="t" r="r" b="b"/>
            <a:pathLst>
              <a:path w="6437" h="26005">
                <a:moveTo>
                  <a:pt x="0" y="26005"/>
                </a:moveTo>
                <a:lnTo>
                  <a:pt x="6437" y="26005"/>
                </a:lnTo>
                <a:lnTo>
                  <a:pt x="6437" y="0"/>
                </a:lnTo>
                <a:lnTo>
                  <a:pt x="0" y="0"/>
                </a:lnTo>
                <a:lnTo>
                  <a:pt x="0" y="26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6755859" y="1721157"/>
            <a:ext cx="6437" cy="7453"/>
          </a:xfrm>
          <a:custGeom>
            <a:avLst/>
            <a:gdLst/>
            <a:ahLst/>
            <a:cxnLst/>
            <a:rect l="l" t="t" r="r" b="b"/>
            <a:pathLst>
              <a:path w="6437" h="7453">
                <a:moveTo>
                  <a:pt x="0" y="7453"/>
                </a:moveTo>
                <a:lnTo>
                  <a:pt x="6437" y="7453"/>
                </a:lnTo>
                <a:lnTo>
                  <a:pt x="6437" y="0"/>
                </a:lnTo>
                <a:lnTo>
                  <a:pt x="0" y="0"/>
                </a:lnTo>
                <a:lnTo>
                  <a:pt x="0" y="74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6762238" y="1774153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98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6129497" y="1560971"/>
            <a:ext cx="6437" cy="44356"/>
          </a:xfrm>
          <a:custGeom>
            <a:avLst/>
            <a:gdLst/>
            <a:ahLst/>
            <a:cxnLst/>
            <a:rect l="l" t="t" r="r" b="b"/>
            <a:pathLst>
              <a:path w="6437" h="44356">
                <a:moveTo>
                  <a:pt x="0" y="44356"/>
                </a:moveTo>
                <a:lnTo>
                  <a:pt x="6437" y="44356"/>
                </a:lnTo>
                <a:lnTo>
                  <a:pt x="6437" y="0"/>
                </a:lnTo>
                <a:lnTo>
                  <a:pt x="0" y="0"/>
                </a:lnTo>
                <a:lnTo>
                  <a:pt x="0" y="443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6129497" y="1597874"/>
            <a:ext cx="6437" cy="19821"/>
          </a:xfrm>
          <a:custGeom>
            <a:avLst/>
            <a:gdLst/>
            <a:ahLst/>
            <a:cxnLst/>
            <a:rect l="l" t="t" r="r" b="b"/>
            <a:pathLst>
              <a:path w="6437" h="19821">
                <a:moveTo>
                  <a:pt x="0" y="19821"/>
                </a:moveTo>
                <a:lnTo>
                  <a:pt x="6437" y="19821"/>
                </a:lnTo>
                <a:lnTo>
                  <a:pt x="6437" y="0"/>
                </a:lnTo>
                <a:lnTo>
                  <a:pt x="0" y="0"/>
                </a:lnTo>
                <a:lnTo>
                  <a:pt x="0" y="198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6123032" y="1616429"/>
            <a:ext cx="6437" cy="25805"/>
          </a:xfrm>
          <a:custGeom>
            <a:avLst/>
            <a:gdLst/>
            <a:ahLst/>
            <a:cxnLst/>
            <a:rect l="l" t="t" r="r" b="b"/>
            <a:pathLst>
              <a:path w="6437" h="25805">
                <a:moveTo>
                  <a:pt x="0" y="25805"/>
                </a:moveTo>
                <a:lnTo>
                  <a:pt x="6437" y="25805"/>
                </a:lnTo>
                <a:lnTo>
                  <a:pt x="6437" y="0"/>
                </a:lnTo>
                <a:lnTo>
                  <a:pt x="0" y="0"/>
                </a:lnTo>
                <a:lnTo>
                  <a:pt x="0" y="258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5854591" y="2140062"/>
            <a:ext cx="6437" cy="31989"/>
          </a:xfrm>
          <a:custGeom>
            <a:avLst/>
            <a:gdLst/>
            <a:ahLst/>
            <a:cxnLst/>
            <a:rect l="l" t="t" r="r" b="b"/>
            <a:pathLst>
              <a:path w="6437" h="31989">
                <a:moveTo>
                  <a:pt x="0" y="31989"/>
                </a:moveTo>
                <a:lnTo>
                  <a:pt x="6437" y="31989"/>
                </a:lnTo>
                <a:lnTo>
                  <a:pt x="6437" y="0"/>
                </a:lnTo>
                <a:lnTo>
                  <a:pt x="0" y="0"/>
                </a:lnTo>
                <a:lnTo>
                  <a:pt x="0" y="319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5854591" y="2164597"/>
            <a:ext cx="6437" cy="7453"/>
          </a:xfrm>
          <a:custGeom>
            <a:avLst/>
            <a:gdLst/>
            <a:ahLst/>
            <a:cxnLst/>
            <a:rect l="l" t="t" r="r" b="b"/>
            <a:pathLst>
              <a:path w="6437" h="7453">
                <a:moveTo>
                  <a:pt x="0" y="7453"/>
                </a:moveTo>
                <a:lnTo>
                  <a:pt x="6437" y="7453"/>
                </a:lnTo>
                <a:lnTo>
                  <a:pt x="6437" y="0"/>
                </a:lnTo>
                <a:lnTo>
                  <a:pt x="0" y="0"/>
                </a:lnTo>
                <a:lnTo>
                  <a:pt x="0" y="74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5860970" y="2170777"/>
            <a:ext cx="6437" cy="7453"/>
          </a:xfrm>
          <a:custGeom>
            <a:avLst/>
            <a:gdLst/>
            <a:ahLst/>
            <a:cxnLst/>
            <a:rect l="l" t="t" r="r" b="b"/>
            <a:pathLst>
              <a:path w="6437" h="7453">
                <a:moveTo>
                  <a:pt x="0" y="7453"/>
                </a:moveTo>
                <a:lnTo>
                  <a:pt x="6437" y="7453"/>
                </a:lnTo>
                <a:lnTo>
                  <a:pt x="6437" y="0"/>
                </a:lnTo>
                <a:lnTo>
                  <a:pt x="0" y="0"/>
                </a:lnTo>
                <a:lnTo>
                  <a:pt x="0" y="74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5860970" y="2174504"/>
            <a:ext cx="25542" cy="0"/>
          </a:xfrm>
          <a:custGeom>
            <a:avLst/>
            <a:gdLst/>
            <a:ahLst/>
            <a:cxnLst/>
            <a:rect l="l" t="t" r="r" b="b"/>
            <a:pathLst>
              <a:path w="25542">
                <a:moveTo>
                  <a:pt x="0" y="0"/>
                </a:moveTo>
                <a:lnTo>
                  <a:pt x="25542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5880108" y="2174504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5886573" y="2168324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5899416" y="2162136"/>
            <a:ext cx="12667" cy="0"/>
          </a:xfrm>
          <a:custGeom>
            <a:avLst/>
            <a:gdLst/>
            <a:ahLst/>
            <a:cxnLst/>
            <a:rect l="l" t="t" r="r" b="b"/>
            <a:pathLst>
              <a:path w="12667">
                <a:moveTo>
                  <a:pt x="0" y="0"/>
                </a:moveTo>
                <a:lnTo>
                  <a:pt x="1266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5892952" y="2266863"/>
            <a:ext cx="19104" cy="0"/>
          </a:xfrm>
          <a:custGeom>
            <a:avLst/>
            <a:gdLst/>
            <a:ahLst/>
            <a:cxnLst/>
            <a:rect l="l" t="t" r="r" b="b"/>
            <a:pathLst>
              <a:path w="19104">
                <a:moveTo>
                  <a:pt x="0" y="0"/>
                </a:moveTo>
                <a:lnTo>
                  <a:pt x="19104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5912090" y="2260676"/>
            <a:ext cx="19312" cy="0"/>
          </a:xfrm>
          <a:custGeom>
            <a:avLst/>
            <a:gdLst/>
            <a:ahLst/>
            <a:cxnLst/>
            <a:rect l="l" t="t" r="r" b="b"/>
            <a:pathLst>
              <a:path w="19312">
                <a:moveTo>
                  <a:pt x="0" y="0"/>
                </a:moveTo>
                <a:lnTo>
                  <a:pt x="19312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5924934" y="2260676"/>
            <a:ext cx="12667" cy="0"/>
          </a:xfrm>
          <a:custGeom>
            <a:avLst/>
            <a:gdLst/>
            <a:ahLst/>
            <a:cxnLst/>
            <a:rect l="l" t="t" r="r" b="b"/>
            <a:pathLst>
              <a:path w="12667">
                <a:moveTo>
                  <a:pt x="0" y="0"/>
                </a:moveTo>
                <a:lnTo>
                  <a:pt x="1266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5937607" y="2254496"/>
            <a:ext cx="19312" cy="0"/>
          </a:xfrm>
          <a:custGeom>
            <a:avLst/>
            <a:gdLst/>
            <a:ahLst/>
            <a:cxnLst/>
            <a:rect l="l" t="t" r="r" b="b"/>
            <a:pathLst>
              <a:path w="19312">
                <a:moveTo>
                  <a:pt x="0" y="0"/>
                </a:moveTo>
                <a:lnTo>
                  <a:pt x="19312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5950536" y="2254496"/>
            <a:ext cx="19104" cy="0"/>
          </a:xfrm>
          <a:custGeom>
            <a:avLst/>
            <a:gdLst/>
            <a:ahLst/>
            <a:cxnLst/>
            <a:rect l="l" t="t" r="r" b="b"/>
            <a:pathLst>
              <a:path w="19104">
                <a:moveTo>
                  <a:pt x="0" y="0"/>
                </a:moveTo>
                <a:lnTo>
                  <a:pt x="19104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5969589" y="2248408"/>
            <a:ext cx="19312" cy="0"/>
          </a:xfrm>
          <a:custGeom>
            <a:avLst/>
            <a:gdLst/>
            <a:ahLst/>
            <a:cxnLst/>
            <a:rect l="l" t="t" r="r" b="b"/>
            <a:pathLst>
              <a:path w="19312">
                <a:moveTo>
                  <a:pt x="0" y="0"/>
                </a:moveTo>
                <a:lnTo>
                  <a:pt x="19312" y="0"/>
                </a:lnTo>
              </a:path>
            </a:pathLst>
          </a:custGeom>
          <a:ln w="7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5982517" y="2248408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6749565" y="2106682"/>
            <a:ext cx="6229" cy="0"/>
          </a:xfrm>
          <a:custGeom>
            <a:avLst/>
            <a:gdLst/>
            <a:ahLst/>
            <a:cxnLst/>
            <a:rect l="l" t="t" r="r" b="b"/>
            <a:pathLst>
              <a:path w="6229">
                <a:moveTo>
                  <a:pt x="0" y="0"/>
                </a:moveTo>
                <a:lnTo>
                  <a:pt x="6229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6755859" y="2112862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6762238" y="2119050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6762238" y="2119050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6768702" y="2128326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6768702" y="2131418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6762238" y="2140597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4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6755859" y="2149768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6755859" y="2149768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6743185" y="2155956"/>
            <a:ext cx="12667" cy="0"/>
          </a:xfrm>
          <a:custGeom>
            <a:avLst/>
            <a:gdLst/>
            <a:ahLst/>
            <a:cxnLst/>
            <a:rect l="l" t="t" r="r" b="b"/>
            <a:pathLst>
              <a:path w="12667">
                <a:moveTo>
                  <a:pt x="0" y="0"/>
                </a:moveTo>
                <a:lnTo>
                  <a:pt x="1266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6730257" y="2162136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6698275" y="2242325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6685601" y="2248408"/>
            <a:ext cx="12667" cy="0"/>
          </a:xfrm>
          <a:custGeom>
            <a:avLst/>
            <a:gdLst/>
            <a:ahLst/>
            <a:cxnLst/>
            <a:rect l="l" t="t" r="r" b="b"/>
            <a:pathLst>
              <a:path w="12667">
                <a:moveTo>
                  <a:pt x="0" y="0"/>
                </a:moveTo>
                <a:lnTo>
                  <a:pt x="12667" y="0"/>
                </a:lnTo>
              </a:path>
            </a:pathLst>
          </a:custGeom>
          <a:ln w="7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6672758" y="2254496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6660084" y="2254496"/>
            <a:ext cx="19104" cy="0"/>
          </a:xfrm>
          <a:custGeom>
            <a:avLst/>
            <a:gdLst/>
            <a:ahLst/>
            <a:cxnLst/>
            <a:rect l="l" t="t" r="r" b="b"/>
            <a:pathLst>
              <a:path w="19104">
                <a:moveTo>
                  <a:pt x="0" y="0"/>
                </a:moveTo>
                <a:lnTo>
                  <a:pt x="19104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6634567" y="2260676"/>
            <a:ext cx="25542" cy="0"/>
          </a:xfrm>
          <a:custGeom>
            <a:avLst/>
            <a:gdLst/>
            <a:ahLst/>
            <a:cxnLst/>
            <a:rect l="l" t="t" r="r" b="b"/>
            <a:pathLst>
              <a:path w="25542">
                <a:moveTo>
                  <a:pt x="0" y="0"/>
                </a:moveTo>
                <a:lnTo>
                  <a:pt x="25542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6602585" y="2260676"/>
            <a:ext cx="38209" cy="0"/>
          </a:xfrm>
          <a:custGeom>
            <a:avLst/>
            <a:gdLst/>
            <a:ahLst/>
            <a:cxnLst/>
            <a:rect l="l" t="t" r="r" b="b"/>
            <a:pathLst>
              <a:path w="38209">
                <a:moveTo>
                  <a:pt x="0" y="0"/>
                </a:moveTo>
                <a:lnTo>
                  <a:pt x="38209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6596121" y="2260676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6551296" y="2254496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6263632" y="2322317"/>
            <a:ext cx="19312" cy="0"/>
          </a:xfrm>
          <a:custGeom>
            <a:avLst/>
            <a:gdLst/>
            <a:ahLst/>
            <a:cxnLst/>
            <a:rect l="l" t="t" r="r" b="b"/>
            <a:pathLst>
              <a:path w="19312">
                <a:moveTo>
                  <a:pt x="0" y="0"/>
                </a:moveTo>
                <a:lnTo>
                  <a:pt x="19312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6282940" y="2328501"/>
            <a:ext cx="25542" cy="0"/>
          </a:xfrm>
          <a:custGeom>
            <a:avLst/>
            <a:gdLst/>
            <a:ahLst/>
            <a:cxnLst/>
            <a:rect l="l" t="t" r="r" b="b"/>
            <a:pathLst>
              <a:path w="25542">
                <a:moveTo>
                  <a:pt x="0" y="0"/>
                </a:moveTo>
                <a:lnTo>
                  <a:pt x="25542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6302078" y="2328501"/>
            <a:ext cx="70396" cy="0"/>
          </a:xfrm>
          <a:custGeom>
            <a:avLst/>
            <a:gdLst/>
            <a:ahLst/>
            <a:cxnLst/>
            <a:rect l="l" t="t" r="r" b="b"/>
            <a:pathLst>
              <a:path w="70396">
                <a:moveTo>
                  <a:pt x="0" y="0"/>
                </a:moveTo>
                <a:lnTo>
                  <a:pt x="70396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6410696" y="2328501"/>
            <a:ext cx="19312" cy="0"/>
          </a:xfrm>
          <a:custGeom>
            <a:avLst/>
            <a:gdLst/>
            <a:ahLst/>
            <a:cxnLst/>
            <a:rect l="l" t="t" r="r" b="b"/>
            <a:pathLst>
              <a:path w="19312">
                <a:moveTo>
                  <a:pt x="0" y="0"/>
                </a:moveTo>
                <a:lnTo>
                  <a:pt x="19312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6430004" y="2322317"/>
            <a:ext cx="38209" cy="0"/>
          </a:xfrm>
          <a:custGeom>
            <a:avLst/>
            <a:gdLst/>
            <a:ahLst/>
            <a:cxnLst/>
            <a:rect l="l" t="t" r="r" b="b"/>
            <a:pathLst>
              <a:path w="38209">
                <a:moveTo>
                  <a:pt x="0" y="0"/>
                </a:moveTo>
                <a:lnTo>
                  <a:pt x="38209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6794220" y="2269316"/>
            <a:ext cx="6437" cy="19821"/>
          </a:xfrm>
          <a:custGeom>
            <a:avLst/>
            <a:gdLst/>
            <a:ahLst/>
            <a:cxnLst/>
            <a:rect l="l" t="t" r="r" b="b"/>
            <a:pathLst>
              <a:path w="6437" h="19821">
                <a:moveTo>
                  <a:pt x="0" y="19821"/>
                </a:moveTo>
                <a:lnTo>
                  <a:pt x="6437" y="19821"/>
                </a:lnTo>
                <a:lnTo>
                  <a:pt x="6437" y="0"/>
                </a:lnTo>
                <a:lnTo>
                  <a:pt x="0" y="0"/>
                </a:lnTo>
                <a:lnTo>
                  <a:pt x="0" y="198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6794220" y="2281684"/>
            <a:ext cx="6437" cy="7453"/>
          </a:xfrm>
          <a:custGeom>
            <a:avLst/>
            <a:gdLst/>
            <a:ahLst/>
            <a:cxnLst/>
            <a:rect l="l" t="t" r="r" b="b"/>
            <a:pathLst>
              <a:path w="6437" h="7453">
                <a:moveTo>
                  <a:pt x="0" y="7453"/>
                </a:moveTo>
                <a:lnTo>
                  <a:pt x="6437" y="7453"/>
                </a:lnTo>
                <a:lnTo>
                  <a:pt x="6437" y="0"/>
                </a:lnTo>
                <a:lnTo>
                  <a:pt x="0" y="0"/>
                </a:lnTo>
                <a:lnTo>
                  <a:pt x="0" y="74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6787755" y="2287871"/>
            <a:ext cx="6437" cy="7453"/>
          </a:xfrm>
          <a:custGeom>
            <a:avLst/>
            <a:gdLst/>
            <a:ahLst/>
            <a:cxnLst/>
            <a:rect l="l" t="t" r="r" b="b"/>
            <a:pathLst>
              <a:path w="6437" h="7453">
                <a:moveTo>
                  <a:pt x="0" y="7453"/>
                </a:moveTo>
                <a:lnTo>
                  <a:pt x="6437" y="7453"/>
                </a:lnTo>
                <a:lnTo>
                  <a:pt x="6437" y="0"/>
                </a:lnTo>
                <a:lnTo>
                  <a:pt x="0" y="0"/>
                </a:lnTo>
                <a:lnTo>
                  <a:pt x="0" y="74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6781546" y="2297682"/>
            <a:ext cx="6229" cy="0"/>
          </a:xfrm>
          <a:custGeom>
            <a:avLst/>
            <a:gdLst/>
            <a:ahLst/>
            <a:cxnLst/>
            <a:rect l="l" t="t" r="r" b="b"/>
            <a:pathLst>
              <a:path w="6229">
                <a:moveTo>
                  <a:pt x="0" y="0"/>
                </a:moveTo>
                <a:lnTo>
                  <a:pt x="6229" y="0"/>
                </a:lnTo>
              </a:path>
            </a:pathLst>
          </a:custGeom>
          <a:ln w="7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6775167" y="2297682"/>
            <a:ext cx="12667" cy="0"/>
          </a:xfrm>
          <a:custGeom>
            <a:avLst/>
            <a:gdLst/>
            <a:ahLst/>
            <a:cxnLst/>
            <a:rect l="l" t="t" r="r" b="b"/>
            <a:pathLst>
              <a:path w="12667">
                <a:moveTo>
                  <a:pt x="0" y="0"/>
                </a:moveTo>
                <a:lnTo>
                  <a:pt x="12667" y="0"/>
                </a:lnTo>
              </a:path>
            </a:pathLst>
          </a:custGeom>
          <a:ln w="7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6762238" y="2303766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6743185" y="2309949"/>
            <a:ext cx="19104" cy="0"/>
          </a:xfrm>
          <a:custGeom>
            <a:avLst/>
            <a:gdLst/>
            <a:ahLst/>
            <a:cxnLst/>
            <a:rect l="l" t="t" r="r" b="b"/>
            <a:pathLst>
              <a:path w="19104">
                <a:moveTo>
                  <a:pt x="0" y="0"/>
                </a:moveTo>
                <a:lnTo>
                  <a:pt x="19104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6730257" y="2316133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6717583" y="2322317"/>
            <a:ext cx="12667" cy="0"/>
          </a:xfrm>
          <a:custGeom>
            <a:avLst/>
            <a:gdLst/>
            <a:ahLst/>
            <a:cxnLst/>
            <a:rect l="l" t="t" r="r" b="b"/>
            <a:pathLst>
              <a:path w="12667">
                <a:moveTo>
                  <a:pt x="0" y="0"/>
                </a:moveTo>
                <a:lnTo>
                  <a:pt x="1266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6717583" y="2322317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6711204" y="2328501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6346733" y="1934330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6334059" y="1940413"/>
            <a:ext cx="12667" cy="0"/>
          </a:xfrm>
          <a:custGeom>
            <a:avLst/>
            <a:gdLst/>
            <a:ahLst/>
            <a:cxnLst/>
            <a:rect l="l" t="t" r="r" b="b"/>
            <a:pathLst>
              <a:path w="12667">
                <a:moveTo>
                  <a:pt x="0" y="0"/>
                </a:moveTo>
                <a:lnTo>
                  <a:pt x="12667" y="0"/>
                </a:lnTo>
              </a:path>
            </a:pathLst>
          </a:custGeom>
          <a:ln w="7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6321216" y="1946501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6314922" y="1946501"/>
            <a:ext cx="12667" cy="0"/>
          </a:xfrm>
          <a:custGeom>
            <a:avLst/>
            <a:gdLst/>
            <a:ahLst/>
            <a:cxnLst/>
            <a:rect l="l" t="t" r="r" b="b"/>
            <a:pathLst>
              <a:path w="12667">
                <a:moveTo>
                  <a:pt x="0" y="0"/>
                </a:moveTo>
                <a:lnTo>
                  <a:pt x="1266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6302078" y="1952681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6302078" y="1952681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6289234" y="1958869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6282940" y="1965049"/>
            <a:ext cx="6229" cy="0"/>
          </a:xfrm>
          <a:custGeom>
            <a:avLst/>
            <a:gdLst/>
            <a:ahLst/>
            <a:cxnLst/>
            <a:rect l="l" t="t" r="r" b="b"/>
            <a:pathLst>
              <a:path w="6229">
                <a:moveTo>
                  <a:pt x="0" y="0"/>
                </a:moveTo>
                <a:lnTo>
                  <a:pt x="6229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6282940" y="1965049"/>
            <a:ext cx="6229" cy="0"/>
          </a:xfrm>
          <a:custGeom>
            <a:avLst/>
            <a:gdLst/>
            <a:ahLst/>
            <a:cxnLst/>
            <a:rect l="l" t="t" r="r" b="b"/>
            <a:pathLst>
              <a:path w="6229">
                <a:moveTo>
                  <a:pt x="0" y="0"/>
                </a:moveTo>
                <a:lnTo>
                  <a:pt x="6229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6276561" y="1971237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6276561" y="1974324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6276561" y="1977416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6282940" y="1983604"/>
            <a:ext cx="6229" cy="0"/>
          </a:xfrm>
          <a:custGeom>
            <a:avLst/>
            <a:gdLst/>
            <a:ahLst/>
            <a:cxnLst/>
            <a:rect l="l" t="t" r="r" b="b"/>
            <a:pathLst>
              <a:path w="6229">
                <a:moveTo>
                  <a:pt x="0" y="0"/>
                </a:moveTo>
                <a:lnTo>
                  <a:pt x="6229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6289234" y="1989784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6289234" y="1989784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6295614" y="1995875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6287193" y="2138602"/>
            <a:ext cx="127756" cy="61633"/>
          </a:xfrm>
          <a:custGeom>
            <a:avLst/>
            <a:gdLst/>
            <a:ahLst/>
            <a:cxnLst/>
            <a:rect l="l" t="t" r="r" b="b"/>
            <a:pathLst>
              <a:path w="127756" h="61633">
                <a:moveTo>
                  <a:pt x="0" y="0"/>
                </a:moveTo>
                <a:lnTo>
                  <a:pt x="0" y="12162"/>
                </a:lnTo>
                <a:lnTo>
                  <a:pt x="6294" y="24530"/>
                </a:lnTo>
                <a:lnTo>
                  <a:pt x="31981" y="36898"/>
                </a:lnTo>
                <a:lnTo>
                  <a:pt x="51119" y="43085"/>
                </a:lnTo>
                <a:lnTo>
                  <a:pt x="76636" y="49265"/>
                </a:lnTo>
                <a:lnTo>
                  <a:pt x="115082" y="61633"/>
                </a:lnTo>
                <a:lnTo>
                  <a:pt x="127756" y="61633"/>
                </a:lnTo>
                <a:lnTo>
                  <a:pt x="115082" y="61633"/>
                </a:lnTo>
              </a:path>
            </a:pathLst>
          </a:custGeom>
          <a:ln w="62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5963380" y="2155956"/>
            <a:ext cx="6229" cy="0"/>
          </a:xfrm>
          <a:custGeom>
            <a:avLst/>
            <a:gdLst/>
            <a:ahLst/>
            <a:cxnLst/>
            <a:rect l="l" t="t" r="r" b="b"/>
            <a:pathLst>
              <a:path w="6229">
                <a:moveTo>
                  <a:pt x="0" y="0"/>
                </a:moveTo>
                <a:lnTo>
                  <a:pt x="6229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5956915" y="2162136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5944071" y="2168324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5937607" y="2174504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5937607" y="2174504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5924934" y="2180691"/>
            <a:ext cx="12667" cy="0"/>
          </a:xfrm>
          <a:custGeom>
            <a:avLst/>
            <a:gdLst/>
            <a:ahLst/>
            <a:cxnLst/>
            <a:rect l="l" t="t" r="r" b="b"/>
            <a:pathLst>
              <a:path w="12667">
                <a:moveTo>
                  <a:pt x="0" y="0"/>
                </a:moveTo>
                <a:lnTo>
                  <a:pt x="1266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5912090" y="2186871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5905881" y="2186871"/>
            <a:ext cx="12667" cy="0"/>
          </a:xfrm>
          <a:custGeom>
            <a:avLst/>
            <a:gdLst/>
            <a:ahLst/>
            <a:cxnLst/>
            <a:rect l="l" t="t" r="r" b="b"/>
            <a:pathLst>
              <a:path w="12667">
                <a:moveTo>
                  <a:pt x="0" y="0"/>
                </a:moveTo>
                <a:lnTo>
                  <a:pt x="1266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5886573" y="2193059"/>
            <a:ext cx="19312" cy="0"/>
          </a:xfrm>
          <a:custGeom>
            <a:avLst/>
            <a:gdLst/>
            <a:ahLst/>
            <a:cxnLst/>
            <a:rect l="l" t="t" r="r" b="b"/>
            <a:pathLst>
              <a:path w="19312">
                <a:moveTo>
                  <a:pt x="0" y="0"/>
                </a:moveTo>
                <a:lnTo>
                  <a:pt x="19312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5880108" y="2193059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5867435" y="2186871"/>
            <a:ext cx="12667" cy="0"/>
          </a:xfrm>
          <a:custGeom>
            <a:avLst/>
            <a:gdLst/>
            <a:ahLst/>
            <a:cxnLst/>
            <a:rect l="l" t="t" r="r" b="b"/>
            <a:pathLst>
              <a:path w="12667">
                <a:moveTo>
                  <a:pt x="0" y="0"/>
                </a:moveTo>
                <a:lnTo>
                  <a:pt x="1266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6366041" y="1928151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6372505" y="1921963"/>
            <a:ext cx="12667" cy="0"/>
          </a:xfrm>
          <a:custGeom>
            <a:avLst/>
            <a:gdLst/>
            <a:ahLst/>
            <a:cxnLst/>
            <a:rect l="l" t="t" r="r" b="b"/>
            <a:pathLst>
              <a:path w="12667">
                <a:moveTo>
                  <a:pt x="0" y="0"/>
                </a:moveTo>
                <a:lnTo>
                  <a:pt x="1266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6378715" y="1921963"/>
            <a:ext cx="95936" cy="0"/>
          </a:xfrm>
          <a:custGeom>
            <a:avLst/>
            <a:gdLst/>
            <a:ahLst/>
            <a:cxnLst/>
            <a:rect l="l" t="t" r="r" b="b"/>
            <a:pathLst>
              <a:path w="95936">
                <a:moveTo>
                  <a:pt x="0" y="0"/>
                </a:moveTo>
                <a:lnTo>
                  <a:pt x="95936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6468195" y="1921963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6523737" y="1929147"/>
            <a:ext cx="44655" cy="18350"/>
          </a:xfrm>
          <a:custGeom>
            <a:avLst/>
            <a:gdLst/>
            <a:ahLst/>
            <a:cxnLst/>
            <a:rect l="l" t="t" r="r" b="b"/>
            <a:pathLst>
              <a:path w="44655" h="18350">
                <a:moveTo>
                  <a:pt x="0" y="0"/>
                </a:moveTo>
                <a:lnTo>
                  <a:pt x="25602" y="6179"/>
                </a:lnTo>
                <a:lnTo>
                  <a:pt x="38190" y="12367"/>
                </a:lnTo>
                <a:lnTo>
                  <a:pt x="44655" y="18350"/>
                </a:lnTo>
              </a:path>
            </a:pathLst>
          </a:custGeom>
          <a:ln w="62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6536411" y="1953686"/>
            <a:ext cx="51119" cy="49265"/>
          </a:xfrm>
          <a:custGeom>
            <a:avLst/>
            <a:gdLst/>
            <a:ahLst/>
            <a:cxnLst/>
            <a:rect l="l" t="t" r="r" b="b"/>
            <a:pathLst>
              <a:path w="51119" h="49265">
                <a:moveTo>
                  <a:pt x="38445" y="0"/>
                </a:moveTo>
                <a:lnTo>
                  <a:pt x="51119" y="12367"/>
                </a:lnTo>
                <a:lnTo>
                  <a:pt x="51119" y="18547"/>
                </a:lnTo>
                <a:lnTo>
                  <a:pt x="44825" y="30914"/>
                </a:lnTo>
                <a:lnTo>
                  <a:pt x="38445" y="37102"/>
                </a:lnTo>
                <a:lnTo>
                  <a:pt x="25517" y="43282"/>
                </a:lnTo>
                <a:lnTo>
                  <a:pt x="0" y="49265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6596121" y="1965049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6602585" y="1971237"/>
            <a:ext cx="12667" cy="0"/>
          </a:xfrm>
          <a:custGeom>
            <a:avLst/>
            <a:gdLst/>
            <a:ahLst/>
            <a:cxnLst/>
            <a:rect l="l" t="t" r="r" b="b"/>
            <a:pathLst>
              <a:path w="12667">
                <a:moveTo>
                  <a:pt x="0" y="0"/>
                </a:moveTo>
                <a:lnTo>
                  <a:pt x="1266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6615259" y="1977416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6615259" y="1977416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6621638" y="1983604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6628103" y="1989784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6634567" y="1995875"/>
            <a:ext cx="6229" cy="0"/>
          </a:xfrm>
          <a:custGeom>
            <a:avLst/>
            <a:gdLst/>
            <a:ahLst/>
            <a:cxnLst/>
            <a:rect l="l" t="t" r="r" b="b"/>
            <a:pathLst>
              <a:path w="6229">
                <a:moveTo>
                  <a:pt x="0" y="0"/>
                </a:moveTo>
                <a:lnTo>
                  <a:pt x="6229" y="0"/>
                </a:lnTo>
              </a:path>
            </a:pathLst>
          </a:custGeom>
          <a:ln w="7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6640776" y="2001955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6647241" y="2008143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6647241" y="2011231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6653620" y="2023598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6653620" y="2029786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6660084" y="2042049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4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6660084" y="2051229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6634567" y="2131418"/>
            <a:ext cx="6229" cy="0"/>
          </a:xfrm>
          <a:custGeom>
            <a:avLst/>
            <a:gdLst/>
            <a:ahLst/>
            <a:cxnLst/>
            <a:rect l="l" t="t" r="r" b="b"/>
            <a:pathLst>
              <a:path w="6229">
                <a:moveTo>
                  <a:pt x="0" y="0"/>
                </a:moveTo>
                <a:lnTo>
                  <a:pt x="6229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6640776" y="2122138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6647241" y="2109770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6647241" y="2106682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6653620" y="2100495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6653620" y="2097503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4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6229694" y="1978421"/>
            <a:ext cx="44655" cy="79984"/>
          </a:xfrm>
          <a:custGeom>
            <a:avLst/>
            <a:gdLst/>
            <a:ahLst/>
            <a:cxnLst/>
            <a:rect l="l" t="t" r="r" b="b"/>
            <a:pathLst>
              <a:path w="44655" h="79984">
                <a:moveTo>
                  <a:pt x="44655" y="0"/>
                </a:moveTo>
                <a:lnTo>
                  <a:pt x="25517" y="24530"/>
                </a:lnTo>
                <a:lnTo>
                  <a:pt x="0" y="61633"/>
                </a:lnTo>
                <a:lnTo>
                  <a:pt x="0" y="79984"/>
                </a:lnTo>
              </a:path>
            </a:pathLst>
          </a:custGeom>
          <a:ln w="63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6059154" y="1817244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6052860" y="1823423"/>
            <a:ext cx="6229" cy="0"/>
          </a:xfrm>
          <a:custGeom>
            <a:avLst/>
            <a:gdLst/>
            <a:ahLst/>
            <a:cxnLst/>
            <a:rect l="l" t="t" r="r" b="b"/>
            <a:pathLst>
              <a:path w="6229">
                <a:moveTo>
                  <a:pt x="0" y="0"/>
                </a:moveTo>
                <a:lnTo>
                  <a:pt x="6229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6046481" y="1832699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6040016" y="1841874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6040016" y="1841874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6032145" y="1847831"/>
            <a:ext cx="0" cy="71044"/>
          </a:xfrm>
          <a:custGeom>
            <a:avLst/>
            <a:gdLst/>
            <a:ahLst/>
            <a:cxnLst/>
            <a:rect l="l" t="t" r="r" b="b"/>
            <a:pathLst>
              <a:path h="71044">
                <a:moveTo>
                  <a:pt x="0" y="0"/>
                </a:moveTo>
                <a:lnTo>
                  <a:pt x="0" y="71044"/>
                </a:lnTo>
              </a:path>
            </a:pathLst>
          </a:custGeom>
          <a:ln w="77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6210386" y="1824420"/>
            <a:ext cx="25517" cy="135445"/>
          </a:xfrm>
          <a:custGeom>
            <a:avLst/>
            <a:gdLst/>
            <a:ahLst/>
            <a:cxnLst/>
            <a:rect l="l" t="t" r="r" b="b"/>
            <a:pathLst>
              <a:path w="25517" h="135445">
                <a:moveTo>
                  <a:pt x="0" y="0"/>
                </a:moveTo>
                <a:lnTo>
                  <a:pt x="12843" y="30718"/>
                </a:lnTo>
                <a:lnTo>
                  <a:pt x="25517" y="55453"/>
                </a:lnTo>
                <a:lnTo>
                  <a:pt x="25517" y="92359"/>
                </a:lnTo>
                <a:lnTo>
                  <a:pt x="12843" y="135445"/>
                </a:lnTo>
              </a:path>
            </a:pathLst>
          </a:custGeom>
          <a:ln w="64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6199924" y="2041518"/>
            <a:ext cx="6230" cy="25805"/>
          </a:xfrm>
          <a:custGeom>
            <a:avLst/>
            <a:gdLst/>
            <a:ahLst/>
            <a:cxnLst/>
            <a:rect l="l" t="t" r="r" b="b"/>
            <a:pathLst>
              <a:path w="6230" h="25805">
                <a:moveTo>
                  <a:pt x="0" y="25805"/>
                </a:moveTo>
                <a:lnTo>
                  <a:pt x="6230" y="25805"/>
                </a:lnTo>
                <a:lnTo>
                  <a:pt x="6230" y="0"/>
                </a:lnTo>
                <a:lnTo>
                  <a:pt x="0" y="0"/>
                </a:lnTo>
                <a:lnTo>
                  <a:pt x="0" y="258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6193460" y="2066053"/>
            <a:ext cx="6437" cy="26005"/>
          </a:xfrm>
          <a:custGeom>
            <a:avLst/>
            <a:gdLst/>
            <a:ahLst/>
            <a:cxnLst/>
            <a:rect l="l" t="t" r="r" b="b"/>
            <a:pathLst>
              <a:path w="6437" h="26005">
                <a:moveTo>
                  <a:pt x="0" y="26005"/>
                </a:moveTo>
                <a:lnTo>
                  <a:pt x="6437" y="26005"/>
                </a:lnTo>
                <a:lnTo>
                  <a:pt x="6437" y="0"/>
                </a:lnTo>
                <a:lnTo>
                  <a:pt x="0" y="0"/>
                </a:lnTo>
                <a:lnTo>
                  <a:pt x="0" y="26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6193460" y="2084604"/>
            <a:ext cx="6437" cy="13437"/>
          </a:xfrm>
          <a:custGeom>
            <a:avLst/>
            <a:gdLst/>
            <a:ahLst/>
            <a:cxnLst/>
            <a:rect l="l" t="t" r="r" b="b"/>
            <a:pathLst>
              <a:path w="6437" h="13437">
                <a:moveTo>
                  <a:pt x="0" y="13437"/>
                </a:moveTo>
                <a:lnTo>
                  <a:pt x="6437" y="13437"/>
                </a:lnTo>
                <a:lnTo>
                  <a:pt x="6437" y="0"/>
                </a:lnTo>
                <a:lnTo>
                  <a:pt x="0" y="0"/>
                </a:lnTo>
                <a:lnTo>
                  <a:pt x="0" y="134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6186995" y="2096768"/>
            <a:ext cx="6437" cy="19821"/>
          </a:xfrm>
          <a:custGeom>
            <a:avLst/>
            <a:gdLst/>
            <a:ahLst/>
            <a:cxnLst/>
            <a:rect l="l" t="t" r="r" b="b"/>
            <a:pathLst>
              <a:path w="6437" h="19821">
                <a:moveTo>
                  <a:pt x="0" y="19821"/>
                </a:moveTo>
                <a:lnTo>
                  <a:pt x="6437" y="19821"/>
                </a:lnTo>
                <a:lnTo>
                  <a:pt x="6437" y="0"/>
                </a:lnTo>
                <a:lnTo>
                  <a:pt x="0" y="0"/>
                </a:lnTo>
                <a:lnTo>
                  <a:pt x="0" y="198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6180616" y="2122138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6180616" y="2121510"/>
            <a:ext cx="6437" cy="25805"/>
          </a:xfrm>
          <a:custGeom>
            <a:avLst/>
            <a:gdLst/>
            <a:ahLst/>
            <a:cxnLst/>
            <a:rect l="l" t="t" r="r" b="b"/>
            <a:pathLst>
              <a:path w="6437" h="25805">
                <a:moveTo>
                  <a:pt x="0" y="25805"/>
                </a:moveTo>
                <a:lnTo>
                  <a:pt x="6437" y="25805"/>
                </a:lnTo>
                <a:lnTo>
                  <a:pt x="6437" y="0"/>
                </a:lnTo>
                <a:lnTo>
                  <a:pt x="0" y="0"/>
                </a:lnTo>
                <a:lnTo>
                  <a:pt x="0" y="258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6180616" y="2146042"/>
            <a:ext cx="6437" cy="7453"/>
          </a:xfrm>
          <a:custGeom>
            <a:avLst/>
            <a:gdLst/>
            <a:ahLst/>
            <a:cxnLst/>
            <a:rect l="l" t="t" r="r" b="b"/>
            <a:pathLst>
              <a:path w="6437" h="7453">
                <a:moveTo>
                  <a:pt x="0" y="7453"/>
                </a:moveTo>
                <a:lnTo>
                  <a:pt x="6437" y="7453"/>
                </a:lnTo>
                <a:lnTo>
                  <a:pt x="6437" y="0"/>
                </a:lnTo>
                <a:lnTo>
                  <a:pt x="0" y="0"/>
                </a:lnTo>
                <a:lnTo>
                  <a:pt x="0" y="74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6069786" y="2089328"/>
            <a:ext cx="89565" cy="123078"/>
          </a:xfrm>
          <a:custGeom>
            <a:avLst/>
            <a:gdLst/>
            <a:ahLst/>
            <a:cxnLst/>
            <a:rect l="l" t="t" r="r" b="b"/>
            <a:pathLst>
              <a:path w="89565" h="123078">
                <a:moveTo>
                  <a:pt x="89565" y="110907"/>
                </a:moveTo>
                <a:lnTo>
                  <a:pt x="83101" y="123078"/>
                </a:lnTo>
                <a:lnTo>
                  <a:pt x="51119" y="123078"/>
                </a:lnTo>
                <a:lnTo>
                  <a:pt x="38445" y="116890"/>
                </a:lnTo>
                <a:lnTo>
                  <a:pt x="25602" y="98539"/>
                </a:lnTo>
                <a:lnTo>
                  <a:pt x="19137" y="79992"/>
                </a:lnTo>
                <a:lnTo>
                  <a:pt x="12928" y="43085"/>
                </a:lnTo>
                <a:lnTo>
                  <a:pt x="0" y="0"/>
                </a:lnTo>
              </a:path>
            </a:pathLst>
          </a:custGeom>
          <a:ln w="63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6065533" y="2059865"/>
            <a:ext cx="6437" cy="26005"/>
          </a:xfrm>
          <a:custGeom>
            <a:avLst/>
            <a:gdLst/>
            <a:ahLst/>
            <a:cxnLst/>
            <a:rect l="l" t="t" r="r" b="b"/>
            <a:pathLst>
              <a:path w="6437" h="26005">
                <a:moveTo>
                  <a:pt x="0" y="26005"/>
                </a:moveTo>
                <a:lnTo>
                  <a:pt x="6437" y="26005"/>
                </a:lnTo>
                <a:lnTo>
                  <a:pt x="6437" y="0"/>
                </a:lnTo>
                <a:lnTo>
                  <a:pt x="0" y="0"/>
                </a:lnTo>
                <a:lnTo>
                  <a:pt x="0" y="26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6059154" y="2029146"/>
            <a:ext cx="6437" cy="31989"/>
          </a:xfrm>
          <a:custGeom>
            <a:avLst/>
            <a:gdLst/>
            <a:ahLst/>
            <a:cxnLst/>
            <a:rect l="l" t="t" r="r" b="b"/>
            <a:pathLst>
              <a:path w="6437" h="31989">
                <a:moveTo>
                  <a:pt x="0" y="31989"/>
                </a:moveTo>
                <a:lnTo>
                  <a:pt x="6437" y="31989"/>
                </a:lnTo>
                <a:lnTo>
                  <a:pt x="6437" y="0"/>
                </a:lnTo>
                <a:lnTo>
                  <a:pt x="0" y="0"/>
                </a:lnTo>
                <a:lnTo>
                  <a:pt x="0" y="319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6059154" y="2022967"/>
            <a:ext cx="6437" cy="13637"/>
          </a:xfrm>
          <a:custGeom>
            <a:avLst/>
            <a:gdLst/>
            <a:ahLst/>
            <a:cxnLst/>
            <a:rect l="l" t="t" r="r" b="b"/>
            <a:pathLst>
              <a:path w="6437" h="13637">
                <a:moveTo>
                  <a:pt x="0" y="13637"/>
                </a:moveTo>
                <a:lnTo>
                  <a:pt x="6437" y="13637"/>
                </a:lnTo>
                <a:lnTo>
                  <a:pt x="6437" y="0"/>
                </a:lnTo>
                <a:lnTo>
                  <a:pt x="0" y="0"/>
                </a:lnTo>
                <a:lnTo>
                  <a:pt x="0" y="136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6052860" y="2010600"/>
            <a:ext cx="6229" cy="13637"/>
          </a:xfrm>
          <a:custGeom>
            <a:avLst/>
            <a:gdLst/>
            <a:ahLst/>
            <a:cxnLst/>
            <a:rect l="l" t="t" r="r" b="b"/>
            <a:pathLst>
              <a:path w="6229" h="13637">
                <a:moveTo>
                  <a:pt x="0" y="13637"/>
                </a:moveTo>
                <a:lnTo>
                  <a:pt x="6229" y="13637"/>
                </a:lnTo>
                <a:lnTo>
                  <a:pt x="6229" y="0"/>
                </a:lnTo>
                <a:lnTo>
                  <a:pt x="0" y="0"/>
                </a:lnTo>
                <a:lnTo>
                  <a:pt x="0" y="136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6046481" y="2005051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6046481" y="1998963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4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6040016" y="1986692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136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6040016" y="1977416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6078462" y="1804876"/>
            <a:ext cx="6229" cy="0"/>
          </a:xfrm>
          <a:custGeom>
            <a:avLst/>
            <a:gdLst/>
            <a:ahLst/>
            <a:cxnLst/>
            <a:rect l="l" t="t" r="r" b="b"/>
            <a:pathLst>
              <a:path w="6229">
                <a:moveTo>
                  <a:pt x="0" y="0"/>
                </a:moveTo>
                <a:lnTo>
                  <a:pt x="6229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6084671" y="1798688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6097515" y="1792608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6116653" y="1786517"/>
            <a:ext cx="38417" cy="0"/>
          </a:xfrm>
          <a:custGeom>
            <a:avLst/>
            <a:gdLst/>
            <a:ahLst/>
            <a:cxnLst/>
            <a:rect l="l" t="t" r="r" b="b"/>
            <a:pathLst>
              <a:path w="38417">
                <a:moveTo>
                  <a:pt x="0" y="0"/>
                </a:moveTo>
                <a:lnTo>
                  <a:pt x="3841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6148634" y="1786517"/>
            <a:ext cx="6437" cy="0"/>
          </a:xfrm>
          <a:custGeom>
            <a:avLst/>
            <a:gdLst/>
            <a:ahLst/>
            <a:cxnLst/>
            <a:rect l="l" t="t" r="r" b="b"/>
            <a:pathLst>
              <a:path w="6437">
                <a:moveTo>
                  <a:pt x="0" y="0"/>
                </a:moveTo>
                <a:lnTo>
                  <a:pt x="643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6155014" y="1792608"/>
            <a:ext cx="12875" cy="0"/>
          </a:xfrm>
          <a:custGeom>
            <a:avLst/>
            <a:gdLst/>
            <a:ahLst/>
            <a:cxnLst/>
            <a:rect l="l" t="t" r="r" b="b"/>
            <a:pathLst>
              <a:path w="12875">
                <a:moveTo>
                  <a:pt x="0" y="0"/>
                </a:moveTo>
                <a:lnTo>
                  <a:pt x="12875" y="0"/>
                </a:lnTo>
              </a:path>
            </a:pathLst>
          </a:custGeom>
          <a:ln w="7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6167942" y="1798688"/>
            <a:ext cx="12667" cy="0"/>
          </a:xfrm>
          <a:custGeom>
            <a:avLst/>
            <a:gdLst/>
            <a:ahLst/>
            <a:cxnLst/>
            <a:rect l="l" t="t" r="r" b="b"/>
            <a:pathLst>
              <a:path w="12667">
                <a:moveTo>
                  <a:pt x="0" y="0"/>
                </a:moveTo>
                <a:lnTo>
                  <a:pt x="12667" y="0"/>
                </a:lnTo>
              </a:path>
            </a:pathLst>
          </a:custGeom>
          <a:ln w="7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6146423" y="1805873"/>
            <a:ext cx="51289" cy="30914"/>
          </a:xfrm>
          <a:custGeom>
            <a:avLst/>
            <a:gdLst/>
            <a:ahLst/>
            <a:cxnLst/>
            <a:rect l="l" t="t" r="r" b="b"/>
            <a:pathLst>
              <a:path w="51289" h="30914">
                <a:moveTo>
                  <a:pt x="44825" y="0"/>
                </a:moveTo>
                <a:lnTo>
                  <a:pt x="51289" y="6179"/>
                </a:lnTo>
                <a:lnTo>
                  <a:pt x="38445" y="18547"/>
                </a:lnTo>
                <a:lnTo>
                  <a:pt x="19308" y="24735"/>
                </a:lnTo>
                <a:lnTo>
                  <a:pt x="12928" y="30914"/>
                </a:lnTo>
                <a:lnTo>
                  <a:pt x="0" y="30914"/>
                </a:lnTo>
              </a:path>
            </a:pathLst>
          </a:custGeom>
          <a:ln w="62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6204177" y="1959866"/>
            <a:ext cx="19052" cy="92359"/>
          </a:xfrm>
          <a:custGeom>
            <a:avLst/>
            <a:gdLst/>
            <a:ahLst/>
            <a:cxnLst/>
            <a:rect l="l" t="t" r="r" b="b"/>
            <a:pathLst>
              <a:path w="19052" h="92359">
                <a:moveTo>
                  <a:pt x="0" y="92359"/>
                </a:moveTo>
                <a:lnTo>
                  <a:pt x="12673" y="30923"/>
                </a:lnTo>
                <a:lnTo>
                  <a:pt x="19052" y="12367"/>
                </a:lnTo>
                <a:lnTo>
                  <a:pt x="19052" y="0"/>
                </a:lnTo>
              </a:path>
            </a:pathLst>
          </a:custGeom>
          <a:ln w="64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755980" y="1530698"/>
            <a:ext cx="835800" cy="830915"/>
          </a:xfrm>
          <a:custGeom>
            <a:avLst/>
            <a:gdLst/>
            <a:ahLst/>
            <a:cxnLst/>
            <a:rect l="l" t="t" r="r" b="b"/>
            <a:pathLst>
              <a:path w="835800" h="830915">
                <a:moveTo>
                  <a:pt x="0" y="830915"/>
                </a:moveTo>
                <a:lnTo>
                  <a:pt x="835800" y="830915"/>
                </a:lnTo>
                <a:lnTo>
                  <a:pt x="835800" y="0"/>
                </a:lnTo>
                <a:lnTo>
                  <a:pt x="0" y="0"/>
                </a:lnTo>
                <a:lnTo>
                  <a:pt x="0" y="830915"/>
                </a:lnTo>
                <a:close/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1068909" y="2120752"/>
            <a:ext cx="0" cy="195551"/>
          </a:xfrm>
          <a:custGeom>
            <a:avLst/>
            <a:gdLst/>
            <a:ahLst/>
            <a:cxnLst/>
            <a:rect l="l" t="t" r="r" b="b"/>
            <a:pathLst>
              <a:path h="195551">
                <a:moveTo>
                  <a:pt x="0" y="0"/>
                </a:moveTo>
                <a:lnTo>
                  <a:pt x="0" y="195551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1090625" y="2126162"/>
            <a:ext cx="0" cy="195555"/>
          </a:xfrm>
          <a:custGeom>
            <a:avLst/>
            <a:gdLst/>
            <a:ahLst/>
            <a:cxnLst/>
            <a:rect l="l" t="t" r="r" b="b"/>
            <a:pathLst>
              <a:path h="195555">
                <a:moveTo>
                  <a:pt x="0" y="195555"/>
                </a:moveTo>
                <a:lnTo>
                  <a:pt x="0" y="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1112341" y="2120752"/>
            <a:ext cx="0" cy="195551"/>
          </a:xfrm>
          <a:custGeom>
            <a:avLst/>
            <a:gdLst/>
            <a:ahLst/>
            <a:cxnLst/>
            <a:rect l="l" t="t" r="r" b="b"/>
            <a:pathLst>
              <a:path h="195551">
                <a:moveTo>
                  <a:pt x="0" y="0"/>
                </a:moveTo>
                <a:lnTo>
                  <a:pt x="0" y="195551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1134057" y="2126162"/>
            <a:ext cx="0" cy="195555"/>
          </a:xfrm>
          <a:custGeom>
            <a:avLst/>
            <a:gdLst/>
            <a:ahLst/>
            <a:cxnLst/>
            <a:rect l="l" t="t" r="r" b="b"/>
            <a:pathLst>
              <a:path h="195555">
                <a:moveTo>
                  <a:pt x="0" y="195555"/>
                </a:moveTo>
                <a:lnTo>
                  <a:pt x="0" y="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1155773" y="2120752"/>
            <a:ext cx="0" cy="195551"/>
          </a:xfrm>
          <a:custGeom>
            <a:avLst/>
            <a:gdLst/>
            <a:ahLst/>
            <a:cxnLst/>
            <a:rect l="l" t="t" r="r" b="b"/>
            <a:pathLst>
              <a:path h="195551">
                <a:moveTo>
                  <a:pt x="0" y="0"/>
                </a:moveTo>
                <a:lnTo>
                  <a:pt x="0" y="195551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944089" y="2120752"/>
            <a:ext cx="0" cy="195551"/>
          </a:xfrm>
          <a:custGeom>
            <a:avLst/>
            <a:gdLst/>
            <a:ahLst/>
            <a:cxnLst/>
            <a:rect l="l" t="t" r="r" b="b"/>
            <a:pathLst>
              <a:path h="195551">
                <a:moveTo>
                  <a:pt x="0" y="0"/>
                </a:moveTo>
                <a:lnTo>
                  <a:pt x="0" y="195551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955037" y="2126162"/>
            <a:ext cx="0" cy="195555"/>
          </a:xfrm>
          <a:custGeom>
            <a:avLst/>
            <a:gdLst/>
            <a:ahLst/>
            <a:cxnLst/>
            <a:rect l="l" t="t" r="r" b="b"/>
            <a:pathLst>
              <a:path h="195555">
                <a:moveTo>
                  <a:pt x="0" y="195555"/>
                </a:moveTo>
                <a:lnTo>
                  <a:pt x="0" y="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965805" y="2120752"/>
            <a:ext cx="0" cy="195551"/>
          </a:xfrm>
          <a:custGeom>
            <a:avLst/>
            <a:gdLst/>
            <a:ahLst/>
            <a:cxnLst/>
            <a:rect l="l" t="t" r="r" b="b"/>
            <a:pathLst>
              <a:path h="195551">
                <a:moveTo>
                  <a:pt x="0" y="0"/>
                </a:moveTo>
                <a:lnTo>
                  <a:pt x="0" y="195551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976753" y="2126162"/>
            <a:ext cx="0" cy="195555"/>
          </a:xfrm>
          <a:custGeom>
            <a:avLst/>
            <a:gdLst/>
            <a:ahLst/>
            <a:cxnLst/>
            <a:rect l="l" t="t" r="r" b="b"/>
            <a:pathLst>
              <a:path h="195555">
                <a:moveTo>
                  <a:pt x="0" y="195555"/>
                </a:moveTo>
                <a:lnTo>
                  <a:pt x="0" y="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982046" y="2120752"/>
            <a:ext cx="0" cy="195551"/>
          </a:xfrm>
          <a:custGeom>
            <a:avLst/>
            <a:gdLst/>
            <a:ahLst/>
            <a:cxnLst/>
            <a:rect l="l" t="t" r="r" b="b"/>
            <a:pathLst>
              <a:path h="195551">
                <a:moveTo>
                  <a:pt x="0" y="0"/>
                </a:moveTo>
                <a:lnTo>
                  <a:pt x="0" y="195551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992995" y="2126162"/>
            <a:ext cx="0" cy="195555"/>
          </a:xfrm>
          <a:custGeom>
            <a:avLst/>
            <a:gdLst/>
            <a:ahLst/>
            <a:cxnLst/>
            <a:rect l="l" t="t" r="r" b="b"/>
            <a:pathLst>
              <a:path h="195555">
                <a:moveTo>
                  <a:pt x="0" y="195555"/>
                </a:moveTo>
                <a:lnTo>
                  <a:pt x="0" y="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1003762" y="2120752"/>
            <a:ext cx="0" cy="195551"/>
          </a:xfrm>
          <a:custGeom>
            <a:avLst/>
            <a:gdLst/>
            <a:ahLst/>
            <a:cxnLst/>
            <a:rect l="l" t="t" r="r" b="b"/>
            <a:pathLst>
              <a:path h="195551">
                <a:moveTo>
                  <a:pt x="0" y="0"/>
                </a:moveTo>
                <a:lnTo>
                  <a:pt x="0" y="195551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1014710" y="2126162"/>
            <a:ext cx="0" cy="195555"/>
          </a:xfrm>
          <a:custGeom>
            <a:avLst/>
            <a:gdLst/>
            <a:ahLst/>
            <a:cxnLst/>
            <a:rect l="l" t="t" r="r" b="b"/>
            <a:pathLst>
              <a:path h="195555">
                <a:moveTo>
                  <a:pt x="0" y="195555"/>
                </a:moveTo>
                <a:lnTo>
                  <a:pt x="0" y="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1025478" y="2120752"/>
            <a:ext cx="0" cy="195551"/>
          </a:xfrm>
          <a:custGeom>
            <a:avLst/>
            <a:gdLst/>
            <a:ahLst/>
            <a:cxnLst/>
            <a:rect l="l" t="t" r="r" b="b"/>
            <a:pathLst>
              <a:path h="195551">
                <a:moveTo>
                  <a:pt x="0" y="0"/>
                </a:moveTo>
                <a:lnTo>
                  <a:pt x="0" y="195551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1036426" y="2126162"/>
            <a:ext cx="0" cy="195555"/>
          </a:xfrm>
          <a:custGeom>
            <a:avLst/>
            <a:gdLst/>
            <a:ahLst/>
            <a:cxnLst/>
            <a:rect l="l" t="t" r="r" b="b"/>
            <a:pathLst>
              <a:path h="195555">
                <a:moveTo>
                  <a:pt x="0" y="195555"/>
                </a:moveTo>
                <a:lnTo>
                  <a:pt x="0" y="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1047194" y="2120752"/>
            <a:ext cx="0" cy="195551"/>
          </a:xfrm>
          <a:custGeom>
            <a:avLst/>
            <a:gdLst/>
            <a:ahLst/>
            <a:cxnLst/>
            <a:rect l="l" t="t" r="r" b="b"/>
            <a:pathLst>
              <a:path h="195551">
                <a:moveTo>
                  <a:pt x="0" y="0"/>
                </a:moveTo>
                <a:lnTo>
                  <a:pt x="0" y="195551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824746" y="2120752"/>
            <a:ext cx="0" cy="195551"/>
          </a:xfrm>
          <a:custGeom>
            <a:avLst/>
            <a:gdLst/>
            <a:ahLst/>
            <a:cxnLst/>
            <a:rect l="l" t="t" r="r" b="b"/>
            <a:pathLst>
              <a:path h="195551">
                <a:moveTo>
                  <a:pt x="0" y="0"/>
                </a:moveTo>
                <a:lnTo>
                  <a:pt x="0" y="195551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830217" y="2126162"/>
            <a:ext cx="0" cy="195555"/>
          </a:xfrm>
          <a:custGeom>
            <a:avLst/>
            <a:gdLst/>
            <a:ahLst/>
            <a:cxnLst/>
            <a:rect l="l" t="t" r="r" b="b"/>
            <a:pathLst>
              <a:path h="195555">
                <a:moveTo>
                  <a:pt x="0" y="195555"/>
                </a:moveTo>
                <a:lnTo>
                  <a:pt x="0" y="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835517" y="2120752"/>
            <a:ext cx="0" cy="195551"/>
          </a:xfrm>
          <a:custGeom>
            <a:avLst/>
            <a:gdLst/>
            <a:ahLst/>
            <a:cxnLst/>
            <a:rect l="l" t="t" r="r" b="b"/>
            <a:pathLst>
              <a:path h="195551">
                <a:moveTo>
                  <a:pt x="0" y="0"/>
                </a:moveTo>
                <a:lnTo>
                  <a:pt x="0" y="195551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840984" y="2126162"/>
            <a:ext cx="0" cy="195555"/>
          </a:xfrm>
          <a:custGeom>
            <a:avLst/>
            <a:gdLst/>
            <a:ahLst/>
            <a:cxnLst/>
            <a:rect l="l" t="t" r="r" b="b"/>
            <a:pathLst>
              <a:path h="195555">
                <a:moveTo>
                  <a:pt x="0" y="195555"/>
                </a:moveTo>
                <a:lnTo>
                  <a:pt x="0" y="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846458" y="2120752"/>
            <a:ext cx="0" cy="195551"/>
          </a:xfrm>
          <a:custGeom>
            <a:avLst/>
            <a:gdLst/>
            <a:ahLst/>
            <a:cxnLst/>
            <a:rect l="l" t="t" r="r" b="b"/>
            <a:pathLst>
              <a:path h="195551">
                <a:moveTo>
                  <a:pt x="0" y="0"/>
                </a:moveTo>
                <a:lnTo>
                  <a:pt x="0" y="195551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851933" y="2126162"/>
            <a:ext cx="0" cy="195555"/>
          </a:xfrm>
          <a:custGeom>
            <a:avLst/>
            <a:gdLst/>
            <a:ahLst/>
            <a:cxnLst/>
            <a:rect l="l" t="t" r="r" b="b"/>
            <a:pathLst>
              <a:path h="195555">
                <a:moveTo>
                  <a:pt x="0" y="195555"/>
                </a:moveTo>
                <a:lnTo>
                  <a:pt x="0" y="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857233" y="2120752"/>
            <a:ext cx="0" cy="195551"/>
          </a:xfrm>
          <a:custGeom>
            <a:avLst/>
            <a:gdLst/>
            <a:ahLst/>
            <a:cxnLst/>
            <a:rect l="l" t="t" r="r" b="b"/>
            <a:pathLst>
              <a:path h="195551">
                <a:moveTo>
                  <a:pt x="0" y="0"/>
                </a:moveTo>
                <a:lnTo>
                  <a:pt x="0" y="195551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862700" y="2126162"/>
            <a:ext cx="0" cy="195555"/>
          </a:xfrm>
          <a:custGeom>
            <a:avLst/>
            <a:gdLst/>
            <a:ahLst/>
            <a:cxnLst/>
            <a:rect l="l" t="t" r="r" b="b"/>
            <a:pathLst>
              <a:path h="195555">
                <a:moveTo>
                  <a:pt x="0" y="195555"/>
                </a:moveTo>
                <a:lnTo>
                  <a:pt x="0" y="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868174" y="2120752"/>
            <a:ext cx="0" cy="195551"/>
          </a:xfrm>
          <a:custGeom>
            <a:avLst/>
            <a:gdLst/>
            <a:ahLst/>
            <a:cxnLst/>
            <a:rect l="l" t="t" r="r" b="b"/>
            <a:pathLst>
              <a:path h="195551">
                <a:moveTo>
                  <a:pt x="0" y="0"/>
                </a:moveTo>
                <a:lnTo>
                  <a:pt x="0" y="195551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873648" y="2126162"/>
            <a:ext cx="0" cy="195555"/>
          </a:xfrm>
          <a:custGeom>
            <a:avLst/>
            <a:gdLst/>
            <a:ahLst/>
            <a:cxnLst/>
            <a:rect l="l" t="t" r="r" b="b"/>
            <a:pathLst>
              <a:path h="195555">
                <a:moveTo>
                  <a:pt x="0" y="195555"/>
                </a:moveTo>
                <a:lnTo>
                  <a:pt x="0" y="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878949" y="2120752"/>
            <a:ext cx="0" cy="195551"/>
          </a:xfrm>
          <a:custGeom>
            <a:avLst/>
            <a:gdLst/>
            <a:ahLst/>
            <a:cxnLst/>
            <a:rect l="l" t="t" r="r" b="b"/>
            <a:pathLst>
              <a:path h="195551">
                <a:moveTo>
                  <a:pt x="0" y="0"/>
                </a:moveTo>
                <a:lnTo>
                  <a:pt x="0" y="195551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884416" y="2126162"/>
            <a:ext cx="0" cy="195555"/>
          </a:xfrm>
          <a:custGeom>
            <a:avLst/>
            <a:gdLst/>
            <a:ahLst/>
            <a:cxnLst/>
            <a:rect l="l" t="t" r="r" b="b"/>
            <a:pathLst>
              <a:path h="195555">
                <a:moveTo>
                  <a:pt x="0" y="195555"/>
                </a:moveTo>
                <a:lnTo>
                  <a:pt x="0" y="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884416" y="2120752"/>
            <a:ext cx="0" cy="195551"/>
          </a:xfrm>
          <a:custGeom>
            <a:avLst/>
            <a:gdLst/>
            <a:ahLst/>
            <a:cxnLst/>
            <a:rect l="l" t="t" r="r" b="b"/>
            <a:pathLst>
              <a:path h="195551">
                <a:moveTo>
                  <a:pt x="0" y="0"/>
                </a:moveTo>
                <a:lnTo>
                  <a:pt x="0" y="195551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889890" y="2126162"/>
            <a:ext cx="0" cy="195555"/>
          </a:xfrm>
          <a:custGeom>
            <a:avLst/>
            <a:gdLst/>
            <a:ahLst/>
            <a:cxnLst/>
            <a:rect l="l" t="t" r="r" b="b"/>
            <a:pathLst>
              <a:path h="195555">
                <a:moveTo>
                  <a:pt x="0" y="195555"/>
                </a:moveTo>
                <a:lnTo>
                  <a:pt x="0" y="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895364" y="2120752"/>
            <a:ext cx="0" cy="195551"/>
          </a:xfrm>
          <a:custGeom>
            <a:avLst/>
            <a:gdLst/>
            <a:ahLst/>
            <a:cxnLst/>
            <a:rect l="l" t="t" r="r" b="b"/>
            <a:pathLst>
              <a:path h="195551">
                <a:moveTo>
                  <a:pt x="0" y="0"/>
                </a:moveTo>
                <a:lnTo>
                  <a:pt x="0" y="195551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900657" y="2126162"/>
            <a:ext cx="0" cy="195555"/>
          </a:xfrm>
          <a:custGeom>
            <a:avLst/>
            <a:gdLst/>
            <a:ahLst/>
            <a:cxnLst/>
            <a:rect l="l" t="t" r="r" b="b"/>
            <a:pathLst>
              <a:path h="195555">
                <a:moveTo>
                  <a:pt x="0" y="195555"/>
                </a:moveTo>
                <a:lnTo>
                  <a:pt x="0" y="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906132" y="2120752"/>
            <a:ext cx="0" cy="195551"/>
          </a:xfrm>
          <a:custGeom>
            <a:avLst/>
            <a:gdLst/>
            <a:ahLst/>
            <a:cxnLst/>
            <a:rect l="l" t="t" r="r" b="b"/>
            <a:pathLst>
              <a:path h="195551">
                <a:moveTo>
                  <a:pt x="0" y="0"/>
                </a:moveTo>
                <a:lnTo>
                  <a:pt x="0" y="195551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911606" y="2126162"/>
            <a:ext cx="0" cy="195555"/>
          </a:xfrm>
          <a:custGeom>
            <a:avLst/>
            <a:gdLst/>
            <a:ahLst/>
            <a:cxnLst/>
            <a:rect l="l" t="t" r="r" b="b"/>
            <a:pathLst>
              <a:path h="195555">
                <a:moveTo>
                  <a:pt x="0" y="195555"/>
                </a:moveTo>
                <a:lnTo>
                  <a:pt x="0" y="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916906" y="2120752"/>
            <a:ext cx="0" cy="195551"/>
          </a:xfrm>
          <a:custGeom>
            <a:avLst/>
            <a:gdLst/>
            <a:ahLst/>
            <a:cxnLst/>
            <a:rect l="l" t="t" r="r" b="b"/>
            <a:pathLst>
              <a:path h="195551">
                <a:moveTo>
                  <a:pt x="0" y="0"/>
                </a:moveTo>
                <a:lnTo>
                  <a:pt x="0" y="195551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922373" y="2126162"/>
            <a:ext cx="0" cy="195555"/>
          </a:xfrm>
          <a:custGeom>
            <a:avLst/>
            <a:gdLst/>
            <a:ahLst/>
            <a:cxnLst/>
            <a:rect l="l" t="t" r="r" b="b"/>
            <a:pathLst>
              <a:path h="195555">
                <a:moveTo>
                  <a:pt x="0" y="195555"/>
                </a:moveTo>
                <a:lnTo>
                  <a:pt x="0" y="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927847" y="2120752"/>
            <a:ext cx="0" cy="195551"/>
          </a:xfrm>
          <a:custGeom>
            <a:avLst/>
            <a:gdLst/>
            <a:ahLst/>
            <a:cxnLst/>
            <a:rect l="l" t="t" r="r" b="b"/>
            <a:pathLst>
              <a:path h="195551">
                <a:moveTo>
                  <a:pt x="0" y="0"/>
                </a:moveTo>
                <a:lnTo>
                  <a:pt x="0" y="195551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933322" y="2126162"/>
            <a:ext cx="0" cy="195555"/>
          </a:xfrm>
          <a:custGeom>
            <a:avLst/>
            <a:gdLst/>
            <a:ahLst/>
            <a:cxnLst/>
            <a:rect l="l" t="t" r="r" b="b"/>
            <a:pathLst>
              <a:path h="195555">
                <a:moveTo>
                  <a:pt x="0" y="195555"/>
                </a:moveTo>
                <a:lnTo>
                  <a:pt x="0" y="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1307783" y="2120752"/>
            <a:ext cx="0" cy="195551"/>
          </a:xfrm>
          <a:custGeom>
            <a:avLst/>
            <a:gdLst/>
            <a:ahLst/>
            <a:cxnLst/>
            <a:rect l="l" t="t" r="r" b="b"/>
            <a:pathLst>
              <a:path h="195551">
                <a:moveTo>
                  <a:pt x="0" y="0"/>
                </a:moveTo>
                <a:lnTo>
                  <a:pt x="0" y="195551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1351214" y="2126162"/>
            <a:ext cx="0" cy="195555"/>
          </a:xfrm>
          <a:custGeom>
            <a:avLst/>
            <a:gdLst/>
            <a:ahLst/>
            <a:cxnLst/>
            <a:rect l="l" t="t" r="r" b="b"/>
            <a:pathLst>
              <a:path h="195555">
                <a:moveTo>
                  <a:pt x="0" y="195555"/>
                </a:moveTo>
                <a:lnTo>
                  <a:pt x="0" y="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1188437" y="2120752"/>
            <a:ext cx="0" cy="195551"/>
          </a:xfrm>
          <a:custGeom>
            <a:avLst/>
            <a:gdLst/>
            <a:ahLst/>
            <a:cxnLst/>
            <a:rect l="l" t="t" r="r" b="b"/>
            <a:pathLst>
              <a:path h="195551">
                <a:moveTo>
                  <a:pt x="0" y="0"/>
                </a:moveTo>
                <a:lnTo>
                  <a:pt x="0" y="195551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1220920" y="2126162"/>
            <a:ext cx="0" cy="195555"/>
          </a:xfrm>
          <a:custGeom>
            <a:avLst/>
            <a:gdLst/>
            <a:ahLst/>
            <a:cxnLst/>
            <a:rect l="l" t="t" r="r" b="b"/>
            <a:pathLst>
              <a:path h="195555">
                <a:moveTo>
                  <a:pt x="0" y="195555"/>
                </a:moveTo>
                <a:lnTo>
                  <a:pt x="0" y="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1253403" y="2120752"/>
            <a:ext cx="0" cy="195551"/>
          </a:xfrm>
          <a:custGeom>
            <a:avLst/>
            <a:gdLst/>
            <a:ahLst/>
            <a:cxnLst/>
            <a:rect l="l" t="t" r="r" b="b"/>
            <a:pathLst>
              <a:path h="195551">
                <a:moveTo>
                  <a:pt x="0" y="0"/>
                </a:moveTo>
                <a:lnTo>
                  <a:pt x="0" y="195551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1383698" y="2120752"/>
            <a:ext cx="0" cy="195551"/>
          </a:xfrm>
          <a:custGeom>
            <a:avLst/>
            <a:gdLst/>
            <a:ahLst/>
            <a:cxnLst/>
            <a:rect l="l" t="t" r="r" b="b"/>
            <a:pathLst>
              <a:path h="195551">
                <a:moveTo>
                  <a:pt x="0" y="0"/>
                </a:moveTo>
                <a:lnTo>
                  <a:pt x="0" y="195551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1438070" y="2126162"/>
            <a:ext cx="0" cy="195555"/>
          </a:xfrm>
          <a:custGeom>
            <a:avLst/>
            <a:gdLst/>
            <a:ahLst/>
            <a:cxnLst/>
            <a:rect l="l" t="t" r="r" b="b"/>
            <a:pathLst>
              <a:path h="195555">
                <a:moveTo>
                  <a:pt x="0" y="195555"/>
                </a:moveTo>
                <a:lnTo>
                  <a:pt x="0" y="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1492277" y="2120752"/>
            <a:ext cx="0" cy="195551"/>
          </a:xfrm>
          <a:custGeom>
            <a:avLst/>
            <a:gdLst/>
            <a:ahLst/>
            <a:cxnLst/>
            <a:rect l="l" t="t" r="r" b="b"/>
            <a:pathLst>
              <a:path h="195551">
                <a:moveTo>
                  <a:pt x="0" y="0"/>
                </a:moveTo>
                <a:lnTo>
                  <a:pt x="0" y="195551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857233" y="1593961"/>
            <a:ext cx="244340" cy="206396"/>
          </a:xfrm>
          <a:custGeom>
            <a:avLst/>
            <a:gdLst/>
            <a:ahLst/>
            <a:cxnLst/>
            <a:rect l="l" t="t" r="r" b="b"/>
            <a:pathLst>
              <a:path w="244340" h="206396">
                <a:moveTo>
                  <a:pt x="0" y="103208"/>
                </a:moveTo>
                <a:lnTo>
                  <a:pt x="0" y="81558"/>
                </a:lnTo>
                <a:lnTo>
                  <a:pt x="21715" y="48932"/>
                </a:lnTo>
                <a:lnTo>
                  <a:pt x="54372" y="16262"/>
                </a:lnTo>
                <a:lnTo>
                  <a:pt x="76088" y="10818"/>
                </a:lnTo>
                <a:lnTo>
                  <a:pt x="97804" y="0"/>
                </a:lnTo>
                <a:lnTo>
                  <a:pt x="146529" y="0"/>
                </a:lnTo>
                <a:lnTo>
                  <a:pt x="173718" y="10818"/>
                </a:lnTo>
                <a:lnTo>
                  <a:pt x="189960" y="16262"/>
                </a:lnTo>
                <a:lnTo>
                  <a:pt x="211676" y="32669"/>
                </a:lnTo>
                <a:lnTo>
                  <a:pt x="244340" y="81558"/>
                </a:lnTo>
                <a:lnTo>
                  <a:pt x="244340" y="125031"/>
                </a:lnTo>
                <a:lnTo>
                  <a:pt x="233392" y="146681"/>
                </a:lnTo>
                <a:lnTo>
                  <a:pt x="211676" y="179329"/>
                </a:lnTo>
                <a:lnTo>
                  <a:pt x="189960" y="190154"/>
                </a:lnTo>
                <a:lnTo>
                  <a:pt x="173718" y="200980"/>
                </a:lnTo>
                <a:lnTo>
                  <a:pt x="124813" y="206396"/>
                </a:lnTo>
                <a:lnTo>
                  <a:pt x="97804" y="206396"/>
                </a:lnTo>
                <a:lnTo>
                  <a:pt x="76088" y="200980"/>
                </a:lnTo>
                <a:lnTo>
                  <a:pt x="54372" y="190154"/>
                </a:lnTo>
                <a:lnTo>
                  <a:pt x="38130" y="179329"/>
                </a:lnTo>
                <a:lnTo>
                  <a:pt x="21715" y="162916"/>
                </a:lnTo>
                <a:lnTo>
                  <a:pt x="10941" y="146681"/>
                </a:lnTo>
                <a:lnTo>
                  <a:pt x="0" y="125031"/>
                </a:lnTo>
                <a:lnTo>
                  <a:pt x="0" y="103208"/>
                </a:lnTo>
              </a:path>
            </a:pathLst>
          </a:custGeom>
          <a:ln w="544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1047194" y="1615813"/>
            <a:ext cx="10948" cy="27081"/>
          </a:xfrm>
          <a:custGeom>
            <a:avLst/>
            <a:gdLst/>
            <a:ahLst/>
            <a:cxnLst/>
            <a:rect l="l" t="t" r="r" b="b"/>
            <a:pathLst>
              <a:path w="10948" h="27081">
                <a:moveTo>
                  <a:pt x="10948" y="27081"/>
                </a:moveTo>
                <a:lnTo>
                  <a:pt x="0" y="0"/>
                </a:lnTo>
              </a:path>
            </a:pathLst>
          </a:custGeom>
          <a:ln w="54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1025478" y="1604780"/>
            <a:ext cx="27189" cy="48932"/>
          </a:xfrm>
          <a:custGeom>
            <a:avLst/>
            <a:gdLst/>
            <a:ahLst/>
            <a:cxnLst/>
            <a:rect l="l" t="t" r="r" b="b"/>
            <a:pathLst>
              <a:path w="27189" h="48932">
                <a:moveTo>
                  <a:pt x="0" y="0"/>
                </a:moveTo>
                <a:lnTo>
                  <a:pt x="27189" y="48932"/>
                </a:lnTo>
              </a:path>
            </a:pathLst>
          </a:custGeom>
          <a:ln w="5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1009236" y="1604780"/>
            <a:ext cx="32664" cy="76149"/>
          </a:xfrm>
          <a:custGeom>
            <a:avLst/>
            <a:gdLst/>
            <a:ahLst/>
            <a:cxnLst/>
            <a:rect l="l" t="t" r="r" b="b"/>
            <a:pathLst>
              <a:path w="32664" h="76149">
                <a:moveTo>
                  <a:pt x="32664" y="76149"/>
                </a:moveTo>
                <a:lnTo>
                  <a:pt x="0" y="0"/>
                </a:lnTo>
              </a:path>
            </a:pathLst>
          </a:custGeom>
          <a:ln w="54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992995" y="1599406"/>
            <a:ext cx="48905" cy="103173"/>
          </a:xfrm>
          <a:custGeom>
            <a:avLst/>
            <a:gdLst/>
            <a:ahLst/>
            <a:cxnLst/>
            <a:rect l="l" t="t" r="r" b="b"/>
            <a:pathLst>
              <a:path w="48905" h="103173">
                <a:moveTo>
                  <a:pt x="0" y="0"/>
                </a:moveTo>
                <a:lnTo>
                  <a:pt x="48905" y="103173"/>
                </a:lnTo>
              </a:path>
            </a:pathLst>
          </a:custGeom>
          <a:ln w="54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982046" y="1615813"/>
            <a:ext cx="65147" cy="146481"/>
          </a:xfrm>
          <a:custGeom>
            <a:avLst/>
            <a:gdLst/>
            <a:ahLst/>
            <a:cxnLst/>
            <a:rect l="l" t="t" r="r" b="b"/>
            <a:pathLst>
              <a:path w="65147" h="146481">
                <a:moveTo>
                  <a:pt x="65147" y="146481"/>
                </a:moveTo>
                <a:lnTo>
                  <a:pt x="0" y="0"/>
                </a:lnTo>
              </a:path>
            </a:pathLst>
          </a:custGeom>
          <a:ln w="54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971279" y="1621186"/>
            <a:ext cx="70621" cy="162930"/>
          </a:xfrm>
          <a:custGeom>
            <a:avLst/>
            <a:gdLst/>
            <a:ahLst/>
            <a:cxnLst/>
            <a:rect l="l" t="t" r="r" b="b"/>
            <a:pathLst>
              <a:path w="70621" h="162930">
                <a:moveTo>
                  <a:pt x="0" y="0"/>
                </a:moveTo>
                <a:lnTo>
                  <a:pt x="70621" y="162930"/>
                </a:lnTo>
              </a:path>
            </a:pathLst>
          </a:custGeom>
          <a:ln w="54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960331" y="1642894"/>
            <a:ext cx="65147" cy="152047"/>
          </a:xfrm>
          <a:custGeom>
            <a:avLst/>
            <a:gdLst/>
            <a:ahLst/>
            <a:cxnLst/>
            <a:rect l="l" t="t" r="r" b="b"/>
            <a:pathLst>
              <a:path w="65147" h="152047">
                <a:moveTo>
                  <a:pt x="65147" y="152047"/>
                </a:moveTo>
                <a:lnTo>
                  <a:pt x="0" y="0"/>
                </a:lnTo>
              </a:path>
            </a:pathLst>
          </a:custGeom>
          <a:ln w="54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955037" y="1653712"/>
            <a:ext cx="59673" cy="135820"/>
          </a:xfrm>
          <a:custGeom>
            <a:avLst/>
            <a:gdLst/>
            <a:ahLst/>
            <a:cxnLst/>
            <a:rect l="l" t="t" r="r" b="b"/>
            <a:pathLst>
              <a:path w="59673" h="135820">
                <a:moveTo>
                  <a:pt x="0" y="0"/>
                </a:moveTo>
                <a:lnTo>
                  <a:pt x="59673" y="135820"/>
                </a:lnTo>
              </a:path>
            </a:pathLst>
          </a:custGeom>
          <a:ln w="54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944089" y="1680929"/>
            <a:ext cx="54379" cy="119428"/>
          </a:xfrm>
          <a:custGeom>
            <a:avLst/>
            <a:gdLst/>
            <a:ahLst/>
            <a:cxnLst/>
            <a:rect l="l" t="t" r="r" b="b"/>
            <a:pathLst>
              <a:path w="54379" h="119428">
                <a:moveTo>
                  <a:pt x="54379" y="119428"/>
                </a:moveTo>
                <a:lnTo>
                  <a:pt x="0" y="0"/>
                </a:lnTo>
              </a:path>
            </a:pathLst>
          </a:custGeom>
          <a:ln w="54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944089" y="1707996"/>
            <a:ext cx="37957" cy="86945"/>
          </a:xfrm>
          <a:custGeom>
            <a:avLst/>
            <a:gdLst/>
            <a:ahLst/>
            <a:cxnLst/>
            <a:rect l="l" t="t" r="r" b="b"/>
            <a:pathLst>
              <a:path w="37957" h="86945">
                <a:moveTo>
                  <a:pt x="0" y="0"/>
                </a:moveTo>
                <a:lnTo>
                  <a:pt x="37957" y="86945"/>
                </a:lnTo>
              </a:path>
            </a:pathLst>
          </a:custGeom>
          <a:ln w="54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976753" y="1593961"/>
            <a:ext cx="21715" cy="27224"/>
          </a:xfrm>
          <a:custGeom>
            <a:avLst/>
            <a:gdLst/>
            <a:ahLst/>
            <a:cxnLst/>
            <a:rect l="l" t="t" r="r" b="b"/>
            <a:pathLst>
              <a:path w="21715" h="27224">
                <a:moveTo>
                  <a:pt x="21715" y="0"/>
                </a:moveTo>
                <a:lnTo>
                  <a:pt x="0" y="27224"/>
                </a:lnTo>
              </a:path>
            </a:pathLst>
          </a:custGeom>
          <a:ln w="5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949563" y="1604780"/>
            <a:ext cx="59673" cy="59915"/>
          </a:xfrm>
          <a:custGeom>
            <a:avLst/>
            <a:gdLst/>
            <a:ahLst/>
            <a:cxnLst/>
            <a:rect l="l" t="t" r="r" b="b"/>
            <a:pathLst>
              <a:path w="59673" h="59915">
                <a:moveTo>
                  <a:pt x="0" y="59915"/>
                </a:moveTo>
                <a:lnTo>
                  <a:pt x="59673" y="0"/>
                </a:lnTo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949563" y="1599406"/>
            <a:ext cx="75914" cy="81522"/>
          </a:xfrm>
          <a:custGeom>
            <a:avLst/>
            <a:gdLst/>
            <a:ahLst/>
            <a:cxnLst/>
            <a:rect l="l" t="t" r="r" b="b"/>
            <a:pathLst>
              <a:path w="75914" h="81522">
                <a:moveTo>
                  <a:pt x="75914" y="0"/>
                </a:moveTo>
                <a:lnTo>
                  <a:pt x="0" y="81522"/>
                </a:lnTo>
              </a:path>
            </a:pathLst>
          </a:custGeom>
          <a:ln w="54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944089" y="1610224"/>
            <a:ext cx="86863" cy="97771"/>
          </a:xfrm>
          <a:custGeom>
            <a:avLst/>
            <a:gdLst/>
            <a:ahLst/>
            <a:cxnLst/>
            <a:rect l="l" t="t" r="r" b="b"/>
            <a:pathLst>
              <a:path w="86863" h="97771">
                <a:moveTo>
                  <a:pt x="0" y="97771"/>
                </a:moveTo>
                <a:lnTo>
                  <a:pt x="86863" y="0"/>
                </a:lnTo>
              </a:path>
            </a:pathLst>
          </a:custGeom>
          <a:ln w="54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949563" y="1615813"/>
            <a:ext cx="97630" cy="103180"/>
          </a:xfrm>
          <a:custGeom>
            <a:avLst/>
            <a:gdLst/>
            <a:ahLst/>
            <a:cxnLst/>
            <a:rect l="l" t="t" r="r" b="b"/>
            <a:pathLst>
              <a:path w="97630" h="103180">
                <a:moveTo>
                  <a:pt x="97630" y="0"/>
                </a:moveTo>
                <a:lnTo>
                  <a:pt x="0" y="103180"/>
                </a:lnTo>
              </a:path>
            </a:pathLst>
          </a:custGeom>
          <a:ln w="54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944089" y="1626631"/>
            <a:ext cx="108578" cy="114012"/>
          </a:xfrm>
          <a:custGeom>
            <a:avLst/>
            <a:gdLst/>
            <a:ahLst/>
            <a:cxnLst/>
            <a:rect l="l" t="t" r="r" b="b"/>
            <a:pathLst>
              <a:path w="108578" h="114012">
                <a:moveTo>
                  <a:pt x="0" y="114012"/>
                </a:moveTo>
                <a:lnTo>
                  <a:pt x="108578" y="0"/>
                </a:lnTo>
              </a:path>
            </a:pathLst>
          </a:custGeom>
          <a:ln w="544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955037" y="1632076"/>
            <a:ext cx="108398" cy="113976"/>
          </a:xfrm>
          <a:custGeom>
            <a:avLst/>
            <a:gdLst/>
            <a:ahLst/>
            <a:cxnLst/>
            <a:rect l="l" t="t" r="r" b="b"/>
            <a:pathLst>
              <a:path w="108398" h="113976">
                <a:moveTo>
                  <a:pt x="108398" y="0"/>
                </a:moveTo>
                <a:lnTo>
                  <a:pt x="0" y="113976"/>
                </a:lnTo>
              </a:path>
            </a:pathLst>
          </a:custGeom>
          <a:ln w="544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949563" y="1675520"/>
            <a:ext cx="92337" cy="92183"/>
          </a:xfrm>
          <a:custGeom>
            <a:avLst/>
            <a:gdLst/>
            <a:ahLst/>
            <a:cxnLst/>
            <a:rect l="l" t="t" r="r" b="b"/>
            <a:pathLst>
              <a:path w="92337" h="92183">
                <a:moveTo>
                  <a:pt x="0" y="92183"/>
                </a:moveTo>
                <a:lnTo>
                  <a:pt x="92337" y="0"/>
                </a:lnTo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960331" y="1691754"/>
            <a:ext cx="81569" cy="81536"/>
          </a:xfrm>
          <a:custGeom>
            <a:avLst/>
            <a:gdLst/>
            <a:ahLst/>
            <a:cxnLst/>
            <a:rect l="l" t="t" r="r" b="b"/>
            <a:pathLst>
              <a:path w="81569" h="81536">
                <a:moveTo>
                  <a:pt x="81569" y="0"/>
                </a:moveTo>
                <a:lnTo>
                  <a:pt x="0" y="81536"/>
                </a:lnTo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965805" y="1713405"/>
            <a:ext cx="76095" cy="76127"/>
          </a:xfrm>
          <a:custGeom>
            <a:avLst/>
            <a:gdLst/>
            <a:ahLst/>
            <a:cxnLst/>
            <a:rect l="l" t="t" r="r" b="b"/>
            <a:pathLst>
              <a:path w="76095" h="76127">
                <a:moveTo>
                  <a:pt x="0" y="76127"/>
                </a:moveTo>
                <a:lnTo>
                  <a:pt x="70621" y="0"/>
                </a:lnTo>
                <a:lnTo>
                  <a:pt x="76095" y="0"/>
                </a:lnTo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976753" y="1729818"/>
            <a:ext cx="65147" cy="65123"/>
          </a:xfrm>
          <a:custGeom>
            <a:avLst/>
            <a:gdLst/>
            <a:ahLst/>
            <a:cxnLst/>
            <a:rect l="l" t="t" r="r" b="b"/>
            <a:pathLst>
              <a:path w="65147" h="65123">
                <a:moveTo>
                  <a:pt x="65147" y="0"/>
                </a:moveTo>
                <a:lnTo>
                  <a:pt x="0" y="65123"/>
                </a:lnTo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987521" y="1751469"/>
            <a:ext cx="48905" cy="48889"/>
          </a:xfrm>
          <a:custGeom>
            <a:avLst/>
            <a:gdLst/>
            <a:ahLst/>
            <a:cxnLst/>
            <a:rect l="l" t="t" r="r" b="b"/>
            <a:pathLst>
              <a:path w="48905" h="48889">
                <a:moveTo>
                  <a:pt x="0" y="48889"/>
                </a:moveTo>
                <a:lnTo>
                  <a:pt x="48905" y="0"/>
                </a:lnTo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1014710" y="1756878"/>
            <a:ext cx="32483" cy="38063"/>
          </a:xfrm>
          <a:custGeom>
            <a:avLst/>
            <a:gdLst/>
            <a:ahLst/>
            <a:cxnLst/>
            <a:rect l="l" t="t" r="r" b="b"/>
            <a:pathLst>
              <a:path w="32483" h="38063">
                <a:moveTo>
                  <a:pt x="32483" y="0"/>
                </a:moveTo>
                <a:lnTo>
                  <a:pt x="0" y="38063"/>
                </a:lnTo>
              </a:path>
            </a:pathLst>
          </a:custGeom>
          <a:ln w="54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1030952" y="1778707"/>
            <a:ext cx="16241" cy="10825"/>
          </a:xfrm>
          <a:custGeom>
            <a:avLst/>
            <a:gdLst/>
            <a:ahLst/>
            <a:cxnLst/>
            <a:rect l="l" t="t" r="r" b="b"/>
            <a:pathLst>
              <a:path w="16241" h="10825">
                <a:moveTo>
                  <a:pt x="0" y="10825"/>
                </a:moveTo>
                <a:lnTo>
                  <a:pt x="16241" y="0"/>
                </a:lnTo>
              </a:path>
            </a:pathLst>
          </a:custGeom>
          <a:ln w="54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1063435" y="1637449"/>
            <a:ext cx="32664" cy="75955"/>
          </a:xfrm>
          <a:custGeom>
            <a:avLst/>
            <a:gdLst/>
            <a:ahLst/>
            <a:cxnLst/>
            <a:rect l="l" t="t" r="r" b="b"/>
            <a:pathLst>
              <a:path w="32664" h="75955">
                <a:moveTo>
                  <a:pt x="32664" y="75955"/>
                </a:moveTo>
                <a:lnTo>
                  <a:pt x="0" y="0"/>
                </a:lnTo>
              </a:path>
            </a:pathLst>
          </a:custGeom>
          <a:ln w="54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1047194" y="1659106"/>
            <a:ext cx="37957" cy="81536"/>
          </a:xfrm>
          <a:custGeom>
            <a:avLst/>
            <a:gdLst/>
            <a:ahLst/>
            <a:cxnLst/>
            <a:rect l="l" t="t" r="r" b="b"/>
            <a:pathLst>
              <a:path w="37957" h="81536">
                <a:moveTo>
                  <a:pt x="0" y="0"/>
                </a:moveTo>
                <a:lnTo>
                  <a:pt x="37957" y="81536"/>
                </a:lnTo>
              </a:path>
            </a:pathLst>
          </a:custGeom>
          <a:ln w="54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1041900" y="1707996"/>
            <a:ext cx="27009" cy="59707"/>
          </a:xfrm>
          <a:custGeom>
            <a:avLst/>
            <a:gdLst/>
            <a:ahLst/>
            <a:cxnLst/>
            <a:rect l="l" t="t" r="r" b="b"/>
            <a:pathLst>
              <a:path w="27009" h="59707">
                <a:moveTo>
                  <a:pt x="27009" y="59707"/>
                </a:moveTo>
                <a:lnTo>
                  <a:pt x="0" y="0"/>
                </a:lnTo>
              </a:path>
            </a:pathLst>
          </a:custGeom>
          <a:ln w="54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1063435" y="1632076"/>
            <a:ext cx="5474" cy="5373"/>
          </a:xfrm>
          <a:custGeom>
            <a:avLst/>
            <a:gdLst/>
            <a:ahLst/>
            <a:cxnLst/>
            <a:rect l="l" t="t" r="r" b="b"/>
            <a:pathLst>
              <a:path w="5474" h="5373">
                <a:moveTo>
                  <a:pt x="5474" y="0"/>
                </a:moveTo>
                <a:lnTo>
                  <a:pt x="0" y="5373"/>
                </a:lnTo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1041900" y="1642894"/>
            <a:ext cx="43250" cy="43451"/>
          </a:xfrm>
          <a:custGeom>
            <a:avLst/>
            <a:gdLst/>
            <a:ahLst/>
            <a:cxnLst/>
            <a:rect l="l" t="t" r="r" b="b"/>
            <a:pathLst>
              <a:path w="43250" h="43451">
                <a:moveTo>
                  <a:pt x="0" y="43451"/>
                </a:moveTo>
                <a:lnTo>
                  <a:pt x="43250" y="5373"/>
                </a:lnTo>
                <a:lnTo>
                  <a:pt x="43250" y="0"/>
                </a:lnTo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1041900" y="1664695"/>
            <a:ext cx="54199" cy="48710"/>
          </a:xfrm>
          <a:custGeom>
            <a:avLst/>
            <a:gdLst/>
            <a:ahLst/>
            <a:cxnLst/>
            <a:rect l="l" t="t" r="r" b="b"/>
            <a:pathLst>
              <a:path w="54199" h="48710">
                <a:moveTo>
                  <a:pt x="54199" y="0"/>
                </a:moveTo>
                <a:lnTo>
                  <a:pt x="0" y="48710"/>
                </a:lnTo>
              </a:path>
            </a:pathLst>
          </a:custGeom>
          <a:ln w="54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1041900" y="1691754"/>
            <a:ext cx="54199" cy="54298"/>
          </a:xfrm>
          <a:custGeom>
            <a:avLst/>
            <a:gdLst/>
            <a:ahLst/>
            <a:cxnLst/>
            <a:rect l="l" t="t" r="r" b="b"/>
            <a:pathLst>
              <a:path w="54199" h="54298">
                <a:moveTo>
                  <a:pt x="0" y="54298"/>
                </a:moveTo>
                <a:lnTo>
                  <a:pt x="54199" y="0"/>
                </a:lnTo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1052668" y="1713405"/>
            <a:ext cx="43431" cy="48889"/>
          </a:xfrm>
          <a:custGeom>
            <a:avLst/>
            <a:gdLst/>
            <a:ahLst/>
            <a:cxnLst/>
            <a:rect l="l" t="t" r="r" b="b"/>
            <a:pathLst>
              <a:path w="43431" h="48889">
                <a:moveTo>
                  <a:pt x="43431" y="0"/>
                </a:moveTo>
                <a:lnTo>
                  <a:pt x="0" y="48889"/>
                </a:lnTo>
              </a:path>
            </a:pathLst>
          </a:custGeom>
          <a:ln w="54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992995" y="15994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982046" y="1593961"/>
            <a:ext cx="5474" cy="5444"/>
          </a:xfrm>
          <a:custGeom>
            <a:avLst/>
            <a:gdLst/>
            <a:ahLst/>
            <a:cxnLst/>
            <a:rect l="l" t="t" r="r" b="b"/>
            <a:pathLst>
              <a:path w="5474" h="5444">
                <a:moveTo>
                  <a:pt x="0" y="0"/>
                </a:moveTo>
                <a:lnTo>
                  <a:pt x="5474" y="5444"/>
                </a:lnTo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971279" y="1599406"/>
            <a:ext cx="10767" cy="10818"/>
          </a:xfrm>
          <a:custGeom>
            <a:avLst/>
            <a:gdLst/>
            <a:ahLst/>
            <a:cxnLst/>
            <a:rect l="l" t="t" r="r" b="b"/>
            <a:pathLst>
              <a:path w="10767" h="10818">
                <a:moveTo>
                  <a:pt x="10767" y="10818"/>
                </a:moveTo>
                <a:lnTo>
                  <a:pt x="0" y="0"/>
                </a:lnTo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960331" y="1593961"/>
            <a:ext cx="10948" cy="21851"/>
          </a:xfrm>
          <a:custGeom>
            <a:avLst/>
            <a:gdLst/>
            <a:ahLst/>
            <a:cxnLst/>
            <a:rect l="l" t="t" r="r" b="b"/>
            <a:pathLst>
              <a:path w="10948" h="21851">
                <a:moveTo>
                  <a:pt x="0" y="0"/>
                </a:moveTo>
                <a:lnTo>
                  <a:pt x="10948" y="21851"/>
                </a:lnTo>
              </a:path>
            </a:pathLst>
          </a:custGeom>
          <a:ln w="5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955037" y="1599406"/>
            <a:ext cx="10767" cy="27224"/>
          </a:xfrm>
          <a:custGeom>
            <a:avLst/>
            <a:gdLst/>
            <a:ahLst/>
            <a:cxnLst/>
            <a:rect l="l" t="t" r="r" b="b"/>
            <a:pathLst>
              <a:path w="10767" h="27224">
                <a:moveTo>
                  <a:pt x="10767" y="27224"/>
                </a:moveTo>
                <a:lnTo>
                  <a:pt x="0" y="0"/>
                </a:lnTo>
              </a:path>
            </a:pathLst>
          </a:custGeom>
          <a:ln w="54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944089" y="1599406"/>
            <a:ext cx="16241" cy="32669"/>
          </a:xfrm>
          <a:custGeom>
            <a:avLst/>
            <a:gdLst/>
            <a:ahLst/>
            <a:cxnLst/>
            <a:rect l="l" t="t" r="r" b="b"/>
            <a:pathLst>
              <a:path w="16241" h="32669">
                <a:moveTo>
                  <a:pt x="0" y="0"/>
                </a:moveTo>
                <a:lnTo>
                  <a:pt x="16241" y="32669"/>
                </a:lnTo>
              </a:path>
            </a:pathLst>
          </a:custGeom>
          <a:ln w="5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938622" y="1604780"/>
            <a:ext cx="16415" cy="43487"/>
          </a:xfrm>
          <a:custGeom>
            <a:avLst/>
            <a:gdLst/>
            <a:ahLst/>
            <a:cxnLst/>
            <a:rect l="l" t="t" r="r" b="b"/>
            <a:pathLst>
              <a:path w="16415" h="43487">
                <a:moveTo>
                  <a:pt x="16415" y="43487"/>
                </a:moveTo>
                <a:lnTo>
                  <a:pt x="0" y="0"/>
                </a:lnTo>
              </a:path>
            </a:pathLst>
          </a:custGeom>
          <a:ln w="54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927847" y="1604780"/>
            <a:ext cx="21715" cy="48932"/>
          </a:xfrm>
          <a:custGeom>
            <a:avLst/>
            <a:gdLst/>
            <a:ahLst/>
            <a:cxnLst/>
            <a:rect l="l" t="t" r="r" b="b"/>
            <a:pathLst>
              <a:path w="21715" h="48932">
                <a:moveTo>
                  <a:pt x="0" y="0"/>
                </a:moveTo>
                <a:lnTo>
                  <a:pt x="21715" y="48932"/>
                </a:lnTo>
              </a:path>
            </a:pathLst>
          </a:custGeom>
          <a:ln w="54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916906" y="1615813"/>
            <a:ext cx="32656" cy="59707"/>
          </a:xfrm>
          <a:custGeom>
            <a:avLst/>
            <a:gdLst/>
            <a:ahLst/>
            <a:cxnLst/>
            <a:rect l="l" t="t" r="r" b="b"/>
            <a:pathLst>
              <a:path w="32656" h="59707">
                <a:moveTo>
                  <a:pt x="32656" y="59707"/>
                </a:moveTo>
                <a:lnTo>
                  <a:pt x="0" y="0"/>
                </a:lnTo>
              </a:path>
            </a:pathLst>
          </a:custGeom>
          <a:ln w="5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911606" y="1610224"/>
            <a:ext cx="32483" cy="70704"/>
          </a:xfrm>
          <a:custGeom>
            <a:avLst/>
            <a:gdLst/>
            <a:ahLst/>
            <a:cxnLst/>
            <a:rect l="l" t="t" r="r" b="b"/>
            <a:pathLst>
              <a:path w="32483" h="70704">
                <a:moveTo>
                  <a:pt x="0" y="0"/>
                </a:moveTo>
                <a:lnTo>
                  <a:pt x="32483" y="70704"/>
                </a:lnTo>
              </a:path>
            </a:pathLst>
          </a:custGeom>
          <a:ln w="54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906132" y="1621186"/>
            <a:ext cx="37957" cy="86809"/>
          </a:xfrm>
          <a:custGeom>
            <a:avLst/>
            <a:gdLst/>
            <a:ahLst/>
            <a:cxnLst/>
            <a:rect l="l" t="t" r="r" b="b"/>
            <a:pathLst>
              <a:path w="37957" h="86809">
                <a:moveTo>
                  <a:pt x="37957" y="86809"/>
                </a:moveTo>
                <a:lnTo>
                  <a:pt x="0" y="0"/>
                </a:lnTo>
              </a:path>
            </a:pathLst>
          </a:custGeom>
          <a:ln w="54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895364" y="1621186"/>
            <a:ext cx="48724" cy="108632"/>
          </a:xfrm>
          <a:custGeom>
            <a:avLst/>
            <a:gdLst/>
            <a:ahLst/>
            <a:cxnLst/>
            <a:rect l="l" t="t" r="r" b="b"/>
            <a:pathLst>
              <a:path w="48724" h="108632">
                <a:moveTo>
                  <a:pt x="0" y="0"/>
                </a:moveTo>
                <a:lnTo>
                  <a:pt x="48724" y="108632"/>
                </a:lnTo>
              </a:path>
            </a:pathLst>
          </a:custGeom>
          <a:ln w="54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889890" y="1632076"/>
            <a:ext cx="70440" cy="168282"/>
          </a:xfrm>
          <a:custGeom>
            <a:avLst/>
            <a:gdLst/>
            <a:ahLst/>
            <a:cxnLst/>
            <a:rect l="l" t="t" r="r" b="b"/>
            <a:pathLst>
              <a:path w="70440" h="168282">
                <a:moveTo>
                  <a:pt x="70440" y="168282"/>
                </a:moveTo>
                <a:lnTo>
                  <a:pt x="0" y="0"/>
                </a:lnTo>
              </a:path>
            </a:pathLst>
          </a:custGeom>
          <a:ln w="54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884416" y="1637449"/>
            <a:ext cx="65147" cy="157492"/>
          </a:xfrm>
          <a:custGeom>
            <a:avLst/>
            <a:gdLst/>
            <a:ahLst/>
            <a:cxnLst/>
            <a:rect l="l" t="t" r="r" b="b"/>
            <a:pathLst>
              <a:path w="65147" h="157492">
                <a:moveTo>
                  <a:pt x="0" y="0"/>
                </a:moveTo>
                <a:lnTo>
                  <a:pt x="65147" y="157492"/>
                </a:lnTo>
              </a:path>
            </a:pathLst>
          </a:custGeom>
          <a:ln w="54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873648" y="1642894"/>
            <a:ext cx="64973" cy="152047"/>
          </a:xfrm>
          <a:custGeom>
            <a:avLst/>
            <a:gdLst/>
            <a:ahLst/>
            <a:cxnLst/>
            <a:rect l="l" t="t" r="r" b="b"/>
            <a:pathLst>
              <a:path w="64973" h="152047">
                <a:moveTo>
                  <a:pt x="64973" y="152047"/>
                </a:moveTo>
                <a:lnTo>
                  <a:pt x="5300" y="0"/>
                </a:lnTo>
                <a:lnTo>
                  <a:pt x="0" y="0"/>
                </a:lnTo>
              </a:path>
            </a:pathLst>
          </a:custGeom>
          <a:ln w="54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868174" y="1653712"/>
            <a:ext cx="59673" cy="130404"/>
          </a:xfrm>
          <a:custGeom>
            <a:avLst/>
            <a:gdLst/>
            <a:ahLst/>
            <a:cxnLst/>
            <a:rect l="l" t="t" r="r" b="b"/>
            <a:pathLst>
              <a:path w="59673" h="130404">
                <a:moveTo>
                  <a:pt x="0" y="0"/>
                </a:moveTo>
                <a:lnTo>
                  <a:pt x="59673" y="130404"/>
                </a:lnTo>
              </a:path>
            </a:pathLst>
          </a:custGeom>
          <a:ln w="54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862700" y="1664695"/>
            <a:ext cx="54206" cy="119421"/>
          </a:xfrm>
          <a:custGeom>
            <a:avLst/>
            <a:gdLst/>
            <a:ahLst/>
            <a:cxnLst/>
            <a:rect l="l" t="t" r="r" b="b"/>
            <a:pathLst>
              <a:path w="54206" h="119421">
                <a:moveTo>
                  <a:pt x="54206" y="119421"/>
                </a:moveTo>
                <a:lnTo>
                  <a:pt x="5474" y="0"/>
                </a:lnTo>
                <a:lnTo>
                  <a:pt x="0" y="0"/>
                </a:lnTo>
              </a:path>
            </a:pathLst>
          </a:custGeom>
          <a:ln w="54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862700" y="1675520"/>
            <a:ext cx="43431" cy="97771"/>
          </a:xfrm>
          <a:custGeom>
            <a:avLst/>
            <a:gdLst/>
            <a:ahLst/>
            <a:cxnLst/>
            <a:rect l="l" t="t" r="r" b="b"/>
            <a:pathLst>
              <a:path w="43431" h="97771">
                <a:moveTo>
                  <a:pt x="0" y="0"/>
                </a:moveTo>
                <a:lnTo>
                  <a:pt x="43431" y="97771"/>
                </a:lnTo>
              </a:path>
            </a:pathLst>
          </a:custGeom>
          <a:ln w="54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857233" y="1702579"/>
            <a:ext cx="32656" cy="65123"/>
          </a:xfrm>
          <a:custGeom>
            <a:avLst/>
            <a:gdLst/>
            <a:ahLst/>
            <a:cxnLst/>
            <a:rect l="l" t="t" r="r" b="b"/>
            <a:pathLst>
              <a:path w="32656" h="65123">
                <a:moveTo>
                  <a:pt x="32656" y="65123"/>
                </a:moveTo>
                <a:lnTo>
                  <a:pt x="0" y="0"/>
                </a:lnTo>
              </a:path>
            </a:pathLst>
          </a:custGeom>
          <a:ln w="5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889890" y="16266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868174" y="1610224"/>
            <a:ext cx="48732" cy="54470"/>
          </a:xfrm>
          <a:custGeom>
            <a:avLst/>
            <a:gdLst/>
            <a:ahLst/>
            <a:cxnLst/>
            <a:rect l="l" t="t" r="r" b="b"/>
            <a:pathLst>
              <a:path w="48732" h="54470">
                <a:moveTo>
                  <a:pt x="0" y="54470"/>
                </a:moveTo>
                <a:lnTo>
                  <a:pt x="48732" y="0"/>
                </a:lnTo>
              </a:path>
            </a:pathLst>
          </a:custGeom>
          <a:ln w="54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868174" y="1599406"/>
            <a:ext cx="70447" cy="76113"/>
          </a:xfrm>
          <a:custGeom>
            <a:avLst/>
            <a:gdLst/>
            <a:ahLst/>
            <a:cxnLst/>
            <a:rect l="l" t="t" r="r" b="b"/>
            <a:pathLst>
              <a:path w="70447" h="76113">
                <a:moveTo>
                  <a:pt x="70447" y="0"/>
                </a:moveTo>
                <a:lnTo>
                  <a:pt x="0" y="76113"/>
                </a:lnTo>
              </a:path>
            </a:pathLst>
          </a:custGeom>
          <a:ln w="54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857233" y="1593961"/>
            <a:ext cx="92329" cy="97792"/>
          </a:xfrm>
          <a:custGeom>
            <a:avLst/>
            <a:gdLst/>
            <a:ahLst/>
            <a:cxnLst/>
            <a:rect l="l" t="t" r="r" b="b"/>
            <a:pathLst>
              <a:path w="92329" h="97792">
                <a:moveTo>
                  <a:pt x="0" y="97792"/>
                </a:moveTo>
                <a:lnTo>
                  <a:pt x="92329" y="5444"/>
                </a:lnTo>
                <a:lnTo>
                  <a:pt x="92329" y="0"/>
                </a:lnTo>
              </a:path>
            </a:pathLst>
          </a:custGeom>
          <a:ln w="54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862700" y="1593961"/>
            <a:ext cx="103104" cy="103208"/>
          </a:xfrm>
          <a:custGeom>
            <a:avLst/>
            <a:gdLst/>
            <a:ahLst/>
            <a:cxnLst/>
            <a:rect l="l" t="t" r="r" b="b"/>
            <a:pathLst>
              <a:path w="103104" h="103208">
                <a:moveTo>
                  <a:pt x="103104" y="0"/>
                </a:moveTo>
                <a:lnTo>
                  <a:pt x="0" y="103208"/>
                </a:lnTo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862700" y="1599406"/>
            <a:ext cx="108578" cy="113998"/>
          </a:xfrm>
          <a:custGeom>
            <a:avLst/>
            <a:gdLst/>
            <a:ahLst/>
            <a:cxnLst/>
            <a:rect l="l" t="t" r="r" b="b"/>
            <a:pathLst>
              <a:path w="108578" h="113998">
                <a:moveTo>
                  <a:pt x="0" y="113998"/>
                </a:moveTo>
                <a:lnTo>
                  <a:pt x="108578" y="0"/>
                </a:lnTo>
              </a:path>
            </a:pathLst>
          </a:custGeom>
          <a:ln w="544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868174" y="1593961"/>
            <a:ext cx="119346" cy="119443"/>
          </a:xfrm>
          <a:custGeom>
            <a:avLst/>
            <a:gdLst/>
            <a:ahLst/>
            <a:cxnLst/>
            <a:rect l="l" t="t" r="r" b="b"/>
            <a:pathLst>
              <a:path w="119346" h="119443">
                <a:moveTo>
                  <a:pt x="119346" y="0"/>
                </a:moveTo>
                <a:lnTo>
                  <a:pt x="0" y="119443"/>
                </a:lnTo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862700" y="1615813"/>
            <a:ext cx="114052" cy="114005"/>
          </a:xfrm>
          <a:custGeom>
            <a:avLst/>
            <a:gdLst/>
            <a:ahLst/>
            <a:cxnLst/>
            <a:rect l="l" t="t" r="r" b="b"/>
            <a:pathLst>
              <a:path w="114052" h="114005">
                <a:moveTo>
                  <a:pt x="0" y="114005"/>
                </a:moveTo>
                <a:lnTo>
                  <a:pt x="114052" y="0"/>
                </a:lnTo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873648" y="1642894"/>
            <a:ext cx="86682" cy="86924"/>
          </a:xfrm>
          <a:custGeom>
            <a:avLst/>
            <a:gdLst/>
            <a:ahLst/>
            <a:cxnLst/>
            <a:rect l="l" t="t" r="r" b="b"/>
            <a:pathLst>
              <a:path w="86682" h="86924">
                <a:moveTo>
                  <a:pt x="86682" y="0"/>
                </a:moveTo>
                <a:lnTo>
                  <a:pt x="0" y="86924"/>
                </a:lnTo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873648" y="1664695"/>
            <a:ext cx="70440" cy="75948"/>
          </a:xfrm>
          <a:custGeom>
            <a:avLst/>
            <a:gdLst/>
            <a:ahLst/>
            <a:cxnLst/>
            <a:rect l="l" t="t" r="r" b="b"/>
            <a:pathLst>
              <a:path w="70440" h="75948">
                <a:moveTo>
                  <a:pt x="0" y="75948"/>
                </a:moveTo>
                <a:lnTo>
                  <a:pt x="70440" y="0"/>
                </a:lnTo>
              </a:path>
            </a:pathLst>
          </a:custGeom>
          <a:ln w="54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878949" y="1675520"/>
            <a:ext cx="65140" cy="70532"/>
          </a:xfrm>
          <a:custGeom>
            <a:avLst/>
            <a:gdLst/>
            <a:ahLst/>
            <a:cxnLst/>
            <a:rect l="l" t="t" r="r" b="b"/>
            <a:pathLst>
              <a:path w="65140" h="70532">
                <a:moveTo>
                  <a:pt x="65140" y="0"/>
                </a:moveTo>
                <a:lnTo>
                  <a:pt x="0" y="70532"/>
                </a:lnTo>
              </a:path>
            </a:pathLst>
          </a:custGeom>
          <a:ln w="54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878949" y="1697170"/>
            <a:ext cx="59673" cy="59707"/>
          </a:xfrm>
          <a:custGeom>
            <a:avLst/>
            <a:gdLst/>
            <a:ahLst/>
            <a:cxnLst/>
            <a:rect l="l" t="t" r="r" b="b"/>
            <a:pathLst>
              <a:path w="59673" h="59707">
                <a:moveTo>
                  <a:pt x="0" y="59707"/>
                </a:moveTo>
                <a:lnTo>
                  <a:pt x="59673" y="0"/>
                </a:lnTo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889890" y="1702579"/>
            <a:ext cx="54199" cy="54298"/>
          </a:xfrm>
          <a:custGeom>
            <a:avLst/>
            <a:gdLst/>
            <a:ahLst/>
            <a:cxnLst/>
            <a:rect l="l" t="t" r="r" b="b"/>
            <a:pathLst>
              <a:path w="54199" h="54298">
                <a:moveTo>
                  <a:pt x="54199" y="0"/>
                </a:moveTo>
                <a:lnTo>
                  <a:pt x="0" y="54298"/>
                </a:lnTo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889890" y="1718993"/>
            <a:ext cx="48732" cy="48710"/>
          </a:xfrm>
          <a:custGeom>
            <a:avLst/>
            <a:gdLst/>
            <a:ahLst/>
            <a:cxnLst/>
            <a:rect l="l" t="t" r="r" b="b"/>
            <a:pathLst>
              <a:path w="48732" h="48710">
                <a:moveTo>
                  <a:pt x="0" y="48710"/>
                </a:moveTo>
                <a:lnTo>
                  <a:pt x="48732" y="0"/>
                </a:lnTo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900657" y="1724402"/>
            <a:ext cx="43431" cy="43301"/>
          </a:xfrm>
          <a:custGeom>
            <a:avLst/>
            <a:gdLst/>
            <a:ahLst/>
            <a:cxnLst/>
            <a:rect l="l" t="t" r="r" b="b"/>
            <a:pathLst>
              <a:path w="43431" h="43301">
                <a:moveTo>
                  <a:pt x="43431" y="0"/>
                </a:moveTo>
                <a:lnTo>
                  <a:pt x="0" y="43301"/>
                </a:lnTo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900657" y="1740643"/>
            <a:ext cx="37964" cy="38063"/>
          </a:xfrm>
          <a:custGeom>
            <a:avLst/>
            <a:gdLst/>
            <a:ahLst/>
            <a:cxnLst/>
            <a:rect l="l" t="t" r="r" b="b"/>
            <a:pathLst>
              <a:path w="37964" h="38063">
                <a:moveTo>
                  <a:pt x="0" y="38063"/>
                </a:moveTo>
                <a:lnTo>
                  <a:pt x="37964" y="0"/>
                </a:lnTo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911606" y="1740643"/>
            <a:ext cx="32483" cy="32647"/>
          </a:xfrm>
          <a:custGeom>
            <a:avLst/>
            <a:gdLst/>
            <a:ahLst/>
            <a:cxnLst/>
            <a:rect l="l" t="t" r="r" b="b"/>
            <a:pathLst>
              <a:path w="32483" h="32647">
                <a:moveTo>
                  <a:pt x="32483" y="0"/>
                </a:moveTo>
                <a:lnTo>
                  <a:pt x="0" y="32647"/>
                </a:lnTo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911606" y="1756878"/>
            <a:ext cx="27016" cy="27238"/>
          </a:xfrm>
          <a:custGeom>
            <a:avLst/>
            <a:gdLst/>
            <a:ahLst/>
            <a:cxnLst/>
            <a:rect l="l" t="t" r="r" b="b"/>
            <a:pathLst>
              <a:path w="27016" h="27238">
                <a:moveTo>
                  <a:pt x="0" y="27238"/>
                </a:moveTo>
                <a:lnTo>
                  <a:pt x="27016" y="0"/>
                </a:lnTo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927847" y="1756878"/>
            <a:ext cx="21715" cy="27238"/>
          </a:xfrm>
          <a:custGeom>
            <a:avLst/>
            <a:gdLst/>
            <a:ahLst/>
            <a:cxnLst/>
            <a:rect l="l" t="t" r="r" b="b"/>
            <a:pathLst>
              <a:path w="21715" h="27238">
                <a:moveTo>
                  <a:pt x="21715" y="0"/>
                </a:moveTo>
                <a:lnTo>
                  <a:pt x="0" y="27238"/>
                </a:lnTo>
              </a:path>
            </a:pathLst>
          </a:custGeom>
          <a:ln w="54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927847" y="1773291"/>
            <a:ext cx="16241" cy="16241"/>
          </a:xfrm>
          <a:custGeom>
            <a:avLst/>
            <a:gdLst/>
            <a:ahLst/>
            <a:cxnLst/>
            <a:rect l="l" t="t" r="r" b="b"/>
            <a:pathLst>
              <a:path w="16241" h="16241">
                <a:moveTo>
                  <a:pt x="0" y="16241"/>
                </a:moveTo>
                <a:lnTo>
                  <a:pt x="16241" y="0"/>
                </a:lnTo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938622" y="1773291"/>
            <a:ext cx="16415" cy="16241"/>
          </a:xfrm>
          <a:custGeom>
            <a:avLst/>
            <a:gdLst/>
            <a:ahLst/>
            <a:cxnLst/>
            <a:rect l="l" t="t" r="r" b="b"/>
            <a:pathLst>
              <a:path w="16415" h="16241">
                <a:moveTo>
                  <a:pt x="16415" y="0"/>
                </a:moveTo>
                <a:lnTo>
                  <a:pt x="0" y="16241"/>
                </a:lnTo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944089" y="1778707"/>
            <a:ext cx="16241" cy="16234"/>
          </a:xfrm>
          <a:custGeom>
            <a:avLst/>
            <a:gdLst/>
            <a:ahLst/>
            <a:cxnLst/>
            <a:rect l="l" t="t" r="r" b="b"/>
            <a:pathLst>
              <a:path w="16241" h="16234">
                <a:moveTo>
                  <a:pt x="0" y="16234"/>
                </a:moveTo>
                <a:lnTo>
                  <a:pt x="16241" y="5409"/>
                </a:lnTo>
                <a:lnTo>
                  <a:pt x="16241" y="0"/>
                </a:lnTo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955037" y="1789533"/>
            <a:ext cx="5293" cy="5409"/>
          </a:xfrm>
          <a:custGeom>
            <a:avLst/>
            <a:gdLst/>
            <a:ahLst/>
            <a:cxnLst/>
            <a:rect l="l" t="t" r="r" b="b"/>
            <a:pathLst>
              <a:path w="5293" h="5409">
                <a:moveTo>
                  <a:pt x="5293" y="0"/>
                </a:moveTo>
                <a:lnTo>
                  <a:pt x="0" y="5409"/>
                </a:lnTo>
              </a:path>
            </a:pathLst>
          </a:custGeom>
          <a:ln w="544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960331" y="18003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824746" y="1593961"/>
            <a:ext cx="727189" cy="440009"/>
          </a:xfrm>
          <a:custGeom>
            <a:avLst/>
            <a:gdLst/>
            <a:ahLst/>
            <a:cxnLst/>
            <a:rect l="l" t="t" r="r" b="b"/>
            <a:pathLst>
              <a:path w="727189" h="440009">
                <a:moveTo>
                  <a:pt x="0" y="298758"/>
                </a:moveTo>
                <a:lnTo>
                  <a:pt x="37954" y="325825"/>
                </a:lnTo>
                <a:lnTo>
                  <a:pt x="81386" y="347647"/>
                </a:lnTo>
                <a:lnTo>
                  <a:pt x="135585" y="369298"/>
                </a:lnTo>
                <a:lnTo>
                  <a:pt x="195439" y="391120"/>
                </a:lnTo>
                <a:lnTo>
                  <a:pt x="233396" y="401945"/>
                </a:lnTo>
                <a:lnTo>
                  <a:pt x="276827" y="407362"/>
                </a:lnTo>
                <a:lnTo>
                  <a:pt x="368984" y="429012"/>
                </a:lnTo>
                <a:lnTo>
                  <a:pt x="455847" y="440009"/>
                </a:lnTo>
                <a:lnTo>
                  <a:pt x="531762" y="440009"/>
                </a:lnTo>
                <a:lnTo>
                  <a:pt x="586142" y="429012"/>
                </a:lnTo>
                <a:lnTo>
                  <a:pt x="635040" y="407362"/>
                </a:lnTo>
                <a:lnTo>
                  <a:pt x="673026" y="374714"/>
                </a:lnTo>
                <a:lnTo>
                  <a:pt x="699999" y="331234"/>
                </a:lnTo>
                <a:lnTo>
                  <a:pt x="721693" y="276936"/>
                </a:lnTo>
                <a:lnTo>
                  <a:pt x="727189" y="206396"/>
                </a:lnTo>
                <a:lnTo>
                  <a:pt x="727189" y="135856"/>
                </a:lnTo>
                <a:lnTo>
                  <a:pt x="721693" y="103208"/>
                </a:lnTo>
                <a:lnTo>
                  <a:pt x="710991" y="81558"/>
                </a:lnTo>
                <a:lnTo>
                  <a:pt x="678305" y="48932"/>
                </a:lnTo>
                <a:lnTo>
                  <a:pt x="629573" y="27224"/>
                </a:lnTo>
                <a:lnTo>
                  <a:pt x="569900" y="10818"/>
                </a:lnTo>
                <a:lnTo>
                  <a:pt x="526468" y="0"/>
                </a:lnTo>
                <a:lnTo>
                  <a:pt x="499278" y="0"/>
                </a:lnTo>
                <a:lnTo>
                  <a:pt x="434131" y="16262"/>
                </a:lnTo>
                <a:lnTo>
                  <a:pt x="423364" y="21851"/>
                </a:lnTo>
                <a:lnTo>
                  <a:pt x="412415" y="32669"/>
                </a:lnTo>
                <a:lnTo>
                  <a:pt x="401648" y="70733"/>
                </a:lnTo>
                <a:lnTo>
                  <a:pt x="396174" y="86967"/>
                </a:lnTo>
                <a:lnTo>
                  <a:pt x="374458" y="108617"/>
                </a:lnTo>
                <a:lnTo>
                  <a:pt x="358216" y="103208"/>
                </a:lnTo>
              </a:path>
            </a:pathLst>
          </a:custGeom>
          <a:ln w="543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813799" y="1566880"/>
            <a:ext cx="754406" cy="434443"/>
          </a:xfrm>
          <a:custGeom>
            <a:avLst/>
            <a:gdLst/>
            <a:ahLst/>
            <a:cxnLst/>
            <a:rect l="l" t="t" r="r" b="b"/>
            <a:pathLst>
              <a:path w="754406" h="434443">
                <a:moveTo>
                  <a:pt x="0" y="380144"/>
                </a:moveTo>
                <a:lnTo>
                  <a:pt x="108573" y="407204"/>
                </a:lnTo>
                <a:lnTo>
                  <a:pt x="211678" y="423617"/>
                </a:lnTo>
                <a:lnTo>
                  <a:pt x="309489" y="429026"/>
                </a:lnTo>
                <a:lnTo>
                  <a:pt x="401646" y="434443"/>
                </a:lnTo>
                <a:lnTo>
                  <a:pt x="499457" y="434443"/>
                </a:lnTo>
                <a:lnTo>
                  <a:pt x="597088" y="429026"/>
                </a:lnTo>
                <a:lnTo>
                  <a:pt x="645986" y="423617"/>
                </a:lnTo>
                <a:lnTo>
                  <a:pt x="683972" y="418201"/>
                </a:lnTo>
                <a:lnTo>
                  <a:pt x="721937" y="401795"/>
                </a:lnTo>
                <a:lnTo>
                  <a:pt x="743631" y="385553"/>
                </a:lnTo>
                <a:lnTo>
                  <a:pt x="754406" y="358315"/>
                </a:lnTo>
                <a:lnTo>
                  <a:pt x="754406" y="287775"/>
                </a:lnTo>
                <a:lnTo>
                  <a:pt x="743631" y="244302"/>
                </a:lnTo>
                <a:lnTo>
                  <a:pt x="710945" y="157521"/>
                </a:lnTo>
                <a:lnTo>
                  <a:pt x="694747" y="119464"/>
                </a:lnTo>
                <a:lnTo>
                  <a:pt x="678477" y="92226"/>
                </a:lnTo>
                <a:lnTo>
                  <a:pt x="662235" y="70568"/>
                </a:lnTo>
                <a:lnTo>
                  <a:pt x="640519" y="54305"/>
                </a:lnTo>
                <a:lnTo>
                  <a:pt x="597088" y="27081"/>
                </a:lnTo>
                <a:lnTo>
                  <a:pt x="548182" y="10889"/>
                </a:lnTo>
                <a:lnTo>
                  <a:pt x="499457" y="0"/>
                </a:lnTo>
                <a:lnTo>
                  <a:pt x="461319" y="0"/>
                </a:lnTo>
                <a:lnTo>
                  <a:pt x="417887" y="10889"/>
                </a:lnTo>
                <a:lnTo>
                  <a:pt x="379930" y="27081"/>
                </a:lnTo>
                <a:lnTo>
                  <a:pt x="336498" y="54305"/>
                </a:lnTo>
              </a:path>
            </a:pathLst>
          </a:custGeom>
          <a:ln w="54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824746" y="1566880"/>
            <a:ext cx="738181" cy="461502"/>
          </a:xfrm>
          <a:custGeom>
            <a:avLst/>
            <a:gdLst/>
            <a:ahLst/>
            <a:cxnLst/>
            <a:rect l="l" t="t" r="r" b="b"/>
            <a:pathLst>
              <a:path w="738181" h="461502">
                <a:moveTo>
                  <a:pt x="0" y="429026"/>
                </a:moveTo>
                <a:lnTo>
                  <a:pt x="97627" y="412792"/>
                </a:lnTo>
                <a:lnTo>
                  <a:pt x="195439" y="407204"/>
                </a:lnTo>
                <a:lnTo>
                  <a:pt x="287595" y="401795"/>
                </a:lnTo>
                <a:lnTo>
                  <a:pt x="379932" y="401795"/>
                </a:lnTo>
                <a:lnTo>
                  <a:pt x="423364" y="407204"/>
                </a:lnTo>
                <a:lnTo>
                  <a:pt x="472089" y="418201"/>
                </a:lnTo>
                <a:lnTo>
                  <a:pt x="564426" y="445268"/>
                </a:lnTo>
                <a:lnTo>
                  <a:pt x="607857" y="456093"/>
                </a:lnTo>
                <a:lnTo>
                  <a:pt x="645815" y="461502"/>
                </a:lnTo>
                <a:lnTo>
                  <a:pt x="673026" y="461502"/>
                </a:lnTo>
                <a:lnTo>
                  <a:pt x="694720" y="450677"/>
                </a:lnTo>
                <a:lnTo>
                  <a:pt x="705495" y="429026"/>
                </a:lnTo>
                <a:lnTo>
                  <a:pt x="710991" y="396379"/>
                </a:lnTo>
                <a:lnTo>
                  <a:pt x="705495" y="358315"/>
                </a:lnTo>
                <a:lnTo>
                  <a:pt x="694720" y="309605"/>
                </a:lnTo>
                <a:lnTo>
                  <a:pt x="667530" y="217235"/>
                </a:lnTo>
                <a:lnTo>
                  <a:pt x="662035" y="173762"/>
                </a:lnTo>
                <a:lnTo>
                  <a:pt x="662035" y="141115"/>
                </a:lnTo>
                <a:lnTo>
                  <a:pt x="667530" y="92226"/>
                </a:lnTo>
                <a:lnTo>
                  <a:pt x="683801" y="48932"/>
                </a:lnTo>
                <a:lnTo>
                  <a:pt x="710991" y="21707"/>
                </a:lnTo>
                <a:lnTo>
                  <a:pt x="738181" y="0"/>
                </a:lnTo>
              </a:path>
            </a:pathLst>
          </a:custGeom>
          <a:ln w="54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878949" y="1604780"/>
            <a:ext cx="700176" cy="450842"/>
          </a:xfrm>
          <a:custGeom>
            <a:avLst/>
            <a:gdLst/>
            <a:ahLst/>
            <a:cxnLst/>
            <a:rect l="l" t="t" r="r" b="b"/>
            <a:pathLst>
              <a:path w="700176" h="450842">
                <a:moveTo>
                  <a:pt x="0" y="450842"/>
                </a:moveTo>
                <a:lnTo>
                  <a:pt x="65140" y="407369"/>
                </a:lnTo>
                <a:lnTo>
                  <a:pt x="130287" y="374893"/>
                </a:lnTo>
                <a:lnTo>
                  <a:pt x="195434" y="347654"/>
                </a:lnTo>
                <a:lnTo>
                  <a:pt x="266056" y="336829"/>
                </a:lnTo>
                <a:lnTo>
                  <a:pt x="341970" y="336829"/>
                </a:lnTo>
                <a:lnTo>
                  <a:pt x="417885" y="358480"/>
                </a:lnTo>
                <a:lnTo>
                  <a:pt x="493981" y="369305"/>
                </a:lnTo>
                <a:lnTo>
                  <a:pt x="526464" y="369305"/>
                </a:lnTo>
                <a:lnTo>
                  <a:pt x="553654" y="363896"/>
                </a:lnTo>
                <a:lnTo>
                  <a:pt x="580837" y="347654"/>
                </a:lnTo>
                <a:lnTo>
                  <a:pt x="607831" y="320416"/>
                </a:lnTo>
                <a:lnTo>
                  <a:pt x="635021" y="287940"/>
                </a:lnTo>
                <a:lnTo>
                  <a:pt x="656788" y="249876"/>
                </a:lnTo>
                <a:lnTo>
                  <a:pt x="672986" y="211812"/>
                </a:lnTo>
                <a:lnTo>
                  <a:pt x="689256" y="179336"/>
                </a:lnTo>
                <a:lnTo>
                  <a:pt x="700176" y="146689"/>
                </a:lnTo>
                <a:lnTo>
                  <a:pt x="700176" y="119622"/>
                </a:lnTo>
                <a:lnTo>
                  <a:pt x="689256" y="97799"/>
                </a:lnTo>
                <a:lnTo>
                  <a:pt x="672986" y="81565"/>
                </a:lnTo>
                <a:lnTo>
                  <a:pt x="618823" y="48932"/>
                </a:lnTo>
                <a:lnTo>
                  <a:pt x="553654" y="21851"/>
                </a:lnTo>
                <a:lnTo>
                  <a:pt x="493981" y="5444"/>
                </a:lnTo>
                <a:lnTo>
                  <a:pt x="472265" y="0"/>
                </a:lnTo>
                <a:lnTo>
                  <a:pt x="390876" y="16406"/>
                </a:lnTo>
                <a:lnTo>
                  <a:pt x="347445" y="32669"/>
                </a:lnTo>
                <a:lnTo>
                  <a:pt x="325729" y="43487"/>
                </a:lnTo>
                <a:lnTo>
                  <a:pt x="314781" y="43487"/>
                </a:lnTo>
                <a:lnTo>
                  <a:pt x="293065" y="48932"/>
                </a:lnTo>
                <a:lnTo>
                  <a:pt x="282297" y="59915"/>
                </a:lnTo>
                <a:lnTo>
                  <a:pt x="276823" y="70740"/>
                </a:lnTo>
                <a:lnTo>
                  <a:pt x="282297" y="76149"/>
                </a:lnTo>
                <a:lnTo>
                  <a:pt x="293065" y="76149"/>
                </a:lnTo>
              </a:path>
            </a:pathLst>
          </a:custGeom>
          <a:ln w="54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824746" y="2321717"/>
            <a:ext cx="103101" cy="0"/>
          </a:xfrm>
          <a:custGeom>
            <a:avLst/>
            <a:gdLst/>
            <a:ahLst/>
            <a:cxnLst/>
            <a:rect l="l" t="t" r="r" b="b"/>
            <a:pathLst>
              <a:path w="103101">
                <a:moveTo>
                  <a:pt x="0" y="0"/>
                </a:moveTo>
                <a:lnTo>
                  <a:pt x="103101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830217" y="2310892"/>
            <a:ext cx="103104" cy="0"/>
          </a:xfrm>
          <a:custGeom>
            <a:avLst/>
            <a:gdLst/>
            <a:ahLst/>
            <a:cxnLst/>
            <a:rect l="l" t="t" r="r" b="b"/>
            <a:pathLst>
              <a:path w="103104">
                <a:moveTo>
                  <a:pt x="103104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824746" y="2300066"/>
            <a:ext cx="103101" cy="0"/>
          </a:xfrm>
          <a:custGeom>
            <a:avLst/>
            <a:gdLst/>
            <a:ahLst/>
            <a:cxnLst/>
            <a:rect l="l" t="t" r="r" b="b"/>
            <a:pathLst>
              <a:path w="103101">
                <a:moveTo>
                  <a:pt x="0" y="0"/>
                </a:moveTo>
                <a:lnTo>
                  <a:pt x="103101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830217" y="2294480"/>
            <a:ext cx="103104" cy="0"/>
          </a:xfrm>
          <a:custGeom>
            <a:avLst/>
            <a:gdLst/>
            <a:ahLst/>
            <a:cxnLst/>
            <a:rect l="l" t="t" r="r" b="b"/>
            <a:pathLst>
              <a:path w="103104">
                <a:moveTo>
                  <a:pt x="103104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824746" y="2283654"/>
            <a:ext cx="103101" cy="0"/>
          </a:xfrm>
          <a:custGeom>
            <a:avLst/>
            <a:gdLst/>
            <a:ahLst/>
            <a:cxnLst/>
            <a:rect l="l" t="t" r="r" b="b"/>
            <a:pathLst>
              <a:path w="103101">
                <a:moveTo>
                  <a:pt x="0" y="0"/>
                </a:moveTo>
                <a:lnTo>
                  <a:pt x="103101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830217" y="2272829"/>
            <a:ext cx="103104" cy="0"/>
          </a:xfrm>
          <a:custGeom>
            <a:avLst/>
            <a:gdLst/>
            <a:ahLst/>
            <a:cxnLst/>
            <a:rect l="l" t="t" r="r" b="b"/>
            <a:pathLst>
              <a:path w="103104">
                <a:moveTo>
                  <a:pt x="103104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824746" y="2262004"/>
            <a:ext cx="103101" cy="0"/>
          </a:xfrm>
          <a:custGeom>
            <a:avLst/>
            <a:gdLst/>
            <a:ahLst/>
            <a:cxnLst/>
            <a:rect l="l" t="t" r="r" b="b"/>
            <a:pathLst>
              <a:path w="103101">
                <a:moveTo>
                  <a:pt x="0" y="0"/>
                </a:moveTo>
                <a:lnTo>
                  <a:pt x="103101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830217" y="2256588"/>
            <a:ext cx="103104" cy="0"/>
          </a:xfrm>
          <a:custGeom>
            <a:avLst/>
            <a:gdLst/>
            <a:ahLst/>
            <a:cxnLst/>
            <a:rect l="l" t="t" r="r" b="b"/>
            <a:pathLst>
              <a:path w="103104">
                <a:moveTo>
                  <a:pt x="103104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824746" y="2245762"/>
            <a:ext cx="103101" cy="0"/>
          </a:xfrm>
          <a:custGeom>
            <a:avLst/>
            <a:gdLst/>
            <a:ahLst/>
            <a:cxnLst/>
            <a:rect l="l" t="t" r="r" b="b"/>
            <a:pathLst>
              <a:path w="103101">
                <a:moveTo>
                  <a:pt x="0" y="0"/>
                </a:moveTo>
                <a:lnTo>
                  <a:pt x="103101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830217" y="2234765"/>
            <a:ext cx="103104" cy="0"/>
          </a:xfrm>
          <a:custGeom>
            <a:avLst/>
            <a:gdLst/>
            <a:ahLst/>
            <a:cxnLst/>
            <a:rect l="l" t="t" r="r" b="b"/>
            <a:pathLst>
              <a:path w="103104">
                <a:moveTo>
                  <a:pt x="103104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824746" y="2223940"/>
            <a:ext cx="103101" cy="0"/>
          </a:xfrm>
          <a:custGeom>
            <a:avLst/>
            <a:gdLst/>
            <a:ahLst/>
            <a:cxnLst/>
            <a:rect l="l" t="t" r="r" b="b"/>
            <a:pathLst>
              <a:path w="103101">
                <a:moveTo>
                  <a:pt x="0" y="0"/>
                </a:moveTo>
                <a:lnTo>
                  <a:pt x="103101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830217" y="2218531"/>
            <a:ext cx="103104" cy="0"/>
          </a:xfrm>
          <a:custGeom>
            <a:avLst/>
            <a:gdLst/>
            <a:ahLst/>
            <a:cxnLst/>
            <a:rect l="l" t="t" r="r" b="b"/>
            <a:pathLst>
              <a:path w="103104">
                <a:moveTo>
                  <a:pt x="103104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824746" y="2207706"/>
            <a:ext cx="103101" cy="0"/>
          </a:xfrm>
          <a:custGeom>
            <a:avLst/>
            <a:gdLst/>
            <a:ahLst/>
            <a:cxnLst/>
            <a:rect l="l" t="t" r="r" b="b"/>
            <a:pathLst>
              <a:path w="103101">
                <a:moveTo>
                  <a:pt x="0" y="0"/>
                </a:moveTo>
                <a:lnTo>
                  <a:pt x="103101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830217" y="2196880"/>
            <a:ext cx="103104" cy="0"/>
          </a:xfrm>
          <a:custGeom>
            <a:avLst/>
            <a:gdLst/>
            <a:ahLst/>
            <a:cxnLst/>
            <a:rect l="l" t="t" r="r" b="b"/>
            <a:pathLst>
              <a:path w="103104">
                <a:moveTo>
                  <a:pt x="103104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824746" y="2185876"/>
            <a:ext cx="103101" cy="0"/>
          </a:xfrm>
          <a:custGeom>
            <a:avLst/>
            <a:gdLst/>
            <a:ahLst/>
            <a:cxnLst/>
            <a:rect l="l" t="t" r="r" b="b"/>
            <a:pathLst>
              <a:path w="103101">
                <a:moveTo>
                  <a:pt x="0" y="0"/>
                </a:moveTo>
                <a:lnTo>
                  <a:pt x="103101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830217" y="2180467"/>
            <a:ext cx="103104" cy="0"/>
          </a:xfrm>
          <a:custGeom>
            <a:avLst/>
            <a:gdLst/>
            <a:ahLst/>
            <a:cxnLst/>
            <a:rect l="l" t="t" r="r" b="b"/>
            <a:pathLst>
              <a:path w="103104">
                <a:moveTo>
                  <a:pt x="103104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824746" y="2169642"/>
            <a:ext cx="103101" cy="0"/>
          </a:xfrm>
          <a:custGeom>
            <a:avLst/>
            <a:gdLst/>
            <a:ahLst/>
            <a:cxnLst/>
            <a:rect l="l" t="t" r="r" b="b"/>
            <a:pathLst>
              <a:path w="103101">
                <a:moveTo>
                  <a:pt x="0" y="0"/>
                </a:moveTo>
                <a:lnTo>
                  <a:pt x="103101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830217" y="2158816"/>
            <a:ext cx="103104" cy="0"/>
          </a:xfrm>
          <a:custGeom>
            <a:avLst/>
            <a:gdLst/>
            <a:ahLst/>
            <a:cxnLst/>
            <a:rect l="l" t="t" r="r" b="b"/>
            <a:pathLst>
              <a:path w="103104">
                <a:moveTo>
                  <a:pt x="103104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824746" y="2147991"/>
            <a:ext cx="103101" cy="0"/>
          </a:xfrm>
          <a:custGeom>
            <a:avLst/>
            <a:gdLst/>
            <a:ahLst/>
            <a:cxnLst/>
            <a:rect l="l" t="t" r="r" b="b"/>
            <a:pathLst>
              <a:path w="103101">
                <a:moveTo>
                  <a:pt x="0" y="0"/>
                </a:moveTo>
                <a:lnTo>
                  <a:pt x="103101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830217" y="2142575"/>
            <a:ext cx="103104" cy="0"/>
          </a:xfrm>
          <a:custGeom>
            <a:avLst/>
            <a:gdLst/>
            <a:ahLst/>
            <a:cxnLst/>
            <a:rect l="l" t="t" r="r" b="b"/>
            <a:pathLst>
              <a:path w="103104">
                <a:moveTo>
                  <a:pt x="103104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824746" y="2131578"/>
            <a:ext cx="103101" cy="0"/>
          </a:xfrm>
          <a:custGeom>
            <a:avLst/>
            <a:gdLst/>
            <a:ahLst/>
            <a:cxnLst/>
            <a:rect l="l" t="t" r="r" b="b"/>
            <a:pathLst>
              <a:path w="103101">
                <a:moveTo>
                  <a:pt x="0" y="0"/>
                </a:moveTo>
                <a:lnTo>
                  <a:pt x="103101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830217" y="2120752"/>
            <a:ext cx="103104" cy="0"/>
          </a:xfrm>
          <a:custGeom>
            <a:avLst/>
            <a:gdLst/>
            <a:ahLst/>
            <a:cxnLst/>
            <a:rect l="l" t="t" r="r" b="b"/>
            <a:pathLst>
              <a:path w="103104">
                <a:moveTo>
                  <a:pt x="103104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933322" y="2321717"/>
            <a:ext cx="108578" cy="0"/>
          </a:xfrm>
          <a:custGeom>
            <a:avLst/>
            <a:gdLst/>
            <a:ahLst/>
            <a:cxnLst/>
            <a:rect l="l" t="t" r="r" b="b"/>
            <a:pathLst>
              <a:path w="108578">
                <a:moveTo>
                  <a:pt x="0" y="0"/>
                </a:moveTo>
                <a:lnTo>
                  <a:pt x="108578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938622" y="2310892"/>
            <a:ext cx="108571" cy="0"/>
          </a:xfrm>
          <a:custGeom>
            <a:avLst/>
            <a:gdLst/>
            <a:ahLst/>
            <a:cxnLst/>
            <a:rect l="l" t="t" r="r" b="b"/>
            <a:pathLst>
              <a:path w="108571">
                <a:moveTo>
                  <a:pt x="108571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933322" y="2300066"/>
            <a:ext cx="108578" cy="0"/>
          </a:xfrm>
          <a:custGeom>
            <a:avLst/>
            <a:gdLst/>
            <a:ahLst/>
            <a:cxnLst/>
            <a:rect l="l" t="t" r="r" b="b"/>
            <a:pathLst>
              <a:path w="108578">
                <a:moveTo>
                  <a:pt x="0" y="0"/>
                </a:moveTo>
                <a:lnTo>
                  <a:pt x="108578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938622" y="2294480"/>
            <a:ext cx="108571" cy="0"/>
          </a:xfrm>
          <a:custGeom>
            <a:avLst/>
            <a:gdLst/>
            <a:ahLst/>
            <a:cxnLst/>
            <a:rect l="l" t="t" r="r" b="b"/>
            <a:pathLst>
              <a:path w="108571">
                <a:moveTo>
                  <a:pt x="108571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933322" y="2283654"/>
            <a:ext cx="108578" cy="0"/>
          </a:xfrm>
          <a:custGeom>
            <a:avLst/>
            <a:gdLst/>
            <a:ahLst/>
            <a:cxnLst/>
            <a:rect l="l" t="t" r="r" b="b"/>
            <a:pathLst>
              <a:path w="108578">
                <a:moveTo>
                  <a:pt x="0" y="0"/>
                </a:moveTo>
                <a:lnTo>
                  <a:pt x="108578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938622" y="2272829"/>
            <a:ext cx="108571" cy="0"/>
          </a:xfrm>
          <a:custGeom>
            <a:avLst/>
            <a:gdLst/>
            <a:ahLst/>
            <a:cxnLst/>
            <a:rect l="l" t="t" r="r" b="b"/>
            <a:pathLst>
              <a:path w="108571">
                <a:moveTo>
                  <a:pt x="108571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933322" y="2267413"/>
            <a:ext cx="108578" cy="0"/>
          </a:xfrm>
          <a:custGeom>
            <a:avLst/>
            <a:gdLst/>
            <a:ahLst/>
            <a:cxnLst/>
            <a:rect l="l" t="t" r="r" b="b"/>
            <a:pathLst>
              <a:path w="108578">
                <a:moveTo>
                  <a:pt x="0" y="0"/>
                </a:moveTo>
                <a:lnTo>
                  <a:pt x="108578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938622" y="2256588"/>
            <a:ext cx="108571" cy="0"/>
          </a:xfrm>
          <a:custGeom>
            <a:avLst/>
            <a:gdLst/>
            <a:ahLst/>
            <a:cxnLst/>
            <a:rect l="l" t="t" r="r" b="b"/>
            <a:pathLst>
              <a:path w="108571">
                <a:moveTo>
                  <a:pt x="108571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933322" y="2245762"/>
            <a:ext cx="108578" cy="0"/>
          </a:xfrm>
          <a:custGeom>
            <a:avLst/>
            <a:gdLst/>
            <a:ahLst/>
            <a:cxnLst/>
            <a:rect l="l" t="t" r="r" b="b"/>
            <a:pathLst>
              <a:path w="108578">
                <a:moveTo>
                  <a:pt x="0" y="0"/>
                </a:moveTo>
                <a:lnTo>
                  <a:pt x="108578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938622" y="2234765"/>
            <a:ext cx="108571" cy="0"/>
          </a:xfrm>
          <a:custGeom>
            <a:avLst/>
            <a:gdLst/>
            <a:ahLst/>
            <a:cxnLst/>
            <a:rect l="l" t="t" r="r" b="b"/>
            <a:pathLst>
              <a:path w="108571">
                <a:moveTo>
                  <a:pt x="108571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933322" y="2229356"/>
            <a:ext cx="108578" cy="0"/>
          </a:xfrm>
          <a:custGeom>
            <a:avLst/>
            <a:gdLst/>
            <a:ahLst/>
            <a:cxnLst/>
            <a:rect l="l" t="t" r="r" b="b"/>
            <a:pathLst>
              <a:path w="108578">
                <a:moveTo>
                  <a:pt x="0" y="0"/>
                </a:moveTo>
                <a:lnTo>
                  <a:pt x="108578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938622" y="2218531"/>
            <a:ext cx="108571" cy="0"/>
          </a:xfrm>
          <a:custGeom>
            <a:avLst/>
            <a:gdLst/>
            <a:ahLst/>
            <a:cxnLst/>
            <a:rect l="l" t="t" r="r" b="b"/>
            <a:pathLst>
              <a:path w="108571">
                <a:moveTo>
                  <a:pt x="108571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933322" y="2207706"/>
            <a:ext cx="108578" cy="0"/>
          </a:xfrm>
          <a:custGeom>
            <a:avLst/>
            <a:gdLst/>
            <a:ahLst/>
            <a:cxnLst/>
            <a:rect l="l" t="t" r="r" b="b"/>
            <a:pathLst>
              <a:path w="108578">
                <a:moveTo>
                  <a:pt x="0" y="0"/>
                </a:moveTo>
                <a:lnTo>
                  <a:pt x="108578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938622" y="2202289"/>
            <a:ext cx="108571" cy="0"/>
          </a:xfrm>
          <a:custGeom>
            <a:avLst/>
            <a:gdLst/>
            <a:ahLst/>
            <a:cxnLst/>
            <a:rect l="l" t="t" r="r" b="b"/>
            <a:pathLst>
              <a:path w="108571">
                <a:moveTo>
                  <a:pt x="108571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933322" y="2191464"/>
            <a:ext cx="108578" cy="0"/>
          </a:xfrm>
          <a:custGeom>
            <a:avLst/>
            <a:gdLst/>
            <a:ahLst/>
            <a:cxnLst/>
            <a:rect l="l" t="t" r="r" b="b"/>
            <a:pathLst>
              <a:path w="108578">
                <a:moveTo>
                  <a:pt x="0" y="0"/>
                </a:moveTo>
                <a:lnTo>
                  <a:pt x="108578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938622" y="2180467"/>
            <a:ext cx="108571" cy="0"/>
          </a:xfrm>
          <a:custGeom>
            <a:avLst/>
            <a:gdLst/>
            <a:ahLst/>
            <a:cxnLst/>
            <a:rect l="l" t="t" r="r" b="b"/>
            <a:pathLst>
              <a:path w="108571">
                <a:moveTo>
                  <a:pt x="108571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933322" y="2169642"/>
            <a:ext cx="108578" cy="0"/>
          </a:xfrm>
          <a:custGeom>
            <a:avLst/>
            <a:gdLst/>
            <a:ahLst/>
            <a:cxnLst/>
            <a:rect l="l" t="t" r="r" b="b"/>
            <a:pathLst>
              <a:path w="108578">
                <a:moveTo>
                  <a:pt x="0" y="0"/>
                </a:moveTo>
                <a:lnTo>
                  <a:pt x="108578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938622" y="2164225"/>
            <a:ext cx="108571" cy="0"/>
          </a:xfrm>
          <a:custGeom>
            <a:avLst/>
            <a:gdLst/>
            <a:ahLst/>
            <a:cxnLst/>
            <a:rect l="l" t="t" r="r" b="b"/>
            <a:pathLst>
              <a:path w="108571">
                <a:moveTo>
                  <a:pt x="108571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933322" y="2153400"/>
            <a:ext cx="108578" cy="0"/>
          </a:xfrm>
          <a:custGeom>
            <a:avLst/>
            <a:gdLst/>
            <a:ahLst/>
            <a:cxnLst/>
            <a:rect l="l" t="t" r="r" b="b"/>
            <a:pathLst>
              <a:path w="108578">
                <a:moveTo>
                  <a:pt x="0" y="0"/>
                </a:moveTo>
                <a:lnTo>
                  <a:pt x="108578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938622" y="2142575"/>
            <a:ext cx="108571" cy="0"/>
          </a:xfrm>
          <a:custGeom>
            <a:avLst/>
            <a:gdLst/>
            <a:ahLst/>
            <a:cxnLst/>
            <a:rect l="l" t="t" r="r" b="b"/>
            <a:pathLst>
              <a:path w="108571">
                <a:moveTo>
                  <a:pt x="108571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933322" y="2131578"/>
            <a:ext cx="108578" cy="0"/>
          </a:xfrm>
          <a:custGeom>
            <a:avLst/>
            <a:gdLst/>
            <a:ahLst/>
            <a:cxnLst/>
            <a:rect l="l" t="t" r="r" b="b"/>
            <a:pathLst>
              <a:path w="108578">
                <a:moveTo>
                  <a:pt x="0" y="0"/>
                </a:moveTo>
                <a:lnTo>
                  <a:pt x="108578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938622" y="2126162"/>
            <a:ext cx="108571" cy="0"/>
          </a:xfrm>
          <a:custGeom>
            <a:avLst/>
            <a:gdLst/>
            <a:ahLst/>
            <a:cxnLst/>
            <a:rect l="l" t="t" r="r" b="b"/>
            <a:pathLst>
              <a:path w="108571">
                <a:moveTo>
                  <a:pt x="108571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1047194" y="2294480"/>
            <a:ext cx="108578" cy="0"/>
          </a:xfrm>
          <a:custGeom>
            <a:avLst/>
            <a:gdLst/>
            <a:ahLst/>
            <a:cxnLst/>
            <a:rect l="l" t="t" r="r" b="b"/>
            <a:pathLst>
              <a:path w="108578">
                <a:moveTo>
                  <a:pt x="0" y="0"/>
                </a:moveTo>
                <a:lnTo>
                  <a:pt x="108578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1052668" y="2272829"/>
            <a:ext cx="108578" cy="0"/>
          </a:xfrm>
          <a:custGeom>
            <a:avLst/>
            <a:gdLst/>
            <a:ahLst/>
            <a:cxnLst/>
            <a:rect l="l" t="t" r="r" b="b"/>
            <a:pathLst>
              <a:path w="108578">
                <a:moveTo>
                  <a:pt x="108578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1047194" y="2245762"/>
            <a:ext cx="108578" cy="0"/>
          </a:xfrm>
          <a:custGeom>
            <a:avLst/>
            <a:gdLst/>
            <a:ahLst/>
            <a:cxnLst/>
            <a:rect l="l" t="t" r="r" b="b"/>
            <a:pathLst>
              <a:path w="108578">
                <a:moveTo>
                  <a:pt x="0" y="0"/>
                </a:moveTo>
                <a:lnTo>
                  <a:pt x="108578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1052668" y="2223940"/>
            <a:ext cx="108578" cy="0"/>
          </a:xfrm>
          <a:custGeom>
            <a:avLst/>
            <a:gdLst/>
            <a:ahLst/>
            <a:cxnLst/>
            <a:rect l="l" t="t" r="r" b="b"/>
            <a:pathLst>
              <a:path w="108578">
                <a:moveTo>
                  <a:pt x="108578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1052668" y="2196880"/>
            <a:ext cx="103104" cy="0"/>
          </a:xfrm>
          <a:custGeom>
            <a:avLst/>
            <a:gdLst/>
            <a:ahLst/>
            <a:cxnLst/>
            <a:rect l="l" t="t" r="r" b="b"/>
            <a:pathLst>
              <a:path w="103104">
                <a:moveTo>
                  <a:pt x="0" y="0"/>
                </a:moveTo>
                <a:lnTo>
                  <a:pt x="103104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1047194" y="2321717"/>
            <a:ext cx="108578" cy="0"/>
          </a:xfrm>
          <a:custGeom>
            <a:avLst/>
            <a:gdLst/>
            <a:ahLst/>
            <a:cxnLst/>
            <a:rect l="l" t="t" r="r" b="b"/>
            <a:pathLst>
              <a:path w="108578">
                <a:moveTo>
                  <a:pt x="0" y="0"/>
                </a:moveTo>
                <a:lnTo>
                  <a:pt x="108578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1047194" y="2126162"/>
            <a:ext cx="108578" cy="0"/>
          </a:xfrm>
          <a:custGeom>
            <a:avLst/>
            <a:gdLst/>
            <a:ahLst/>
            <a:cxnLst/>
            <a:rect l="l" t="t" r="r" b="b"/>
            <a:pathLst>
              <a:path w="108578">
                <a:moveTo>
                  <a:pt x="0" y="0"/>
                </a:moveTo>
                <a:lnTo>
                  <a:pt x="108578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1047194" y="2136987"/>
            <a:ext cx="108578" cy="0"/>
          </a:xfrm>
          <a:custGeom>
            <a:avLst/>
            <a:gdLst/>
            <a:ahLst/>
            <a:cxnLst/>
            <a:rect l="l" t="t" r="r" b="b"/>
            <a:pathLst>
              <a:path w="108578">
                <a:moveTo>
                  <a:pt x="0" y="0"/>
                </a:moveTo>
                <a:lnTo>
                  <a:pt x="108578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1047194" y="2147991"/>
            <a:ext cx="108578" cy="0"/>
          </a:xfrm>
          <a:custGeom>
            <a:avLst/>
            <a:gdLst/>
            <a:ahLst/>
            <a:cxnLst/>
            <a:rect l="l" t="t" r="r" b="b"/>
            <a:pathLst>
              <a:path w="108578">
                <a:moveTo>
                  <a:pt x="0" y="0"/>
                </a:moveTo>
                <a:lnTo>
                  <a:pt x="108578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1047194" y="2164225"/>
            <a:ext cx="108578" cy="0"/>
          </a:xfrm>
          <a:custGeom>
            <a:avLst/>
            <a:gdLst/>
            <a:ahLst/>
            <a:cxnLst/>
            <a:rect l="l" t="t" r="r" b="b"/>
            <a:pathLst>
              <a:path w="108578">
                <a:moveTo>
                  <a:pt x="0" y="0"/>
                </a:moveTo>
                <a:lnTo>
                  <a:pt x="108578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1047194" y="2175051"/>
            <a:ext cx="108578" cy="0"/>
          </a:xfrm>
          <a:custGeom>
            <a:avLst/>
            <a:gdLst/>
            <a:ahLst/>
            <a:cxnLst/>
            <a:rect l="l" t="t" r="r" b="b"/>
            <a:pathLst>
              <a:path w="108578">
                <a:moveTo>
                  <a:pt x="0" y="0"/>
                </a:moveTo>
                <a:lnTo>
                  <a:pt x="108578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1052668" y="2185876"/>
            <a:ext cx="103104" cy="0"/>
          </a:xfrm>
          <a:custGeom>
            <a:avLst/>
            <a:gdLst/>
            <a:ahLst/>
            <a:cxnLst/>
            <a:rect l="l" t="t" r="r" b="b"/>
            <a:pathLst>
              <a:path w="103104">
                <a:moveTo>
                  <a:pt x="0" y="0"/>
                </a:moveTo>
                <a:lnTo>
                  <a:pt x="103104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1052668" y="2213115"/>
            <a:ext cx="108578" cy="0"/>
          </a:xfrm>
          <a:custGeom>
            <a:avLst/>
            <a:gdLst/>
            <a:ahLst/>
            <a:cxnLst/>
            <a:rect l="l" t="t" r="r" b="b"/>
            <a:pathLst>
              <a:path w="108578">
                <a:moveTo>
                  <a:pt x="108578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1052668" y="2234765"/>
            <a:ext cx="108578" cy="0"/>
          </a:xfrm>
          <a:custGeom>
            <a:avLst/>
            <a:gdLst/>
            <a:ahLst/>
            <a:cxnLst/>
            <a:rect l="l" t="t" r="r" b="b"/>
            <a:pathLst>
              <a:path w="108578">
                <a:moveTo>
                  <a:pt x="108578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1052668" y="2256588"/>
            <a:ext cx="108578" cy="0"/>
          </a:xfrm>
          <a:custGeom>
            <a:avLst/>
            <a:gdLst/>
            <a:ahLst/>
            <a:cxnLst/>
            <a:rect l="l" t="t" r="r" b="b"/>
            <a:pathLst>
              <a:path w="108578">
                <a:moveTo>
                  <a:pt x="108578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1052668" y="2283654"/>
            <a:ext cx="108578" cy="0"/>
          </a:xfrm>
          <a:custGeom>
            <a:avLst/>
            <a:gdLst/>
            <a:ahLst/>
            <a:cxnLst/>
            <a:rect l="l" t="t" r="r" b="b"/>
            <a:pathLst>
              <a:path w="108578">
                <a:moveTo>
                  <a:pt x="108578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1052668" y="2305479"/>
            <a:ext cx="108578" cy="0"/>
          </a:xfrm>
          <a:custGeom>
            <a:avLst/>
            <a:gdLst/>
            <a:ahLst/>
            <a:cxnLst/>
            <a:rect l="l" t="t" r="r" b="b"/>
            <a:pathLst>
              <a:path w="108578">
                <a:moveTo>
                  <a:pt x="108578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1286067" y="2126162"/>
            <a:ext cx="103104" cy="0"/>
          </a:xfrm>
          <a:custGeom>
            <a:avLst/>
            <a:gdLst/>
            <a:ahLst/>
            <a:cxnLst/>
            <a:rect l="l" t="t" r="r" b="b"/>
            <a:pathLst>
              <a:path w="103104">
                <a:moveTo>
                  <a:pt x="0" y="0"/>
                </a:moveTo>
                <a:lnTo>
                  <a:pt x="103104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1166721" y="2142575"/>
            <a:ext cx="103104" cy="0"/>
          </a:xfrm>
          <a:custGeom>
            <a:avLst/>
            <a:gdLst/>
            <a:ahLst/>
            <a:cxnLst/>
            <a:rect l="l" t="t" r="r" b="b"/>
            <a:pathLst>
              <a:path w="103104">
                <a:moveTo>
                  <a:pt x="0" y="0"/>
                </a:moveTo>
                <a:lnTo>
                  <a:pt x="103104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1166721" y="2164225"/>
            <a:ext cx="103104" cy="0"/>
          </a:xfrm>
          <a:custGeom>
            <a:avLst/>
            <a:gdLst/>
            <a:ahLst/>
            <a:cxnLst/>
            <a:rect l="l" t="t" r="r" b="b"/>
            <a:pathLst>
              <a:path w="103104">
                <a:moveTo>
                  <a:pt x="0" y="0"/>
                </a:moveTo>
                <a:lnTo>
                  <a:pt x="103104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1166721" y="2191464"/>
            <a:ext cx="103104" cy="0"/>
          </a:xfrm>
          <a:custGeom>
            <a:avLst/>
            <a:gdLst/>
            <a:ahLst/>
            <a:cxnLst/>
            <a:rect l="l" t="t" r="r" b="b"/>
            <a:pathLst>
              <a:path w="103104">
                <a:moveTo>
                  <a:pt x="0" y="0"/>
                </a:moveTo>
                <a:lnTo>
                  <a:pt x="103104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1166721" y="2213115"/>
            <a:ext cx="103104" cy="0"/>
          </a:xfrm>
          <a:custGeom>
            <a:avLst/>
            <a:gdLst/>
            <a:ahLst/>
            <a:cxnLst/>
            <a:rect l="l" t="t" r="r" b="b"/>
            <a:pathLst>
              <a:path w="103104">
                <a:moveTo>
                  <a:pt x="0" y="0"/>
                </a:moveTo>
                <a:lnTo>
                  <a:pt x="103104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1166721" y="2229356"/>
            <a:ext cx="103104" cy="0"/>
          </a:xfrm>
          <a:custGeom>
            <a:avLst/>
            <a:gdLst/>
            <a:ahLst/>
            <a:cxnLst/>
            <a:rect l="l" t="t" r="r" b="b"/>
            <a:pathLst>
              <a:path w="103104">
                <a:moveTo>
                  <a:pt x="0" y="0"/>
                </a:moveTo>
                <a:lnTo>
                  <a:pt x="103104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1166721" y="2251179"/>
            <a:ext cx="103104" cy="0"/>
          </a:xfrm>
          <a:custGeom>
            <a:avLst/>
            <a:gdLst/>
            <a:ahLst/>
            <a:cxnLst/>
            <a:rect l="l" t="t" r="r" b="b"/>
            <a:pathLst>
              <a:path w="103104">
                <a:moveTo>
                  <a:pt x="0" y="0"/>
                </a:moveTo>
                <a:lnTo>
                  <a:pt x="103104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1166721" y="2272829"/>
            <a:ext cx="103104" cy="0"/>
          </a:xfrm>
          <a:custGeom>
            <a:avLst/>
            <a:gdLst/>
            <a:ahLst/>
            <a:cxnLst/>
            <a:rect l="l" t="t" r="r" b="b"/>
            <a:pathLst>
              <a:path w="103104">
                <a:moveTo>
                  <a:pt x="0" y="0"/>
                </a:moveTo>
                <a:lnTo>
                  <a:pt x="103104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1166721" y="2300066"/>
            <a:ext cx="103104" cy="0"/>
          </a:xfrm>
          <a:custGeom>
            <a:avLst/>
            <a:gdLst/>
            <a:ahLst/>
            <a:cxnLst/>
            <a:rect l="l" t="t" r="r" b="b"/>
            <a:pathLst>
              <a:path w="103104">
                <a:moveTo>
                  <a:pt x="0" y="0"/>
                </a:moveTo>
                <a:lnTo>
                  <a:pt x="103104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1166721" y="2316304"/>
            <a:ext cx="103104" cy="0"/>
          </a:xfrm>
          <a:custGeom>
            <a:avLst/>
            <a:gdLst/>
            <a:ahLst/>
            <a:cxnLst/>
            <a:rect l="l" t="t" r="r" b="b"/>
            <a:pathLst>
              <a:path w="103104">
                <a:moveTo>
                  <a:pt x="0" y="0"/>
                </a:moveTo>
                <a:lnTo>
                  <a:pt x="103104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1166721" y="2126162"/>
            <a:ext cx="103104" cy="0"/>
          </a:xfrm>
          <a:custGeom>
            <a:avLst/>
            <a:gdLst/>
            <a:ahLst/>
            <a:cxnLst/>
            <a:rect l="l" t="t" r="r" b="b"/>
            <a:pathLst>
              <a:path w="103104">
                <a:moveTo>
                  <a:pt x="0" y="0"/>
                </a:moveTo>
                <a:lnTo>
                  <a:pt x="103104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1286067" y="2153400"/>
            <a:ext cx="103104" cy="0"/>
          </a:xfrm>
          <a:custGeom>
            <a:avLst/>
            <a:gdLst/>
            <a:ahLst/>
            <a:cxnLst/>
            <a:rect l="l" t="t" r="r" b="b"/>
            <a:pathLst>
              <a:path w="103104">
                <a:moveTo>
                  <a:pt x="0" y="0"/>
                </a:moveTo>
                <a:lnTo>
                  <a:pt x="103104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1286067" y="2180467"/>
            <a:ext cx="103104" cy="0"/>
          </a:xfrm>
          <a:custGeom>
            <a:avLst/>
            <a:gdLst/>
            <a:ahLst/>
            <a:cxnLst/>
            <a:rect l="l" t="t" r="r" b="b"/>
            <a:pathLst>
              <a:path w="103104">
                <a:moveTo>
                  <a:pt x="0" y="0"/>
                </a:moveTo>
                <a:lnTo>
                  <a:pt x="103104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1286067" y="2218531"/>
            <a:ext cx="103104" cy="0"/>
          </a:xfrm>
          <a:custGeom>
            <a:avLst/>
            <a:gdLst/>
            <a:ahLst/>
            <a:cxnLst/>
            <a:rect l="l" t="t" r="r" b="b"/>
            <a:pathLst>
              <a:path w="103104">
                <a:moveTo>
                  <a:pt x="0" y="0"/>
                </a:moveTo>
                <a:lnTo>
                  <a:pt x="103104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1286067" y="2245762"/>
            <a:ext cx="103104" cy="0"/>
          </a:xfrm>
          <a:custGeom>
            <a:avLst/>
            <a:gdLst/>
            <a:ahLst/>
            <a:cxnLst/>
            <a:rect l="l" t="t" r="r" b="b"/>
            <a:pathLst>
              <a:path w="103104">
                <a:moveTo>
                  <a:pt x="0" y="0"/>
                </a:moveTo>
                <a:lnTo>
                  <a:pt x="103104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1286067" y="2278238"/>
            <a:ext cx="103104" cy="0"/>
          </a:xfrm>
          <a:custGeom>
            <a:avLst/>
            <a:gdLst/>
            <a:ahLst/>
            <a:cxnLst/>
            <a:rect l="l" t="t" r="r" b="b"/>
            <a:pathLst>
              <a:path w="103104">
                <a:moveTo>
                  <a:pt x="0" y="0"/>
                </a:moveTo>
                <a:lnTo>
                  <a:pt x="103104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1286067" y="2316304"/>
            <a:ext cx="103104" cy="0"/>
          </a:xfrm>
          <a:custGeom>
            <a:avLst/>
            <a:gdLst/>
            <a:ahLst/>
            <a:cxnLst/>
            <a:rect l="l" t="t" r="r" b="b"/>
            <a:pathLst>
              <a:path w="103104">
                <a:moveTo>
                  <a:pt x="0" y="0"/>
                </a:moveTo>
                <a:lnTo>
                  <a:pt x="103104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1405413" y="2267413"/>
            <a:ext cx="108557" cy="0"/>
          </a:xfrm>
          <a:custGeom>
            <a:avLst/>
            <a:gdLst/>
            <a:ahLst/>
            <a:cxnLst/>
            <a:rect l="l" t="t" r="r" b="b"/>
            <a:pathLst>
              <a:path w="108557">
                <a:moveTo>
                  <a:pt x="0" y="0"/>
                </a:moveTo>
                <a:lnTo>
                  <a:pt x="108557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1405413" y="2316304"/>
            <a:ext cx="108557" cy="0"/>
          </a:xfrm>
          <a:custGeom>
            <a:avLst/>
            <a:gdLst/>
            <a:ahLst/>
            <a:cxnLst/>
            <a:rect l="l" t="t" r="r" b="b"/>
            <a:pathLst>
              <a:path w="108557">
                <a:moveTo>
                  <a:pt x="0" y="0"/>
                </a:moveTo>
                <a:lnTo>
                  <a:pt x="108557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1405413" y="2223940"/>
            <a:ext cx="108557" cy="0"/>
          </a:xfrm>
          <a:custGeom>
            <a:avLst/>
            <a:gdLst/>
            <a:ahLst/>
            <a:cxnLst/>
            <a:rect l="l" t="t" r="r" b="b"/>
            <a:pathLst>
              <a:path w="108557">
                <a:moveTo>
                  <a:pt x="0" y="0"/>
                </a:moveTo>
                <a:lnTo>
                  <a:pt x="108557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1405413" y="2180467"/>
            <a:ext cx="108557" cy="0"/>
          </a:xfrm>
          <a:custGeom>
            <a:avLst/>
            <a:gdLst/>
            <a:ahLst/>
            <a:cxnLst/>
            <a:rect l="l" t="t" r="r" b="b"/>
            <a:pathLst>
              <a:path w="108557">
                <a:moveTo>
                  <a:pt x="0" y="0"/>
                </a:moveTo>
                <a:lnTo>
                  <a:pt x="108557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1405413" y="2126162"/>
            <a:ext cx="108557" cy="0"/>
          </a:xfrm>
          <a:custGeom>
            <a:avLst/>
            <a:gdLst/>
            <a:ahLst/>
            <a:cxnLst/>
            <a:rect l="l" t="t" r="r" b="b"/>
            <a:pathLst>
              <a:path w="108557">
                <a:moveTo>
                  <a:pt x="0" y="0"/>
                </a:moveTo>
                <a:lnTo>
                  <a:pt x="108557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797557" y="1572325"/>
            <a:ext cx="727188" cy="461646"/>
          </a:xfrm>
          <a:custGeom>
            <a:avLst/>
            <a:gdLst/>
            <a:ahLst/>
            <a:cxnLst/>
            <a:rect l="l" t="t" r="r" b="b"/>
            <a:pathLst>
              <a:path w="727188" h="461646">
                <a:moveTo>
                  <a:pt x="0" y="352870"/>
                </a:moveTo>
                <a:lnTo>
                  <a:pt x="81391" y="385525"/>
                </a:lnTo>
                <a:lnTo>
                  <a:pt x="162773" y="412756"/>
                </a:lnTo>
                <a:lnTo>
                  <a:pt x="304016" y="445232"/>
                </a:lnTo>
                <a:lnTo>
                  <a:pt x="369163" y="456057"/>
                </a:lnTo>
                <a:lnTo>
                  <a:pt x="423362" y="461646"/>
                </a:lnTo>
                <a:lnTo>
                  <a:pt x="477561" y="456057"/>
                </a:lnTo>
                <a:lnTo>
                  <a:pt x="526467" y="450648"/>
                </a:lnTo>
                <a:lnTo>
                  <a:pt x="569898" y="434407"/>
                </a:lnTo>
                <a:lnTo>
                  <a:pt x="602382" y="407347"/>
                </a:lnTo>
                <a:lnTo>
                  <a:pt x="635046" y="374700"/>
                </a:lnTo>
                <a:lnTo>
                  <a:pt x="662228" y="336636"/>
                </a:lnTo>
                <a:lnTo>
                  <a:pt x="700215" y="260680"/>
                </a:lnTo>
                <a:lnTo>
                  <a:pt x="710989" y="222616"/>
                </a:lnTo>
                <a:lnTo>
                  <a:pt x="721909" y="189968"/>
                </a:lnTo>
                <a:lnTo>
                  <a:pt x="727188" y="162901"/>
                </a:lnTo>
                <a:lnTo>
                  <a:pt x="716413" y="97778"/>
                </a:lnTo>
                <a:lnTo>
                  <a:pt x="705494" y="70568"/>
                </a:lnTo>
                <a:lnTo>
                  <a:pt x="689223" y="43487"/>
                </a:lnTo>
                <a:lnTo>
                  <a:pt x="673003" y="21636"/>
                </a:lnTo>
                <a:lnTo>
                  <a:pt x="640513" y="0"/>
                </a:lnTo>
                <a:lnTo>
                  <a:pt x="624097" y="0"/>
                </a:lnTo>
                <a:lnTo>
                  <a:pt x="597088" y="5444"/>
                </a:lnTo>
                <a:lnTo>
                  <a:pt x="548183" y="37899"/>
                </a:lnTo>
                <a:lnTo>
                  <a:pt x="499277" y="75941"/>
                </a:lnTo>
                <a:lnTo>
                  <a:pt x="477561" y="86781"/>
                </a:lnTo>
                <a:lnTo>
                  <a:pt x="445078" y="108603"/>
                </a:lnTo>
                <a:lnTo>
                  <a:pt x="439604" y="108603"/>
                </a:lnTo>
                <a:lnTo>
                  <a:pt x="445078" y="103194"/>
                </a:lnTo>
                <a:lnTo>
                  <a:pt x="461320" y="92369"/>
                </a:lnTo>
              </a:path>
            </a:pathLst>
          </a:custGeom>
          <a:ln w="54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1673133" y="1530698"/>
            <a:ext cx="841223" cy="830915"/>
          </a:xfrm>
          <a:custGeom>
            <a:avLst/>
            <a:gdLst/>
            <a:ahLst/>
            <a:cxnLst/>
            <a:rect l="l" t="t" r="r" b="b"/>
            <a:pathLst>
              <a:path w="841223" h="830915">
                <a:moveTo>
                  <a:pt x="0" y="830915"/>
                </a:moveTo>
                <a:lnTo>
                  <a:pt x="841223" y="830915"/>
                </a:lnTo>
                <a:lnTo>
                  <a:pt x="841223" y="0"/>
                </a:lnTo>
                <a:lnTo>
                  <a:pt x="0" y="0"/>
                </a:lnTo>
                <a:lnTo>
                  <a:pt x="0" y="830915"/>
                </a:lnTo>
                <a:close/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98515" y="2050213"/>
            <a:ext cx="786988" cy="0"/>
          </a:xfrm>
          <a:custGeom>
            <a:avLst/>
            <a:gdLst/>
            <a:ahLst/>
            <a:cxnLst/>
            <a:rect l="l" t="t" r="r" b="b"/>
            <a:pathLst>
              <a:path w="786988">
                <a:moveTo>
                  <a:pt x="0" y="0"/>
                </a:moveTo>
                <a:lnTo>
                  <a:pt x="786988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2024215" y="1833006"/>
            <a:ext cx="195246" cy="168318"/>
          </a:xfrm>
          <a:custGeom>
            <a:avLst/>
            <a:gdLst/>
            <a:ahLst/>
            <a:cxnLst/>
            <a:rect l="l" t="t" r="r" b="b"/>
            <a:pathLst>
              <a:path w="195246" h="168318">
                <a:moveTo>
                  <a:pt x="0" y="81364"/>
                </a:moveTo>
                <a:lnTo>
                  <a:pt x="5278" y="48889"/>
                </a:lnTo>
                <a:lnTo>
                  <a:pt x="27045" y="27066"/>
                </a:lnTo>
                <a:lnTo>
                  <a:pt x="59658" y="5416"/>
                </a:lnTo>
                <a:lnTo>
                  <a:pt x="97623" y="0"/>
                </a:lnTo>
                <a:lnTo>
                  <a:pt x="135587" y="5416"/>
                </a:lnTo>
                <a:lnTo>
                  <a:pt x="168273" y="27066"/>
                </a:lnTo>
                <a:lnTo>
                  <a:pt x="189967" y="48889"/>
                </a:lnTo>
                <a:lnTo>
                  <a:pt x="195246" y="81364"/>
                </a:lnTo>
                <a:lnTo>
                  <a:pt x="189967" y="114019"/>
                </a:lnTo>
                <a:lnTo>
                  <a:pt x="168273" y="141079"/>
                </a:lnTo>
                <a:lnTo>
                  <a:pt x="135587" y="162901"/>
                </a:lnTo>
                <a:lnTo>
                  <a:pt x="97623" y="168318"/>
                </a:lnTo>
                <a:lnTo>
                  <a:pt x="59658" y="162901"/>
                </a:lnTo>
                <a:lnTo>
                  <a:pt x="27045" y="141079"/>
                </a:lnTo>
                <a:lnTo>
                  <a:pt x="5278" y="114019"/>
                </a:lnTo>
                <a:lnTo>
                  <a:pt x="0" y="81364"/>
                </a:lnTo>
              </a:path>
            </a:pathLst>
          </a:custGeom>
          <a:ln w="544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1709434" y="2055622"/>
            <a:ext cx="732681" cy="0"/>
          </a:xfrm>
          <a:custGeom>
            <a:avLst/>
            <a:gdLst/>
            <a:ahLst/>
            <a:cxnLst/>
            <a:rect l="l" t="t" r="r" b="b"/>
            <a:pathLst>
              <a:path w="732681">
                <a:moveTo>
                  <a:pt x="0" y="0"/>
                </a:moveTo>
                <a:lnTo>
                  <a:pt x="732681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1774589" y="2104511"/>
            <a:ext cx="613146" cy="0"/>
          </a:xfrm>
          <a:custGeom>
            <a:avLst/>
            <a:gdLst/>
            <a:ahLst/>
            <a:cxnLst/>
            <a:rect l="l" t="t" r="r" b="b"/>
            <a:pathLst>
              <a:path w="613146">
                <a:moveTo>
                  <a:pt x="0" y="0"/>
                </a:moveTo>
                <a:lnTo>
                  <a:pt x="613146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774589" y="2136987"/>
            <a:ext cx="558911" cy="0"/>
          </a:xfrm>
          <a:custGeom>
            <a:avLst/>
            <a:gdLst/>
            <a:ahLst/>
            <a:cxnLst/>
            <a:rect l="l" t="t" r="r" b="b"/>
            <a:pathLst>
              <a:path w="558911">
                <a:moveTo>
                  <a:pt x="0" y="0"/>
                </a:moveTo>
                <a:lnTo>
                  <a:pt x="558911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1850518" y="2185876"/>
            <a:ext cx="406908" cy="0"/>
          </a:xfrm>
          <a:custGeom>
            <a:avLst/>
            <a:gdLst/>
            <a:ahLst/>
            <a:cxnLst/>
            <a:rect l="l" t="t" r="r" b="b"/>
            <a:pathLst>
              <a:path w="406908">
                <a:moveTo>
                  <a:pt x="0" y="0"/>
                </a:moveTo>
                <a:lnTo>
                  <a:pt x="406908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910177" y="2240181"/>
            <a:ext cx="271320" cy="5580"/>
          </a:xfrm>
          <a:custGeom>
            <a:avLst/>
            <a:gdLst/>
            <a:ahLst/>
            <a:cxnLst/>
            <a:rect l="l" t="t" r="r" b="b"/>
            <a:pathLst>
              <a:path w="271320" h="5580">
                <a:moveTo>
                  <a:pt x="0" y="5580"/>
                </a:moveTo>
                <a:lnTo>
                  <a:pt x="271320" y="5580"/>
                </a:lnTo>
                <a:lnTo>
                  <a:pt x="27132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1850518" y="1604780"/>
            <a:ext cx="217157" cy="97799"/>
          </a:xfrm>
          <a:custGeom>
            <a:avLst/>
            <a:gdLst/>
            <a:ahLst/>
            <a:cxnLst/>
            <a:rect l="l" t="t" r="r" b="b"/>
            <a:pathLst>
              <a:path w="217157" h="97799">
                <a:moveTo>
                  <a:pt x="217157" y="0"/>
                </a:moveTo>
                <a:lnTo>
                  <a:pt x="0" y="97799"/>
                </a:lnTo>
              </a:path>
            </a:pathLst>
          </a:custGeom>
          <a:ln w="54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1910177" y="1648267"/>
            <a:ext cx="108542" cy="48903"/>
          </a:xfrm>
          <a:custGeom>
            <a:avLst/>
            <a:gdLst/>
            <a:ahLst/>
            <a:cxnLst/>
            <a:rect l="l" t="t" r="r" b="b"/>
            <a:pathLst>
              <a:path w="108542" h="48903">
                <a:moveTo>
                  <a:pt x="108542" y="0"/>
                </a:moveTo>
                <a:lnTo>
                  <a:pt x="0" y="48903"/>
                </a:lnTo>
              </a:path>
            </a:pathLst>
          </a:custGeom>
          <a:ln w="54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866716" y="1599406"/>
            <a:ext cx="141083" cy="65288"/>
          </a:xfrm>
          <a:custGeom>
            <a:avLst/>
            <a:gdLst/>
            <a:ahLst/>
            <a:cxnLst/>
            <a:rect l="l" t="t" r="r" b="b"/>
            <a:pathLst>
              <a:path w="141083" h="65288">
                <a:moveTo>
                  <a:pt x="141083" y="0"/>
                </a:moveTo>
                <a:lnTo>
                  <a:pt x="0" y="65288"/>
                </a:lnTo>
              </a:path>
            </a:pathLst>
          </a:custGeom>
          <a:ln w="54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991529" y="1637449"/>
            <a:ext cx="108614" cy="43480"/>
          </a:xfrm>
          <a:custGeom>
            <a:avLst/>
            <a:gdLst/>
            <a:ahLst/>
            <a:cxnLst/>
            <a:rect l="l" t="t" r="r" b="b"/>
            <a:pathLst>
              <a:path w="108614" h="43480">
                <a:moveTo>
                  <a:pt x="108614" y="0"/>
                </a:moveTo>
                <a:lnTo>
                  <a:pt x="0" y="43480"/>
                </a:lnTo>
                <a:lnTo>
                  <a:pt x="0" y="38071"/>
                </a:lnTo>
              </a:path>
            </a:pathLst>
          </a:custGeom>
          <a:ln w="54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997025" y="1664695"/>
            <a:ext cx="65154" cy="32475"/>
          </a:xfrm>
          <a:custGeom>
            <a:avLst/>
            <a:gdLst/>
            <a:ahLst/>
            <a:cxnLst/>
            <a:rect l="l" t="t" r="r" b="b"/>
            <a:pathLst>
              <a:path w="65154" h="32475">
                <a:moveTo>
                  <a:pt x="65154" y="0"/>
                </a:moveTo>
                <a:lnTo>
                  <a:pt x="0" y="32475"/>
                </a:lnTo>
              </a:path>
            </a:pathLst>
          </a:custGeom>
          <a:ln w="54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2062180" y="1626631"/>
            <a:ext cx="103119" cy="54298"/>
          </a:xfrm>
          <a:custGeom>
            <a:avLst/>
            <a:gdLst/>
            <a:ahLst/>
            <a:cxnLst/>
            <a:rect l="l" t="t" r="r" b="b"/>
            <a:pathLst>
              <a:path w="103119" h="54298">
                <a:moveTo>
                  <a:pt x="0" y="54298"/>
                </a:moveTo>
                <a:lnTo>
                  <a:pt x="103119" y="0"/>
                </a:lnTo>
              </a:path>
            </a:pathLst>
          </a:custGeom>
          <a:ln w="54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2132613" y="1610224"/>
            <a:ext cx="92344" cy="54470"/>
          </a:xfrm>
          <a:custGeom>
            <a:avLst/>
            <a:gdLst/>
            <a:ahLst/>
            <a:cxnLst/>
            <a:rect l="l" t="t" r="r" b="b"/>
            <a:pathLst>
              <a:path w="92344" h="54470">
                <a:moveTo>
                  <a:pt x="0" y="54470"/>
                </a:moveTo>
                <a:lnTo>
                  <a:pt x="92344" y="0"/>
                </a:lnTo>
              </a:path>
            </a:pathLst>
          </a:custGeom>
          <a:ln w="543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2154307" y="1588588"/>
            <a:ext cx="124813" cy="76106"/>
          </a:xfrm>
          <a:custGeom>
            <a:avLst/>
            <a:gdLst/>
            <a:ahLst/>
            <a:cxnLst/>
            <a:rect l="l" t="t" r="r" b="b"/>
            <a:pathLst>
              <a:path w="124813" h="76106">
                <a:moveTo>
                  <a:pt x="0" y="76106"/>
                </a:moveTo>
                <a:lnTo>
                  <a:pt x="124813" y="0"/>
                </a:lnTo>
              </a:path>
            </a:pathLst>
          </a:custGeom>
          <a:ln w="543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1845022" y="1610224"/>
            <a:ext cx="86848" cy="54470"/>
          </a:xfrm>
          <a:custGeom>
            <a:avLst/>
            <a:gdLst/>
            <a:ahLst/>
            <a:cxnLst/>
            <a:rect l="l" t="t" r="r" b="b"/>
            <a:pathLst>
              <a:path w="86848" h="54470">
                <a:moveTo>
                  <a:pt x="86848" y="0"/>
                </a:moveTo>
                <a:lnTo>
                  <a:pt x="0" y="54470"/>
                </a:lnTo>
              </a:path>
            </a:pathLst>
          </a:custGeom>
          <a:ln w="54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850518" y="1637449"/>
            <a:ext cx="119317" cy="43480"/>
          </a:xfrm>
          <a:custGeom>
            <a:avLst/>
            <a:gdLst/>
            <a:ahLst/>
            <a:cxnLst/>
            <a:rect l="l" t="t" r="r" b="b"/>
            <a:pathLst>
              <a:path w="119317" h="43480">
                <a:moveTo>
                  <a:pt x="119317" y="0"/>
                </a:moveTo>
                <a:lnTo>
                  <a:pt x="0" y="43480"/>
                </a:lnTo>
              </a:path>
            </a:pathLst>
          </a:custGeom>
          <a:ln w="54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1877708" y="1588588"/>
            <a:ext cx="64937" cy="38042"/>
          </a:xfrm>
          <a:custGeom>
            <a:avLst/>
            <a:gdLst/>
            <a:ahLst/>
            <a:cxnLst/>
            <a:rect l="l" t="t" r="r" b="b"/>
            <a:pathLst>
              <a:path w="64937" h="38042">
                <a:moveTo>
                  <a:pt x="64937" y="0"/>
                </a:moveTo>
                <a:lnTo>
                  <a:pt x="0" y="38042"/>
                </a:lnTo>
              </a:path>
            </a:pathLst>
          </a:custGeom>
          <a:ln w="543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1763597" y="1637449"/>
            <a:ext cx="81425" cy="43480"/>
          </a:xfrm>
          <a:custGeom>
            <a:avLst/>
            <a:gdLst/>
            <a:ahLst/>
            <a:cxnLst/>
            <a:rect l="l" t="t" r="r" b="b"/>
            <a:pathLst>
              <a:path w="81425" h="43480">
                <a:moveTo>
                  <a:pt x="81425" y="0"/>
                </a:moveTo>
                <a:lnTo>
                  <a:pt x="0" y="43480"/>
                </a:lnTo>
              </a:path>
            </a:pathLst>
          </a:custGeom>
          <a:ln w="54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1725705" y="1642894"/>
            <a:ext cx="75856" cy="43451"/>
          </a:xfrm>
          <a:custGeom>
            <a:avLst/>
            <a:gdLst/>
            <a:ahLst/>
            <a:cxnLst/>
            <a:rect l="l" t="t" r="r" b="b"/>
            <a:pathLst>
              <a:path w="75856" h="43451">
                <a:moveTo>
                  <a:pt x="75856" y="0"/>
                </a:moveTo>
                <a:lnTo>
                  <a:pt x="0" y="43451"/>
                </a:lnTo>
              </a:path>
            </a:pathLst>
          </a:custGeom>
          <a:ln w="54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714713" y="1599406"/>
            <a:ext cx="103119" cy="59700"/>
          </a:xfrm>
          <a:custGeom>
            <a:avLst/>
            <a:gdLst/>
            <a:ahLst/>
            <a:cxnLst/>
            <a:rect l="l" t="t" r="r" b="b"/>
            <a:pathLst>
              <a:path w="103119" h="59700">
                <a:moveTo>
                  <a:pt x="103119" y="0"/>
                </a:moveTo>
                <a:lnTo>
                  <a:pt x="0" y="59700"/>
                </a:lnTo>
              </a:path>
            </a:pathLst>
          </a:custGeom>
          <a:ln w="54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703938" y="1642894"/>
            <a:ext cx="65154" cy="38035"/>
          </a:xfrm>
          <a:custGeom>
            <a:avLst/>
            <a:gdLst/>
            <a:ahLst/>
            <a:cxnLst/>
            <a:rect l="l" t="t" r="r" b="b"/>
            <a:pathLst>
              <a:path w="65154" h="38035">
                <a:moveTo>
                  <a:pt x="65154" y="0"/>
                </a:moveTo>
                <a:lnTo>
                  <a:pt x="0" y="38035"/>
                </a:lnTo>
              </a:path>
            </a:pathLst>
          </a:custGeom>
          <a:ln w="543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2121839" y="1653712"/>
            <a:ext cx="97623" cy="54283"/>
          </a:xfrm>
          <a:custGeom>
            <a:avLst/>
            <a:gdLst/>
            <a:ahLst/>
            <a:cxnLst/>
            <a:rect l="l" t="t" r="r" b="b"/>
            <a:pathLst>
              <a:path w="97623" h="54283">
                <a:moveTo>
                  <a:pt x="97623" y="0"/>
                </a:moveTo>
                <a:lnTo>
                  <a:pt x="0" y="54283"/>
                </a:lnTo>
              </a:path>
            </a:pathLst>
          </a:custGeom>
          <a:ln w="54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2170723" y="1642894"/>
            <a:ext cx="75929" cy="43451"/>
          </a:xfrm>
          <a:custGeom>
            <a:avLst/>
            <a:gdLst/>
            <a:ahLst/>
            <a:cxnLst/>
            <a:rect l="l" t="t" r="r" b="b"/>
            <a:pathLst>
              <a:path w="75929" h="43451">
                <a:moveTo>
                  <a:pt x="0" y="43451"/>
                </a:moveTo>
                <a:lnTo>
                  <a:pt x="75929" y="0"/>
                </a:lnTo>
              </a:path>
            </a:pathLst>
          </a:custGeom>
          <a:ln w="54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2154307" y="1664695"/>
            <a:ext cx="103119" cy="54298"/>
          </a:xfrm>
          <a:custGeom>
            <a:avLst/>
            <a:gdLst/>
            <a:ahLst/>
            <a:cxnLst/>
            <a:rect l="l" t="t" r="r" b="b"/>
            <a:pathLst>
              <a:path w="103119" h="54298">
                <a:moveTo>
                  <a:pt x="103119" y="0"/>
                </a:moveTo>
                <a:lnTo>
                  <a:pt x="0" y="54298"/>
                </a:lnTo>
              </a:path>
            </a:pathLst>
          </a:custGeom>
          <a:ln w="54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2219462" y="1642894"/>
            <a:ext cx="81425" cy="54276"/>
          </a:xfrm>
          <a:custGeom>
            <a:avLst/>
            <a:gdLst/>
            <a:ahLst/>
            <a:cxnLst/>
            <a:rect l="l" t="t" r="r" b="b"/>
            <a:pathLst>
              <a:path w="81425" h="54276">
                <a:moveTo>
                  <a:pt x="0" y="54276"/>
                </a:moveTo>
                <a:lnTo>
                  <a:pt x="81425" y="0"/>
                </a:lnTo>
              </a:path>
            </a:pathLst>
          </a:custGeom>
          <a:ln w="54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2208687" y="1680929"/>
            <a:ext cx="75929" cy="48889"/>
          </a:xfrm>
          <a:custGeom>
            <a:avLst/>
            <a:gdLst/>
            <a:ahLst/>
            <a:cxnLst/>
            <a:rect l="l" t="t" r="r" b="b"/>
            <a:pathLst>
              <a:path w="75929" h="48889">
                <a:moveTo>
                  <a:pt x="75929" y="0"/>
                </a:moveTo>
                <a:lnTo>
                  <a:pt x="0" y="48889"/>
                </a:lnTo>
              </a:path>
            </a:pathLst>
          </a:custGeom>
          <a:ln w="54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2246652" y="1642894"/>
            <a:ext cx="152003" cy="86924"/>
          </a:xfrm>
          <a:custGeom>
            <a:avLst/>
            <a:gdLst/>
            <a:ahLst/>
            <a:cxnLst/>
            <a:rect l="l" t="t" r="r" b="b"/>
            <a:pathLst>
              <a:path w="152003" h="86924">
                <a:moveTo>
                  <a:pt x="0" y="86924"/>
                </a:moveTo>
                <a:lnTo>
                  <a:pt x="152003" y="0"/>
                </a:lnTo>
              </a:path>
            </a:pathLst>
          </a:custGeom>
          <a:ln w="54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2257427" y="1680929"/>
            <a:ext cx="130309" cy="75948"/>
          </a:xfrm>
          <a:custGeom>
            <a:avLst/>
            <a:gdLst/>
            <a:ahLst/>
            <a:cxnLst/>
            <a:rect l="l" t="t" r="r" b="b"/>
            <a:pathLst>
              <a:path w="130309" h="75948">
                <a:moveTo>
                  <a:pt x="0" y="75948"/>
                </a:moveTo>
                <a:lnTo>
                  <a:pt x="130309" y="0"/>
                </a:lnTo>
              </a:path>
            </a:pathLst>
          </a:custGeom>
          <a:ln w="543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2344275" y="1670104"/>
            <a:ext cx="108614" cy="70539"/>
          </a:xfrm>
          <a:custGeom>
            <a:avLst/>
            <a:gdLst/>
            <a:ahLst/>
            <a:cxnLst/>
            <a:rect l="l" t="t" r="r" b="b"/>
            <a:pathLst>
              <a:path w="108614" h="70539">
                <a:moveTo>
                  <a:pt x="0" y="70539"/>
                </a:moveTo>
                <a:lnTo>
                  <a:pt x="108614" y="0"/>
                </a:lnTo>
              </a:path>
            </a:pathLst>
          </a:custGeom>
          <a:ln w="54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2279121" y="1675520"/>
            <a:ext cx="97840" cy="48882"/>
          </a:xfrm>
          <a:custGeom>
            <a:avLst/>
            <a:gdLst/>
            <a:ahLst/>
            <a:cxnLst/>
            <a:rect l="l" t="t" r="r" b="b"/>
            <a:pathLst>
              <a:path w="97840" h="48882">
                <a:moveTo>
                  <a:pt x="97840" y="0"/>
                </a:moveTo>
                <a:lnTo>
                  <a:pt x="0" y="48882"/>
                </a:lnTo>
              </a:path>
            </a:pathLst>
          </a:custGeom>
          <a:ln w="54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2328077" y="1713405"/>
            <a:ext cx="108542" cy="48889"/>
          </a:xfrm>
          <a:custGeom>
            <a:avLst/>
            <a:gdLst/>
            <a:ahLst/>
            <a:cxnLst/>
            <a:rect l="l" t="t" r="r" b="b"/>
            <a:pathLst>
              <a:path w="108542" h="48889">
                <a:moveTo>
                  <a:pt x="108542" y="0"/>
                </a:moveTo>
                <a:lnTo>
                  <a:pt x="0" y="48889"/>
                </a:lnTo>
              </a:path>
            </a:pathLst>
          </a:custGeom>
          <a:ln w="54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2376961" y="1729818"/>
            <a:ext cx="70433" cy="32475"/>
          </a:xfrm>
          <a:custGeom>
            <a:avLst/>
            <a:gdLst/>
            <a:ahLst/>
            <a:cxnLst/>
            <a:rect l="l" t="t" r="r" b="b"/>
            <a:pathLst>
              <a:path w="70433" h="32475">
                <a:moveTo>
                  <a:pt x="70433" y="0"/>
                </a:moveTo>
                <a:lnTo>
                  <a:pt x="0" y="32475"/>
                </a:lnTo>
              </a:path>
            </a:pathLst>
          </a:custGeom>
          <a:ln w="54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2371465" y="1762294"/>
            <a:ext cx="54235" cy="21822"/>
          </a:xfrm>
          <a:custGeom>
            <a:avLst/>
            <a:gdLst/>
            <a:ahLst/>
            <a:cxnLst/>
            <a:rect l="l" t="t" r="r" b="b"/>
            <a:pathLst>
              <a:path w="54235" h="21822">
                <a:moveTo>
                  <a:pt x="54235" y="0"/>
                </a:moveTo>
                <a:lnTo>
                  <a:pt x="0" y="21822"/>
                </a:lnTo>
              </a:path>
            </a:pathLst>
          </a:custGeom>
          <a:ln w="54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1774589" y="1898136"/>
            <a:ext cx="64937" cy="59714"/>
          </a:xfrm>
          <a:custGeom>
            <a:avLst/>
            <a:gdLst/>
            <a:ahLst/>
            <a:cxnLst/>
            <a:rect l="l" t="t" r="r" b="b"/>
            <a:pathLst>
              <a:path w="64937" h="59714">
                <a:moveTo>
                  <a:pt x="0" y="27059"/>
                </a:moveTo>
                <a:lnTo>
                  <a:pt x="10774" y="10825"/>
                </a:lnTo>
                <a:lnTo>
                  <a:pt x="32468" y="0"/>
                </a:lnTo>
                <a:lnTo>
                  <a:pt x="54162" y="10825"/>
                </a:lnTo>
                <a:lnTo>
                  <a:pt x="64937" y="27059"/>
                </a:lnTo>
                <a:lnTo>
                  <a:pt x="54162" y="48889"/>
                </a:lnTo>
                <a:lnTo>
                  <a:pt x="32468" y="59714"/>
                </a:lnTo>
                <a:lnTo>
                  <a:pt x="10774" y="48889"/>
                </a:lnTo>
                <a:lnTo>
                  <a:pt x="0" y="27059"/>
                </a:lnTo>
              </a:path>
            </a:pathLst>
          </a:custGeom>
          <a:ln w="54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2013296" y="1593961"/>
            <a:ext cx="16198" cy="21851"/>
          </a:xfrm>
          <a:custGeom>
            <a:avLst/>
            <a:gdLst/>
            <a:ahLst/>
            <a:cxnLst/>
            <a:rect l="l" t="t" r="r" b="b"/>
            <a:pathLst>
              <a:path w="16198" h="21851">
                <a:moveTo>
                  <a:pt x="0" y="21851"/>
                </a:moveTo>
                <a:lnTo>
                  <a:pt x="16198" y="0"/>
                </a:lnTo>
              </a:path>
            </a:pathLst>
          </a:custGeom>
          <a:ln w="54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1709434" y="2066447"/>
            <a:ext cx="732681" cy="0"/>
          </a:xfrm>
          <a:custGeom>
            <a:avLst/>
            <a:gdLst/>
            <a:ahLst/>
            <a:cxnLst/>
            <a:rect l="l" t="t" r="r" b="b"/>
            <a:pathLst>
              <a:path w="732681">
                <a:moveTo>
                  <a:pt x="0" y="0"/>
                </a:moveTo>
                <a:lnTo>
                  <a:pt x="732681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1731128" y="2082689"/>
            <a:ext cx="656607" cy="0"/>
          </a:xfrm>
          <a:custGeom>
            <a:avLst/>
            <a:gdLst/>
            <a:ahLst/>
            <a:cxnLst/>
            <a:rect l="l" t="t" r="r" b="b"/>
            <a:pathLst>
              <a:path w="656607">
                <a:moveTo>
                  <a:pt x="0" y="0"/>
                </a:moveTo>
                <a:lnTo>
                  <a:pt x="656607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1948141" y="2321717"/>
            <a:ext cx="189967" cy="0"/>
          </a:xfrm>
          <a:custGeom>
            <a:avLst/>
            <a:gdLst/>
            <a:ahLst/>
            <a:cxnLst/>
            <a:rect l="l" t="t" r="r" b="b"/>
            <a:pathLst>
              <a:path w="189967">
                <a:moveTo>
                  <a:pt x="0" y="0"/>
                </a:moveTo>
                <a:lnTo>
                  <a:pt x="189967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2045909" y="1833006"/>
            <a:ext cx="65009" cy="141079"/>
          </a:xfrm>
          <a:custGeom>
            <a:avLst/>
            <a:gdLst/>
            <a:ahLst/>
            <a:cxnLst/>
            <a:rect l="l" t="t" r="r" b="b"/>
            <a:pathLst>
              <a:path w="65009" h="141079">
                <a:moveTo>
                  <a:pt x="65009" y="0"/>
                </a:moveTo>
                <a:lnTo>
                  <a:pt x="43243" y="10825"/>
                </a:lnTo>
                <a:lnTo>
                  <a:pt x="10774" y="32475"/>
                </a:lnTo>
                <a:lnTo>
                  <a:pt x="5351" y="48889"/>
                </a:lnTo>
                <a:lnTo>
                  <a:pt x="0" y="92190"/>
                </a:lnTo>
                <a:lnTo>
                  <a:pt x="0" y="114019"/>
                </a:lnTo>
                <a:lnTo>
                  <a:pt x="5351" y="141079"/>
                </a:lnTo>
              </a:path>
            </a:pathLst>
          </a:custGeom>
          <a:ln w="54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029494" y="1838422"/>
            <a:ext cx="59658" cy="119428"/>
          </a:xfrm>
          <a:custGeom>
            <a:avLst/>
            <a:gdLst/>
            <a:ahLst/>
            <a:cxnLst/>
            <a:rect l="l" t="t" r="r" b="b"/>
            <a:pathLst>
              <a:path w="59658" h="119428">
                <a:moveTo>
                  <a:pt x="59658" y="0"/>
                </a:moveTo>
                <a:lnTo>
                  <a:pt x="32685" y="16234"/>
                </a:lnTo>
                <a:lnTo>
                  <a:pt x="10991" y="32475"/>
                </a:lnTo>
                <a:lnTo>
                  <a:pt x="5495" y="59714"/>
                </a:lnTo>
                <a:lnTo>
                  <a:pt x="0" y="81364"/>
                </a:lnTo>
                <a:lnTo>
                  <a:pt x="0" y="97778"/>
                </a:lnTo>
                <a:lnTo>
                  <a:pt x="5495" y="114012"/>
                </a:lnTo>
                <a:lnTo>
                  <a:pt x="5495" y="119428"/>
                </a:lnTo>
                <a:lnTo>
                  <a:pt x="5495" y="114012"/>
                </a:lnTo>
              </a:path>
            </a:pathLst>
          </a:custGeom>
          <a:ln w="5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2034990" y="1833006"/>
            <a:ext cx="65154" cy="130254"/>
          </a:xfrm>
          <a:custGeom>
            <a:avLst/>
            <a:gdLst/>
            <a:ahLst/>
            <a:cxnLst/>
            <a:rect l="l" t="t" r="r" b="b"/>
            <a:pathLst>
              <a:path w="65154" h="130254">
                <a:moveTo>
                  <a:pt x="5495" y="130254"/>
                </a:moveTo>
                <a:lnTo>
                  <a:pt x="0" y="108603"/>
                </a:lnTo>
                <a:lnTo>
                  <a:pt x="0" y="86781"/>
                </a:lnTo>
                <a:lnTo>
                  <a:pt x="5495" y="65130"/>
                </a:lnTo>
                <a:lnTo>
                  <a:pt x="10919" y="48889"/>
                </a:lnTo>
                <a:lnTo>
                  <a:pt x="21694" y="32475"/>
                </a:lnTo>
                <a:lnTo>
                  <a:pt x="32685" y="21650"/>
                </a:lnTo>
                <a:lnTo>
                  <a:pt x="65154" y="0"/>
                </a:lnTo>
              </a:path>
            </a:pathLst>
          </a:custGeom>
          <a:ln w="5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2051261" y="1833006"/>
            <a:ext cx="70578" cy="152076"/>
          </a:xfrm>
          <a:custGeom>
            <a:avLst/>
            <a:gdLst/>
            <a:ahLst/>
            <a:cxnLst/>
            <a:rect l="l" t="t" r="r" b="b"/>
            <a:pathLst>
              <a:path w="70578" h="152076">
                <a:moveTo>
                  <a:pt x="70578" y="0"/>
                </a:moveTo>
                <a:lnTo>
                  <a:pt x="54307" y="10825"/>
                </a:lnTo>
                <a:lnTo>
                  <a:pt x="32613" y="16241"/>
                </a:lnTo>
                <a:lnTo>
                  <a:pt x="16415" y="32475"/>
                </a:lnTo>
                <a:lnTo>
                  <a:pt x="5423" y="48889"/>
                </a:lnTo>
                <a:lnTo>
                  <a:pt x="0" y="70539"/>
                </a:lnTo>
                <a:lnTo>
                  <a:pt x="0" y="97778"/>
                </a:lnTo>
                <a:lnTo>
                  <a:pt x="10919" y="152076"/>
                </a:lnTo>
              </a:path>
            </a:pathLst>
          </a:custGeom>
          <a:ln w="54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2067676" y="1833006"/>
            <a:ext cx="75856" cy="162901"/>
          </a:xfrm>
          <a:custGeom>
            <a:avLst/>
            <a:gdLst/>
            <a:ahLst/>
            <a:cxnLst/>
            <a:rect l="l" t="t" r="r" b="b"/>
            <a:pathLst>
              <a:path w="75856" h="162901">
                <a:moveTo>
                  <a:pt x="75856" y="0"/>
                </a:moveTo>
                <a:lnTo>
                  <a:pt x="43243" y="10825"/>
                </a:lnTo>
                <a:lnTo>
                  <a:pt x="21477" y="32475"/>
                </a:lnTo>
                <a:lnTo>
                  <a:pt x="10702" y="48889"/>
                </a:lnTo>
                <a:lnTo>
                  <a:pt x="5278" y="65130"/>
                </a:lnTo>
                <a:lnTo>
                  <a:pt x="0" y="97778"/>
                </a:lnTo>
                <a:lnTo>
                  <a:pt x="0" y="119428"/>
                </a:lnTo>
                <a:lnTo>
                  <a:pt x="5278" y="141079"/>
                </a:lnTo>
                <a:lnTo>
                  <a:pt x="10702" y="157492"/>
                </a:lnTo>
                <a:lnTo>
                  <a:pt x="10702" y="162901"/>
                </a:lnTo>
                <a:lnTo>
                  <a:pt x="10702" y="157492"/>
                </a:lnTo>
              </a:path>
            </a:pathLst>
          </a:custGeom>
          <a:ln w="54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2089153" y="1838422"/>
            <a:ext cx="70650" cy="162901"/>
          </a:xfrm>
          <a:custGeom>
            <a:avLst/>
            <a:gdLst/>
            <a:ahLst/>
            <a:cxnLst/>
            <a:rect l="l" t="t" r="r" b="b"/>
            <a:pathLst>
              <a:path w="70650" h="162901">
                <a:moveTo>
                  <a:pt x="70650" y="0"/>
                </a:moveTo>
                <a:lnTo>
                  <a:pt x="54379" y="0"/>
                </a:lnTo>
                <a:lnTo>
                  <a:pt x="43460" y="5409"/>
                </a:lnTo>
                <a:lnTo>
                  <a:pt x="21766" y="27059"/>
                </a:lnTo>
                <a:lnTo>
                  <a:pt x="0" y="92362"/>
                </a:lnTo>
                <a:lnTo>
                  <a:pt x="5495" y="130254"/>
                </a:lnTo>
                <a:lnTo>
                  <a:pt x="10991" y="162901"/>
                </a:lnTo>
              </a:path>
            </a:pathLst>
          </a:custGeom>
          <a:ln w="54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2127334" y="1849247"/>
            <a:ext cx="48739" cy="146660"/>
          </a:xfrm>
          <a:custGeom>
            <a:avLst/>
            <a:gdLst/>
            <a:ahLst/>
            <a:cxnLst/>
            <a:rect l="l" t="t" r="r" b="b"/>
            <a:pathLst>
              <a:path w="48739" h="146660">
                <a:moveTo>
                  <a:pt x="48739" y="0"/>
                </a:moveTo>
                <a:lnTo>
                  <a:pt x="32468" y="5409"/>
                </a:lnTo>
                <a:lnTo>
                  <a:pt x="10774" y="27238"/>
                </a:lnTo>
                <a:lnTo>
                  <a:pt x="5278" y="43472"/>
                </a:lnTo>
                <a:lnTo>
                  <a:pt x="0" y="86953"/>
                </a:lnTo>
                <a:lnTo>
                  <a:pt x="5278" y="114012"/>
                </a:lnTo>
                <a:lnTo>
                  <a:pt x="10774" y="146660"/>
                </a:lnTo>
              </a:path>
            </a:pathLst>
          </a:custGeom>
          <a:ln w="54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165299" y="1865481"/>
            <a:ext cx="32468" cy="114191"/>
          </a:xfrm>
          <a:custGeom>
            <a:avLst/>
            <a:gdLst/>
            <a:ahLst/>
            <a:cxnLst/>
            <a:rect l="l" t="t" r="r" b="b"/>
            <a:pathLst>
              <a:path w="32468" h="114191">
                <a:moveTo>
                  <a:pt x="32468" y="0"/>
                </a:moveTo>
                <a:lnTo>
                  <a:pt x="21694" y="5416"/>
                </a:lnTo>
                <a:lnTo>
                  <a:pt x="10774" y="16413"/>
                </a:lnTo>
                <a:lnTo>
                  <a:pt x="0" y="43480"/>
                </a:lnTo>
                <a:lnTo>
                  <a:pt x="0" y="59714"/>
                </a:lnTo>
                <a:lnTo>
                  <a:pt x="5423" y="76127"/>
                </a:lnTo>
                <a:lnTo>
                  <a:pt x="21694" y="114191"/>
                </a:lnTo>
              </a:path>
            </a:pathLst>
          </a:custGeom>
          <a:ln w="54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2203264" y="1892720"/>
            <a:ext cx="10919" cy="43480"/>
          </a:xfrm>
          <a:custGeom>
            <a:avLst/>
            <a:gdLst/>
            <a:ahLst/>
            <a:cxnLst/>
            <a:rect l="l" t="t" r="r" b="b"/>
            <a:pathLst>
              <a:path w="10919" h="43480">
                <a:moveTo>
                  <a:pt x="10919" y="0"/>
                </a:moveTo>
                <a:lnTo>
                  <a:pt x="0" y="21650"/>
                </a:lnTo>
                <a:lnTo>
                  <a:pt x="10919" y="43480"/>
                </a:lnTo>
              </a:path>
            </a:pathLst>
          </a:custGeom>
          <a:ln w="54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1714713" y="1610224"/>
            <a:ext cx="97840" cy="54470"/>
          </a:xfrm>
          <a:custGeom>
            <a:avLst/>
            <a:gdLst/>
            <a:ahLst/>
            <a:cxnLst/>
            <a:rect l="l" t="t" r="r" b="b"/>
            <a:pathLst>
              <a:path w="97840" h="54470">
                <a:moveTo>
                  <a:pt x="97840" y="0"/>
                </a:moveTo>
                <a:lnTo>
                  <a:pt x="0" y="54470"/>
                </a:lnTo>
              </a:path>
            </a:pathLst>
          </a:custGeom>
          <a:ln w="54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1731128" y="1577770"/>
            <a:ext cx="113893" cy="65123"/>
          </a:xfrm>
          <a:custGeom>
            <a:avLst/>
            <a:gdLst/>
            <a:ahLst/>
            <a:cxnLst/>
            <a:rect l="l" t="t" r="r" b="b"/>
            <a:pathLst>
              <a:path w="113893" h="65123">
                <a:moveTo>
                  <a:pt x="113893" y="0"/>
                </a:moveTo>
                <a:lnTo>
                  <a:pt x="0" y="65123"/>
                </a:lnTo>
              </a:path>
            </a:pathLst>
          </a:custGeom>
          <a:ln w="54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1741903" y="1561507"/>
            <a:ext cx="119389" cy="65123"/>
          </a:xfrm>
          <a:custGeom>
            <a:avLst/>
            <a:gdLst/>
            <a:ahLst/>
            <a:cxnLst/>
            <a:rect l="l" t="t" r="r" b="b"/>
            <a:pathLst>
              <a:path w="119389" h="65123">
                <a:moveTo>
                  <a:pt x="119389" y="0"/>
                </a:moveTo>
                <a:lnTo>
                  <a:pt x="0" y="65123"/>
                </a:lnTo>
              </a:path>
            </a:pathLst>
          </a:custGeom>
          <a:ln w="54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1703938" y="1555919"/>
            <a:ext cx="152003" cy="81529"/>
          </a:xfrm>
          <a:custGeom>
            <a:avLst/>
            <a:gdLst/>
            <a:ahLst/>
            <a:cxnLst/>
            <a:rect l="l" t="t" r="r" b="b"/>
            <a:pathLst>
              <a:path w="152003" h="81529">
                <a:moveTo>
                  <a:pt x="152003" y="0"/>
                </a:moveTo>
                <a:lnTo>
                  <a:pt x="0" y="81529"/>
                </a:lnTo>
              </a:path>
            </a:pathLst>
          </a:custGeom>
          <a:ln w="54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1720209" y="1545101"/>
            <a:ext cx="141083" cy="65123"/>
          </a:xfrm>
          <a:custGeom>
            <a:avLst/>
            <a:gdLst/>
            <a:ahLst/>
            <a:cxnLst/>
            <a:rect l="l" t="t" r="r" b="b"/>
            <a:pathLst>
              <a:path w="141083" h="65123">
                <a:moveTo>
                  <a:pt x="141083" y="0"/>
                </a:moveTo>
                <a:lnTo>
                  <a:pt x="0" y="65123"/>
                </a:lnTo>
              </a:path>
            </a:pathLst>
          </a:custGeom>
          <a:ln w="54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1801562" y="1577770"/>
            <a:ext cx="97840" cy="54305"/>
          </a:xfrm>
          <a:custGeom>
            <a:avLst/>
            <a:gdLst/>
            <a:ahLst/>
            <a:cxnLst/>
            <a:rect l="l" t="t" r="r" b="b"/>
            <a:pathLst>
              <a:path w="97840" h="54305">
                <a:moveTo>
                  <a:pt x="97840" y="0"/>
                </a:moveTo>
                <a:lnTo>
                  <a:pt x="0" y="54305"/>
                </a:lnTo>
              </a:path>
            </a:pathLst>
          </a:custGeom>
          <a:ln w="54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1828752" y="1561507"/>
            <a:ext cx="113893" cy="59678"/>
          </a:xfrm>
          <a:custGeom>
            <a:avLst/>
            <a:gdLst/>
            <a:ahLst/>
            <a:cxnLst/>
            <a:rect l="l" t="t" r="r" b="b"/>
            <a:pathLst>
              <a:path w="113893" h="59678">
                <a:moveTo>
                  <a:pt x="113893" y="0"/>
                </a:moveTo>
                <a:lnTo>
                  <a:pt x="0" y="59678"/>
                </a:lnTo>
              </a:path>
            </a:pathLst>
          </a:custGeom>
          <a:ln w="54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1866716" y="1566880"/>
            <a:ext cx="103119" cy="54305"/>
          </a:xfrm>
          <a:custGeom>
            <a:avLst/>
            <a:gdLst/>
            <a:ahLst/>
            <a:cxnLst/>
            <a:rect l="l" t="t" r="r" b="b"/>
            <a:pathLst>
              <a:path w="103119" h="54305">
                <a:moveTo>
                  <a:pt x="103119" y="0"/>
                </a:moveTo>
                <a:lnTo>
                  <a:pt x="0" y="54305"/>
                </a:lnTo>
              </a:path>
            </a:pathLst>
          </a:custGeom>
          <a:ln w="54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1893906" y="1572325"/>
            <a:ext cx="108614" cy="54305"/>
          </a:xfrm>
          <a:custGeom>
            <a:avLst/>
            <a:gdLst/>
            <a:ahLst/>
            <a:cxnLst/>
            <a:rect l="l" t="t" r="r" b="b"/>
            <a:pathLst>
              <a:path w="108614" h="54305">
                <a:moveTo>
                  <a:pt x="108614" y="0"/>
                </a:moveTo>
                <a:lnTo>
                  <a:pt x="0" y="54305"/>
                </a:lnTo>
              </a:path>
            </a:pathLst>
          </a:custGeom>
          <a:ln w="54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1931871" y="1572325"/>
            <a:ext cx="92344" cy="54305"/>
          </a:xfrm>
          <a:custGeom>
            <a:avLst/>
            <a:gdLst/>
            <a:ahLst/>
            <a:cxnLst/>
            <a:rect l="l" t="t" r="r" b="b"/>
            <a:pathLst>
              <a:path w="92344" h="54305">
                <a:moveTo>
                  <a:pt x="92344" y="0"/>
                </a:moveTo>
                <a:lnTo>
                  <a:pt x="0" y="54305"/>
                </a:lnTo>
              </a:path>
            </a:pathLst>
          </a:custGeom>
          <a:ln w="543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1937367" y="1615813"/>
            <a:ext cx="59658" cy="27081"/>
          </a:xfrm>
          <a:custGeom>
            <a:avLst/>
            <a:gdLst/>
            <a:ahLst/>
            <a:cxnLst/>
            <a:rect l="l" t="t" r="r" b="b"/>
            <a:pathLst>
              <a:path w="59658" h="27081">
                <a:moveTo>
                  <a:pt x="59658" y="0"/>
                </a:moveTo>
                <a:lnTo>
                  <a:pt x="0" y="27081"/>
                </a:lnTo>
              </a:path>
            </a:pathLst>
          </a:custGeom>
          <a:ln w="54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1931871" y="1593961"/>
            <a:ext cx="179048" cy="81558"/>
          </a:xfrm>
          <a:custGeom>
            <a:avLst/>
            <a:gdLst/>
            <a:ahLst/>
            <a:cxnLst/>
            <a:rect l="l" t="t" r="r" b="b"/>
            <a:pathLst>
              <a:path w="179048" h="81558">
                <a:moveTo>
                  <a:pt x="179048" y="0"/>
                </a:moveTo>
                <a:lnTo>
                  <a:pt x="0" y="81558"/>
                </a:lnTo>
              </a:path>
            </a:pathLst>
          </a:custGeom>
          <a:ln w="54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1969835" y="1577770"/>
            <a:ext cx="189967" cy="81336"/>
          </a:xfrm>
          <a:custGeom>
            <a:avLst/>
            <a:gdLst/>
            <a:ahLst/>
            <a:cxnLst/>
            <a:rect l="l" t="t" r="r" b="b"/>
            <a:pathLst>
              <a:path w="189967" h="81336">
                <a:moveTo>
                  <a:pt x="0" y="81336"/>
                </a:moveTo>
                <a:lnTo>
                  <a:pt x="189967" y="0"/>
                </a:lnTo>
              </a:path>
            </a:pathLst>
          </a:custGeom>
          <a:ln w="54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1991529" y="1604780"/>
            <a:ext cx="146579" cy="65324"/>
          </a:xfrm>
          <a:custGeom>
            <a:avLst/>
            <a:gdLst/>
            <a:ahLst/>
            <a:cxnLst/>
            <a:rect l="l" t="t" r="r" b="b"/>
            <a:pathLst>
              <a:path w="146579" h="65324">
                <a:moveTo>
                  <a:pt x="0" y="65324"/>
                </a:moveTo>
                <a:lnTo>
                  <a:pt x="146579" y="0"/>
                </a:lnTo>
              </a:path>
            </a:pathLst>
          </a:custGeom>
          <a:ln w="54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2078378" y="1577770"/>
            <a:ext cx="141083" cy="75941"/>
          </a:xfrm>
          <a:custGeom>
            <a:avLst/>
            <a:gdLst/>
            <a:ahLst/>
            <a:cxnLst/>
            <a:rect l="l" t="t" r="r" b="b"/>
            <a:pathLst>
              <a:path w="141083" h="75941">
                <a:moveTo>
                  <a:pt x="0" y="75941"/>
                </a:moveTo>
                <a:lnTo>
                  <a:pt x="141083" y="0"/>
                </a:lnTo>
              </a:path>
            </a:pathLst>
          </a:custGeom>
          <a:ln w="54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2121839" y="1555919"/>
            <a:ext cx="152003" cy="86974"/>
          </a:xfrm>
          <a:custGeom>
            <a:avLst/>
            <a:gdLst/>
            <a:ahLst/>
            <a:cxnLst/>
            <a:rect l="l" t="t" r="r" b="b"/>
            <a:pathLst>
              <a:path w="152003" h="86974">
                <a:moveTo>
                  <a:pt x="0" y="86974"/>
                </a:moveTo>
                <a:lnTo>
                  <a:pt x="152003" y="0"/>
                </a:lnTo>
              </a:path>
            </a:pathLst>
          </a:custGeom>
          <a:ln w="54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2197768" y="1555919"/>
            <a:ext cx="97767" cy="59893"/>
          </a:xfrm>
          <a:custGeom>
            <a:avLst/>
            <a:gdLst/>
            <a:ahLst/>
            <a:cxnLst/>
            <a:rect l="l" t="t" r="r" b="b"/>
            <a:pathLst>
              <a:path w="97767" h="59893">
                <a:moveTo>
                  <a:pt x="0" y="59893"/>
                </a:moveTo>
                <a:lnTo>
                  <a:pt x="97767" y="0"/>
                </a:lnTo>
              </a:path>
            </a:pathLst>
          </a:custGeom>
          <a:ln w="54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2414925" y="1740643"/>
            <a:ext cx="75929" cy="48889"/>
          </a:xfrm>
          <a:custGeom>
            <a:avLst/>
            <a:gdLst/>
            <a:ahLst/>
            <a:cxnLst/>
            <a:rect l="l" t="t" r="r" b="b"/>
            <a:pathLst>
              <a:path w="75929" h="48889">
                <a:moveTo>
                  <a:pt x="0" y="48889"/>
                </a:moveTo>
                <a:lnTo>
                  <a:pt x="75929" y="0"/>
                </a:lnTo>
              </a:path>
            </a:pathLst>
          </a:custGeom>
          <a:ln w="54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2436620" y="1773291"/>
            <a:ext cx="54235" cy="37891"/>
          </a:xfrm>
          <a:custGeom>
            <a:avLst/>
            <a:gdLst/>
            <a:ahLst/>
            <a:cxnLst/>
            <a:rect l="l" t="t" r="r" b="b"/>
            <a:pathLst>
              <a:path w="54235" h="37891">
                <a:moveTo>
                  <a:pt x="0" y="37891"/>
                </a:moveTo>
                <a:lnTo>
                  <a:pt x="54235" y="0"/>
                </a:lnTo>
              </a:path>
            </a:pathLst>
          </a:custGeom>
          <a:ln w="54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2485504" y="1800358"/>
            <a:ext cx="16270" cy="16234"/>
          </a:xfrm>
          <a:custGeom>
            <a:avLst/>
            <a:gdLst/>
            <a:ahLst/>
            <a:cxnLst/>
            <a:rect l="l" t="t" r="r" b="b"/>
            <a:pathLst>
              <a:path w="16270" h="16234">
                <a:moveTo>
                  <a:pt x="0" y="16234"/>
                </a:moveTo>
                <a:lnTo>
                  <a:pt x="16270" y="0"/>
                </a:lnTo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1687740" y="1539656"/>
            <a:ext cx="162777" cy="70568"/>
          </a:xfrm>
          <a:custGeom>
            <a:avLst/>
            <a:gdLst/>
            <a:ahLst/>
            <a:cxnLst/>
            <a:rect l="l" t="t" r="r" b="b"/>
            <a:pathLst>
              <a:path w="162777" h="70568">
                <a:moveTo>
                  <a:pt x="0" y="70568"/>
                </a:moveTo>
                <a:lnTo>
                  <a:pt x="124813" y="16262"/>
                </a:lnTo>
                <a:lnTo>
                  <a:pt x="162777" y="0"/>
                </a:lnTo>
              </a:path>
            </a:pathLst>
          </a:custGeom>
          <a:ln w="54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1687740" y="1534283"/>
            <a:ext cx="146507" cy="70496"/>
          </a:xfrm>
          <a:custGeom>
            <a:avLst/>
            <a:gdLst/>
            <a:ahLst/>
            <a:cxnLst/>
            <a:rect l="l" t="t" r="r" b="b"/>
            <a:pathLst>
              <a:path w="146507" h="70496">
                <a:moveTo>
                  <a:pt x="0" y="70496"/>
                </a:moveTo>
                <a:lnTo>
                  <a:pt x="146507" y="0"/>
                </a:lnTo>
              </a:path>
            </a:pathLst>
          </a:custGeom>
          <a:ln w="54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1698515" y="1539656"/>
            <a:ext cx="103046" cy="54305"/>
          </a:xfrm>
          <a:custGeom>
            <a:avLst/>
            <a:gdLst/>
            <a:ahLst/>
            <a:cxnLst/>
            <a:rect l="l" t="t" r="r" b="b"/>
            <a:pathLst>
              <a:path w="103046" h="54305">
                <a:moveTo>
                  <a:pt x="103046" y="0"/>
                </a:moveTo>
                <a:lnTo>
                  <a:pt x="0" y="54305"/>
                </a:lnTo>
              </a:path>
            </a:pathLst>
          </a:custGeom>
          <a:ln w="54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1687740" y="1550474"/>
            <a:ext cx="75856" cy="38114"/>
          </a:xfrm>
          <a:custGeom>
            <a:avLst/>
            <a:gdLst/>
            <a:ahLst/>
            <a:cxnLst/>
            <a:rect l="l" t="t" r="r" b="b"/>
            <a:pathLst>
              <a:path w="75856" h="38114">
                <a:moveTo>
                  <a:pt x="0" y="38114"/>
                </a:moveTo>
                <a:lnTo>
                  <a:pt x="75856" y="0"/>
                </a:lnTo>
              </a:path>
            </a:pathLst>
          </a:custGeom>
          <a:ln w="54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1693019" y="1545101"/>
            <a:ext cx="65154" cy="27224"/>
          </a:xfrm>
          <a:custGeom>
            <a:avLst/>
            <a:gdLst/>
            <a:ahLst/>
            <a:cxnLst/>
            <a:rect l="l" t="t" r="r" b="b"/>
            <a:pathLst>
              <a:path w="65154" h="27224">
                <a:moveTo>
                  <a:pt x="65154" y="0"/>
                </a:moveTo>
                <a:lnTo>
                  <a:pt x="0" y="27224"/>
                </a:lnTo>
              </a:path>
            </a:pathLst>
          </a:custGeom>
          <a:ln w="54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1698515" y="1539656"/>
            <a:ext cx="70578" cy="38114"/>
          </a:xfrm>
          <a:custGeom>
            <a:avLst/>
            <a:gdLst/>
            <a:ahLst/>
            <a:cxnLst/>
            <a:rect l="l" t="t" r="r" b="b"/>
            <a:pathLst>
              <a:path w="70578" h="38114">
                <a:moveTo>
                  <a:pt x="0" y="38114"/>
                </a:moveTo>
                <a:lnTo>
                  <a:pt x="70578" y="0"/>
                </a:lnTo>
              </a:path>
            </a:pathLst>
          </a:custGeom>
          <a:ln w="54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1823328" y="1610224"/>
            <a:ext cx="43388" cy="27224"/>
          </a:xfrm>
          <a:custGeom>
            <a:avLst/>
            <a:gdLst/>
            <a:ahLst/>
            <a:cxnLst/>
            <a:rect l="l" t="t" r="r" b="b"/>
            <a:pathLst>
              <a:path w="43388" h="27224">
                <a:moveTo>
                  <a:pt x="43388" y="0"/>
                </a:moveTo>
                <a:lnTo>
                  <a:pt x="0" y="27224"/>
                </a:lnTo>
              </a:path>
            </a:pathLst>
          </a:custGeom>
          <a:ln w="54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1807058" y="1637449"/>
            <a:ext cx="54235" cy="32654"/>
          </a:xfrm>
          <a:custGeom>
            <a:avLst/>
            <a:gdLst/>
            <a:ahLst/>
            <a:cxnLst/>
            <a:rect l="l" t="t" r="r" b="b"/>
            <a:pathLst>
              <a:path w="54235" h="32654">
                <a:moveTo>
                  <a:pt x="54235" y="0"/>
                </a:moveTo>
                <a:lnTo>
                  <a:pt x="0" y="32654"/>
                </a:lnTo>
              </a:path>
            </a:pathLst>
          </a:custGeom>
          <a:ln w="543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1801562" y="1642894"/>
            <a:ext cx="59731" cy="38035"/>
          </a:xfrm>
          <a:custGeom>
            <a:avLst/>
            <a:gdLst/>
            <a:ahLst/>
            <a:cxnLst/>
            <a:rect l="l" t="t" r="r" b="b"/>
            <a:pathLst>
              <a:path w="59731" h="38035">
                <a:moveTo>
                  <a:pt x="59731" y="0"/>
                </a:moveTo>
                <a:lnTo>
                  <a:pt x="0" y="38035"/>
                </a:lnTo>
              </a:path>
            </a:pathLst>
          </a:custGeom>
          <a:ln w="54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1687740" y="1550474"/>
            <a:ext cx="32468" cy="21851"/>
          </a:xfrm>
          <a:custGeom>
            <a:avLst/>
            <a:gdLst/>
            <a:ahLst/>
            <a:cxnLst/>
            <a:rect l="l" t="t" r="r" b="b"/>
            <a:pathLst>
              <a:path w="32468" h="21851">
                <a:moveTo>
                  <a:pt x="32468" y="0"/>
                </a:moveTo>
                <a:lnTo>
                  <a:pt x="0" y="21851"/>
                </a:lnTo>
              </a:path>
            </a:pathLst>
          </a:custGeom>
          <a:ln w="54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1693019" y="1545101"/>
            <a:ext cx="32685" cy="16406"/>
          </a:xfrm>
          <a:custGeom>
            <a:avLst/>
            <a:gdLst/>
            <a:ahLst/>
            <a:cxnLst/>
            <a:rect l="l" t="t" r="r" b="b"/>
            <a:pathLst>
              <a:path w="32685" h="16406">
                <a:moveTo>
                  <a:pt x="32685" y="0"/>
                </a:moveTo>
                <a:lnTo>
                  <a:pt x="0" y="16406"/>
                </a:lnTo>
              </a:path>
            </a:pathLst>
          </a:custGeom>
          <a:ln w="54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606701" y="1530698"/>
            <a:ext cx="841079" cy="830915"/>
          </a:xfrm>
          <a:custGeom>
            <a:avLst/>
            <a:gdLst/>
            <a:ahLst/>
            <a:cxnLst/>
            <a:rect l="l" t="t" r="r" b="b"/>
            <a:pathLst>
              <a:path w="841079" h="830915">
                <a:moveTo>
                  <a:pt x="0" y="830915"/>
                </a:moveTo>
                <a:lnTo>
                  <a:pt x="841079" y="830915"/>
                </a:lnTo>
                <a:lnTo>
                  <a:pt x="841079" y="0"/>
                </a:lnTo>
                <a:lnTo>
                  <a:pt x="0" y="0"/>
                </a:lnTo>
                <a:lnTo>
                  <a:pt x="0" y="830915"/>
                </a:lnTo>
                <a:close/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704397" y="1530701"/>
            <a:ext cx="141011" cy="727720"/>
          </a:xfrm>
          <a:custGeom>
            <a:avLst/>
            <a:gdLst/>
            <a:ahLst/>
            <a:cxnLst/>
            <a:rect l="l" t="t" r="r" b="b"/>
            <a:pathLst>
              <a:path w="141011" h="727720">
                <a:moveTo>
                  <a:pt x="54162" y="684247"/>
                </a:moveTo>
                <a:lnTo>
                  <a:pt x="43388" y="651600"/>
                </a:lnTo>
                <a:lnTo>
                  <a:pt x="32468" y="608299"/>
                </a:lnTo>
                <a:lnTo>
                  <a:pt x="27189" y="515929"/>
                </a:lnTo>
                <a:lnTo>
                  <a:pt x="27189" y="342202"/>
                </a:lnTo>
                <a:lnTo>
                  <a:pt x="21694" y="260665"/>
                </a:lnTo>
                <a:lnTo>
                  <a:pt x="10702" y="222601"/>
                </a:lnTo>
                <a:lnTo>
                  <a:pt x="10702" y="184709"/>
                </a:lnTo>
                <a:lnTo>
                  <a:pt x="21694" y="130411"/>
                </a:lnTo>
                <a:lnTo>
                  <a:pt x="37892" y="65123"/>
                </a:lnTo>
                <a:lnTo>
                  <a:pt x="48883" y="43487"/>
                </a:lnTo>
                <a:lnTo>
                  <a:pt x="54162" y="21636"/>
                </a:lnTo>
                <a:lnTo>
                  <a:pt x="54162" y="0"/>
                </a:lnTo>
                <a:lnTo>
                  <a:pt x="43388" y="0"/>
                </a:lnTo>
                <a:lnTo>
                  <a:pt x="43388" y="21636"/>
                </a:lnTo>
                <a:lnTo>
                  <a:pt x="37892" y="43487"/>
                </a:lnTo>
                <a:lnTo>
                  <a:pt x="27189" y="65123"/>
                </a:lnTo>
                <a:lnTo>
                  <a:pt x="10702" y="130411"/>
                </a:lnTo>
                <a:lnTo>
                  <a:pt x="0" y="184709"/>
                </a:lnTo>
                <a:lnTo>
                  <a:pt x="0" y="222601"/>
                </a:lnTo>
                <a:lnTo>
                  <a:pt x="10702" y="260665"/>
                </a:lnTo>
                <a:lnTo>
                  <a:pt x="16198" y="342202"/>
                </a:lnTo>
                <a:lnTo>
                  <a:pt x="16198" y="515929"/>
                </a:lnTo>
                <a:lnTo>
                  <a:pt x="21694" y="608299"/>
                </a:lnTo>
                <a:lnTo>
                  <a:pt x="32468" y="651600"/>
                </a:lnTo>
                <a:lnTo>
                  <a:pt x="43388" y="684247"/>
                </a:lnTo>
                <a:lnTo>
                  <a:pt x="65082" y="711486"/>
                </a:lnTo>
                <a:lnTo>
                  <a:pt x="86848" y="722311"/>
                </a:lnTo>
                <a:lnTo>
                  <a:pt x="108542" y="727720"/>
                </a:lnTo>
                <a:lnTo>
                  <a:pt x="141011" y="727720"/>
                </a:lnTo>
                <a:lnTo>
                  <a:pt x="141011" y="716895"/>
                </a:lnTo>
                <a:lnTo>
                  <a:pt x="108542" y="716895"/>
                </a:lnTo>
                <a:lnTo>
                  <a:pt x="86848" y="711486"/>
                </a:lnTo>
                <a:lnTo>
                  <a:pt x="65082" y="700482"/>
                </a:lnTo>
                <a:lnTo>
                  <a:pt x="54162" y="6842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821834" y="1534283"/>
            <a:ext cx="32685" cy="477865"/>
          </a:xfrm>
          <a:custGeom>
            <a:avLst/>
            <a:gdLst/>
            <a:ahLst/>
            <a:cxnLst/>
            <a:rect l="l" t="t" r="r" b="b"/>
            <a:pathLst>
              <a:path w="32685" h="477865">
                <a:moveTo>
                  <a:pt x="0" y="477865"/>
                </a:moveTo>
                <a:lnTo>
                  <a:pt x="16415" y="461624"/>
                </a:lnTo>
                <a:lnTo>
                  <a:pt x="21766" y="445390"/>
                </a:lnTo>
                <a:lnTo>
                  <a:pt x="27189" y="423567"/>
                </a:lnTo>
                <a:lnTo>
                  <a:pt x="32685" y="363853"/>
                </a:lnTo>
                <a:lnTo>
                  <a:pt x="32685" y="304138"/>
                </a:lnTo>
                <a:lnTo>
                  <a:pt x="27189" y="239008"/>
                </a:lnTo>
                <a:lnTo>
                  <a:pt x="16415" y="173712"/>
                </a:lnTo>
                <a:lnTo>
                  <a:pt x="21766" y="119428"/>
                </a:lnTo>
                <a:lnTo>
                  <a:pt x="27189" y="59678"/>
                </a:lnTo>
                <a:lnTo>
                  <a:pt x="21766" y="21636"/>
                </a:lnTo>
                <a:lnTo>
                  <a:pt x="21766" y="5373"/>
                </a:lnTo>
                <a:lnTo>
                  <a:pt x="16415" y="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892484" y="1534283"/>
            <a:ext cx="48883" cy="477865"/>
          </a:xfrm>
          <a:custGeom>
            <a:avLst/>
            <a:gdLst/>
            <a:ahLst/>
            <a:cxnLst/>
            <a:rect l="l" t="t" r="r" b="b"/>
            <a:pathLst>
              <a:path w="48883" h="477865">
                <a:moveTo>
                  <a:pt x="48883" y="477865"/>
                </a:moveTo>
                <a:lnTo>
                  <a:pt x="32685" y="461624"/>
                </a:lnTo>
                <a:lnTo>
                  <a:pt x="27189" y="445390"/>
                </a:lnTo>
                <a:lnTo>
                  <a:pt x="27189" y="423567"/>
                </a:lnTo>
                <a:lnTo>
                  <a:pt x="21694" y="390912"/>
                </a:lnTo>
                <a:lnTo>
                  <a:pt x="21694" y="217185"/>
                </a:lnTo>
                <a:lnTo>
                  <a:pt x="16270" y="173712"/>
                </a:lnTo>
                <a:lnTo>
                  <a:pt x="10919" y="108610"/>
                </a:lnTo>
                <a:lnTo>
                  <a:pt x="0" y="81529"/>
                </a:lnTo>
                <a:lnTo>
                  <a:pt x="0" y="21636"/>
                </a:lnTo>
                <a:lnTo>
                  <a:pt x="5495" y="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028217" y="1534283"/>
            <a:ext cx="37964" cy="586469"/>
          </a:xfrm>
          <a:custGeom>
            <a:avLst/>
            <a:gdLst/>
            <a:ahLst/>
            <a:cxnLst/>
            <a:rect l="l" t="t" r="r" b="b"/>
            <a:pathLst>
              <a:path w="37964" h="586469">
                <a:moveTo>
                  <a:pt x="0" y="586469"/>
                </a:moveTo>
                <a:lnTo>
                  <a:pt x="10774" y="581053"/>
                </a:lnTo>
                <a:lnTo>
                  <a:pt x="16270" y="570228"/>
                </a:lnTo>
                <a:lnTo>
                  <a:pt x="21766" y="553993"/>
                </a:lnTo>
                <a:lnTo>
                  <a:pt x="27045" y="526755"/>
                </a:lnTo>
                <a:lnTo>
                  <a:pt x="32541" y="467040"/>
                </a:lnTo>
                <a:lnTo>
                  <a:pt x="37964" y="396501"/>
                </a:lnTo>
                <a:lnTo>
                  <a:pt x="27045" y="325789"/>
                </a:lnTo>
                <a:lnTo>
                  <a:pt x="21766" y="287897"/>
                </a:lnTo>
                <a:lnTo>
                  <a:pt x="21766" y="184709"/>
                </a:lnTo>
                <a:lnTo>
                  <a:pt x="27045" y="146646"/>
                </a:lnTo>
                <a:lnTo>
                  <a:pt x="27045" y="86902"/>
                </a:lnTo>
                <a:lnTo>
                  <a:pt x="21766" y="48860"/>
                </a:lnTo>
                <a:lnTo>
                  <a:pt x="16270" y="16191"/>
                </a:lnTo>
                <a:lnTo>
                  <a:pt x="10774" y="5373"/>
                </a:lnTo>
                <a:lnTo>
                  <a:pt x="10774" y="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158381" y="1534283"/>
            <a:ext cx="38109" cy="586469"/>
          </a:xfrm>
          <a:custGeom>
            <a:avLst/>
            <a:gdLst/>
            <a:ahLst/>
            <a:cxnLst/>
            <a:rect l="l" t="t" r="r" b="b"/>
            <a:pathLst>
              <a:path w="38109" h="586469">
                <a:moveTo>
                  <a:pt x="38109" y="586469"/>
                </a:moveTo>
                <a:lnTo>
                  <a:pt x="27189" y="581053"/>
                </a:lnTo>
                <a:lnTo>
                  <a:pt x="21694" y="570228"/>
                </a:lnTo>
                <a:lnTo>
                  <a:pt x="16415" y="553993"/>
                </a:lnTo>
                <a:lnTo>
                  <a:pt x="10919" y="526755"/>
                </a:lnTo>
                <a:lnTo>
                  <a:pt x="5423" y="488691"/>
                </a:lnTo>
                <a:lnTo>
                  <a:pt x="5423" y="304138"/>
                </a:lnTo>
                <a:lnTo>
                  <a:pt x="0" y="276900"/>
                </a:lnTo>
                <a:lnTo>
                  <a:pt x="0" y="86902"/>
                </a:lnTo>
                <a:lnTo>
                  <a:pt x="5423" y="54305"/>
                </a:lnTo>
                <a:lnTo>
                  <a:pt x="10919" y="16191"/>
                </a:lnTo>
                <a:lnTo>
                  <a:pt x="16415" y="5373"/>
                </a:lnTo>
                <a:lnTo>
                  <a:pt x="16415" y="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247110" y="1530701"/>
            <a:ext cx="135732" cy="689657"/>
          </a:xfrm>
          <a:custGeom>
            <a:avLst/>
            <a:gdLst/>
            <a:ahLst/>
            <a:cxnLst/>
            <a:rect l="l" t="t" r="r" b="b"/>
            <a:pathLst>
              <a:path w="135732" h="689657">
                <a:moveTo>
                  <a:pt x="81352" y="668006"/>
                </a:moveTo>
                <a:lnTo>
                  <a:pt x="97623" y="640775"/>
                </a:lnTo>
                <a:lnTo>
                  <a:pt x="108542" y="608299"/>
                </a:lnTo>
                <a:lnTo>
                  <a:pt x="114038" y="564819"/>
                </a:lnTo>
                <a:lnTo>
                  <a:pt x="124813" y="472456"/>
                </a:lnTo>
                <a:lnTo>
                  <a:pt x="124813" y="298729"/>
                </a:lnTo>
                <a:lnTo>
                  <a:pt x="130236" y="217185"/>
                </a:lnTo>
                <a:lnTo>
                  <a:pt x="135732" y="179121"/>
                </a:lnTo>
                <a:lnTo>
                  <a:pt x="135732" y="113984"/>
                </a:lnTo>
                <a:lnTo>
                  <a:pt x="130236" y="86902"/>
                </a:lnTo>
                <a:lnTo>
                  <a:pt x="119317" y="43487"/>
                </a:lnTo>
                <a:lnTo>
                  <a:pt x="119317" y="21636"/>
                </a:lnTo>
                <a:lnTo>
                  <a:pt x="114038" y="16191"/>
                </a:lnTo>
                <a:lnTo>
                  <a:pt x="108542" y="0"/>
                </a:lnTo>
                <a:lnTo>
                  <a:pt x="97623" y="0"/>
                </a:lnTo>
                <a:lnTo>
                  <a:pt x="103046" y="16191"/>
                </a:lnTo>
                <a:lnTo>
                  <a:pt x="108542" y="21636"/>
                </a:lnTo>
                <a:lnTo>
                  <a:pt x="108542" y="43487"/>
                </a:lnTo>
                <a:lnTo>
                  <a:pt x="119317" y="86902"/>
                </a:lnTo>
                <a:lnTo>
                  <a:pt x="124813" y="113984"/>
                </a:lnTo>
                <a:lnTo>
                  <a:pt x="124813" y="179121"/>
                </a:lnTo>
                <a:lnTo>
                  <a:pt x="119317" y="217185"/>
                </a:lnTo>
                <a:lnTo>
                  <a:pt x="114038" y="298729"/>
                </a:lnTo>
                <a:lnTo>
                  <a:pt x="114038" y="472456"/>
                </a:lnTo>
                <a:lnTo>
                  <a:pt x="103046" y="564819"/>
                </a:lnTo>
                <a:lnTo>
                  <a:pt x="97623" y="608299"/>
                </a:lnTo>
                <a:lnTo>
                  <a:pt x="86848" y="640775"/>
                </a:lnTo>
                <a:lnTo>
                  <a:pt x="70578" y="657181"/>
                </a:lnTo>
                <a:lnTo>
                  <a:pt x="54162" y="673422"/>
                </a:lnTo>
                <a:lnTo>
                  <a:pt x="27117" y="678831"/>
                </a:lnTo>
                <a:lnTo>
                  <a:pt x="0" y="673422"/>
                </a:lnTo>
                <a:lnTo>
                  <a:pt x="0" y="684247"/>
                </a:lnTo>
                <a:lnTo>
                  <a:pt x="27117" y="689657"/>
                </a:lnTo>
                <a:lnTo>
                  <a:pt x="54162" y="684247"/>
                </a:lnTo>
                <a:lnTo>
                  <a:pt x="81352" y="668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223536" y="1534283"/>
            <a:ext cx="27189" cy="445390"/>
          </a:xfrm>
          <a:custGeom>
            <a:avLst/>
            <a:gdLst/>
            <a:ahLst/>
            <a:cxnLst/>
            <a:rect l="l" t="t" r="r" b="b"/>
            <a:pathLst>
              <a:path w="27189" h="445390">
                <a:moveTo>
                  <a:pt x="0" y="445390"/>
                </a:moveTo>
                <a:lnTo>
                  <a:pt x="10919" y="434393"/>
                </a:lnTo>
                <a:lnTo>
                  <a:pt x="16415" y="418151"/>
                </a:lnTo>
                <a:lnTo>
                  <a:pt x="21694" y="390912"/>
                </a:lnTo>
                <a:lnTo>
                  <a:pt x="27189" y="336614"/>
                </a:lnTo>
                <a:lnTo>
                  <a:pt x="27189" y="276900"/>
                </a:lnTo>
                <a:lnTo>
                  <a:pt x="21694" y="206360"/>
                </a:lnTo>
                <a:lnTo>
                  <a:pt x="16415" y="173712"/>
                </a:lnTo>
                <a:lnTo>
                  <a:pt x="16415" y="86902"/>
                </a:lnTo>
                <a:lnTo>
                  <a:pt x="21694" y="59678"/>
                </a:lnTo>
                <a:lnTo>
                  <a:pt x="21694" y="10818"/>
                </a:lnTo>
                <a:lnTo>
                  <a:pt x="16415" y="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266924" y="1534283"/>
            <a:ext cx="37964" cy="445390"/>
          </a:xfrm>
          <a:custGeom>
            <a:avLst/>
            <a:gdLst/>
            <a:ahLst/>
            <a:cxnLst/>
            <a:rect l="l" t="t" r="r" b="b"/>
            <a:pathLst>
              <a:path w="37964" h="445390">
                <a:moveTo>
                  <a:pt x="37964" y="445390"/>
                </a:moveTo>
                <a:lnTo>
                  <a:pt x="32685" y="439802"/>
                </a:lnTo>
                <a:lnTo>
                  <a:pt x="27189" y="428976"/>
                </a:lnTo>
                <a:lnTo>
                  <a:pt x="27189" y="412742"/>
                </a:lnTo>
                <a:lnTo>
                  <a:pt x="21694" y="390912"/>
                </a:lnTo>
                <a:lnTo>
                  <a:pt x="16270" y="336614"/>
                </a:lnTo>
                <a:lnTo>
                  <a:pt x="16270" y="244424"/>
                </a:lnTo>
                <a:lnTo>
                  <a:pt x="10991" y="211769"/>
                </a:lnTo>
                <a:lnTo>
                  <a:pt x="0" y="173712"/>
                </a:lnTo>
                <a:lnTo>
                  <a:pt x="0" y="146646"/>
                </a:lnTo>
                <a:lnTo>
                  <a:pt x="5495" y="119428"/>
                </a:lnTo>
                <a:lnTo>
                  <a:pt x="5495" y="59678"/>
                </a:lnTo>
                <a:lnTo>
                  <a:pt x="0" y="32597"/>
                </a:lnTo>
                <a:lnTo>
                  <a:pt x="0" y="16191"/>
                </a:lnTo>
                <a:lnTo>
                  <a:pt x="5495" y="10818"/>
                </a:lnTo>
                <a:lnTo>
                  <a:pt x="5495" y="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735202" y="1914370"/>
            <a:ext cx="113821" cy="0"/>
          </a:xfrm>
          <a:custGeom>
            <a:avLst/>
            <a:gdLst/>
            <a:ahLst/>
            <a:cxnLst/>
            <a:rect l="l" t="t" r="r" b="b"/>
            <a:pathLst>
              <a:path w="113821">
                <a:moveTo>
                  <a:pt x="0" y="0"/>
                </a:moveTo>
                <a:lnTo>
                  <a:pt x="113821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914178" y="1914370"/>
            <a:ext cx="152003" cy="10825"/>
          </a:xfrm>
          <a:custGeom>
            <a:avLst/>
            <a:gdLst/>
            <a:ahLst/>
            <a:cxnLst/>
            <a:rect l="l" t="t" r="r" b="b"/>
            <a:pathLst>
              <a:path w="152003" h="10825">
                <a:moveTo>
                  <a:pt x="0" y="0"/>
                </a:moveTo>
                <a:lnTo>
                  <a:pt x="21694" y="5416"/>
                </a:lnTo>
                <a:lnTo>
                  <a:pt x="54235" y="5416"/>
                </a:lnTo>
                <a:lnTo>
                  <a:pt x="81425" y="10825"/>
                </a:lnTo>
                <a:lnTo>
                  <a:pt x="130309" y="10825"/>
                </a:lnTo>
                <a:lnTo>
                  <a:pt x="146579" y="5416"/>
                </a:lnTo>
                <a:lnTo>
                  <a:pt x="152003" y="5416"/>
                </a:lnTo>
                <a:lnTo>
                  <a:pt x="141083" y="5416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169301" y="1914370"/>
            <a:ext cx="70650" cy="10825"/>
          </a:xfrm>
          <a:custGeom>
            <a:avLst/>
            <a:gdLst/>
            <a:ahLst/>
            <a:cxnLst/>
            <a:rect l="l" t="t" r="r" b="b"/>
            <a:pathLst>
              <a:path w="70650" h="10825">
                <a:moveTo>
                  <a:pt x="0" y="0"/>
                </a:moveTo>
                <a:lnTo>
                  <a:pt x="70650" y="10825"/>
                </a:lnTo>
              </a:path>
            </a:pathLst>
          </a:custGeom>
          <a:ln w="54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294114" y="1914370"/>
            <a:ext cx="65154" cy="10825"/>
          </a:xfrm>
          <a:custGeom>
            <a:avLst/>
            <a:gdLst/>
            <a:ahLst/>
            <a:cxnLst/>
            <a:rect l="l" t="t" r="r" b="b"/>
            <a:pathLst>
              <a:path w="65154" h="10825">
                <a:moveTo>
                  <a:pt x="0" y="10825"/>
                </a:moveTo>
                <a:lnTo>
                  <a:pt x="65154" y="0"/>
                </a:lnTo>
              </a:path>
            </a:pathLst>
          </a:custGeom>
          <a:ln w="54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838249" y="1919787"/>
            <a:ext cx="276888" cy="450818"/>
          </a:xfrm>
          <a:custGeom>
            <a:avLst/>
            <a:gdLst/>
            <a:ahLst/>
            <a:cxnLst/>
            <a:rect l="l" t="t" r="r" b="b"/>
            <a:pathLst>
              <a:path w="276888" h="450818">
                <a:moveTo>
                  <a:pt x="124813" y="0"/>
                </a:moveTo>
                <a:lnTo>
                  <a:pt x="124813" y="38063"/>
                </a:lnTo>
                <a:lnTo>
                  <a:pt x="119389" y="70711"/>
                </a:lnTo>
                <a:lnTo>
                  <a:pt x="97623" y="130426"/>
                </a:lnTo>
                <a:lnTo>
                  <a:pt x="54235" y="173899"/>
                </a:lnTo>
                <a:lnTo>
                  <a:pt x="32541" y="190140"/>
                </a:lnTo>
                <a:lnTo>
                  <a:pt x="16270" y="211791"/>
                </a:lnTo>
                <a:lnTo>
                  <a:pt x="5351" y="233613"/>
                </a:lnTo>
                <a:lnTo>
                  <a:pt x="0" y="255264"/>
                </a:lnTo>
                <a:lnTo>
                  <a:pt x="5351" y="271677"/>
                </a:lnTo>
                <a:lnTo>
                  <a:pt x="16270" y="293327"/>
                </a:lnTo>
                <a:lnTo>
                  <a:pt x="37964" y="320394"/>
                </a:lnTo>
                <a:lnTo>
                  <a:pt x="70505" y="347626"/>
                </a:lnTo>
                <a:lnTo>
                  <a:pt x="108614" y="369276"/>
                </a:lnTo>
                <a:lnTo>
                  <a:pt x="141083" y="391104"/>
                </a:lnTo>
                <a:lnTo>
                  <a:pt x="211734" y="423580"/>
                </a:lnTo>
                <a:lnTo>
                  <a:pt x="238707" y="434580"/>
                </a:lnTo>
                <a:lnTo>
                  <a:pt x="260401" y="439993"/>
                </a:lnTo>
                <a:lnTo>
                  <a:pt x="271392" y="445405"/>
                </a:lnTo>
                <a:lnTo>
                  <a:pt x="276888" y="450818"/>
                </a:lnTo>
                <a:lnTo>
                  <a:pt x="271392" y="445405"/>
                </a:lnTo>
                <a:lnTo>
                  <a:pt x="260401" y="439993"/>
                </a:lnTo>
              </a:path>
            </a:pathLst>
          </a:custGeom>
          <a:ln w="54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984829" y="1925196"/>
            <a:ext cx="472063" cy="385695"/>
          </a:xfrm>
          <a:custGeom>
            <a:avLst/>
            <a:gdLst/>
            <a:ahLst/>
            <a:cxnLst/>
            <a:rect l="l" t="t" r="r" b="b"/>
            <a:pathLst>
              <a:path w="472063" h="385695">
                <a:moveTo>
                  <a:pt x="32468" y="0"/>
                </a:moveTo>
                <a:lnTo>
                  <a:pt x="32468" y="103187"/>
                </a:lnTo>
                <a:lnTo>
                  <a:pt x="0" y="184731"/>
                </a:lnTo>
                <a:lnTo>
                  <a:pt x="0" y="195556"/>
                </a:lnTo>
                <a:lnTo>
                  <a:pt x="5278" y="206381"/>
                </a:lnTo>
                <a:lnTo>
                  <a:pt x="16198" y="217379"/>
                </a:lnTo>
                <a:lnTo>
                  <a:pt x="32468" y="228204"/>
                </a:lnTo>
                <a:lnTo>
                  <a:pt x="75929" y="244445"/>
                </a:lnTo>
                <a:lnTo>
                  <a:pt x="178976" y="277093"/>
                </a:lnTo>
                <a:lnTo>
                  <a:pt x="227932" y="298744"/>
                </a:lnTo>
                <a:lnTo>
                  <a:pt x="287591" y="325982"/>
                </a:lnTo>
                <a:lnTo>
                  <a:pt x="341753" y="347633"/>
                </a:lnTo>
                <a:lnTo>
                  <a:pt x="363520" y="358458"/>
                </a:lnTo>
                <a:lnTo>
                  <a:pt x="385214" y="363867"/>
                </a:lnTo>
                <a:lnTo>
                  <a:pt x="417900" y="374870"/>
                </a:lnTo>
                <a:lnTo>
                  <a:pt x="444873" y="380283"/>
                </a:lnTo>
                <a:lnTo>
                  <a:pt x="461288" y="385695"/>
                </a:lnTo>
                <a:lnTo>
                  <a:pt x="472063" y="380283"/>
                </a:lnTo>
              </a:path>
            </a:pathLst>
          </a:custGeom>
          <a:ln w="54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642858" y="1555919"/>
            <a:ext cx="65154" cy="727735"/>
          </a:xfrm>
          <a:custGeom>
            <a:avLst/>
            <a:gdLst/>
            <a:ahLst/>
            <a:cxnLst/>
            <a:rect l="l" t="t" r="r" b="b"/>
            <a:pathLst>
              <a:path w="65154" h="727735">
                <a:moveTo>
                  <a:pt x="54162" y="0"/>
                </a:moveTo>
                <a:lnTo>
                  <a:pt x="37964" y="65266"/>
                </a:lnTo>
                <a:lnTo>
                  <a:pt x="21694" y="125009"/>
                </a:lnTo>
                <a:lnTo>
                  <a:pt x="10919" y="179308"/>
                </a:lnTo>
                <a:lnTo>
                  <a:pt x="5423" y="233613"/>
                </a:lnTo>
                <a:lnTo>
                  <a:pt x="10919" y="287911"/>
                </a:lnTo>
                <a:lnTo>
                  <a:pt x="27189" y="336800"/>
                </a:lnTo>
                <a:lnTo>
                  <a:pt x="37964" y="385690"/>
                </a:lnTo>
                <a:lnTo>
                  <a:pt x="43388" y="434579"/>
                </a:lnTo>
                <a:lnTo>
                  <a:pt x="32468" y="483468"/>
                </a:lnTo>
                <a:lnTo>
                  <a:pt x="21694" y="537766"/>
                </a:lnTo>
                <a:lnTo>
                  <a:pt x="5423" y="586655"/>
                </a:lnTo>
                <a:lnTo>
                  <a:pt x="0" y="608306"/>
                </a:lnTo>
                <a:lnTo>
                  <a:pt x="0" y="640961"/>
                </a:lnTo>
                <a:lnTo>
                  <a:pt x="5423" y="657195"/>
                </a:lnTo>
                <a:lnTo>
                  <a:pt x="27189" y="684262"/>
                </a:lnTo>
                <a:lnTo>
                  <a:pt x="43388" y="700668"/>
                </a:lnTo>
                <a:lnTo>
                  <a:pt x="54162" y="716910"/>
                </a:lnTo>
                <a:lnTo>
                  <a:pt x="59658" y="727735"/>
                </a:lnTo>
                <a:lnTo>
                  <a:pt x="65154" y="727735"/>
                </a:lnTo>
                <a:lnTo>
                  <a:pt x="59658" y="727735"/>
                </a:lnTo>
                <a:lnTo>
                  <a:pt x="54162" y="71691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621091" y="1555919"/>
            <a:ext cx="27189" cy="597481"/>
          </a:xfrm>
          <a:custGeom>
            <a:avLst/>
            <a:gdLst/>
            <a:ahLst/>
            <a:cxnLst/>
            <a:rect l="l" t="t" r="r" b="b"/>
            <a:pathLst>
              <a:path w="27189" h="597481">
                <a:moveTo>
                  <a:pt x="16270" y="0"/>
                </a:moveTo>
                <a:lnTo>
                  <a:pt x="16270" y="222788"/>
                </a:lnTo>
                <a:lnTo>
                  <a:pt x="10991" y="293327"/>
                </a:lnTo>
                <a:lnTo>
                  <a:pt x="10991" y="391106"/>
                </a:lnTo>
                <a:lnTo>
                  <a:pt x="21766" y="418165"/>
                </a:lnTo>
                <a:lnTo>
                  <a:pt x="27189" y="467055"/>
                </a:lnTo>
                <a:lnTo>
                  <a:pt x="10991" y="532357"/>
                </a:lnTo>
                <a:lnTo>
                  <a:pt x="5495" y="559417"/>
                </a:lnTo>
                <a:lnTo>
                  <a:pt x="0" y="581067"/>
                </a:lnTo>
                <a:lnTo>
                  <a:pt x="0" y="597481"/>
                </a:lnTo>
                <a:lnTo>
                  <a:pt x="16270" y="581067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675327" y="2071863"/>
            <a:ext cx="81569" cy="184724"/>
          </a:xfrm>
          <a:custGeom>
            <a:avLst/>
            <a:gdLst/>
            <a:ahLst/>
            <a:cxnLst/>
            <a:rect l="l" t="t" r="r" b="b"/>
            <a:pathLst>
              <a:path w="81569" h="184724">
                <a:moveTo>
                  <a:pt x="81569" y="184724"/>
                </a:moveTo>
                <a:lnTo>
                  <a:pt x="32685" y="146667"/>
                </a:lnTo>
                <a:lnTo>
                  <a:pt x="16415" y="125017"/>
                </a:lnTo>
                <a:lnTo>
                  <a:pt x="5495" y="103187"/>
                </a:lnTo>
                <a:lnTo>
                  <a:pt x="0" y="81536"/>
                </a:lnTo>
                <a:lnTo>
                  <a:pt x="5495" y="54298"/>
                </a:lnTo>
                <a:lnTo>
                  <a:pt x="16415" y="27238"/>
                </a:lnTo>
                <a:lnTo>
                  <a:pt x="21694" y="10825"/>
                </a:lnTo>
                <a:lnTo>
                  <a:pt x="21694" y="0"/>
                </a:lnTo>
                <a:lnTo>
                  <a:pt x="21694" y="10825"/>
                </a:lnTo>
              </a:path>
            </a:pathLst>
          </a:custGeom>
          <a:ln w="54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671711" y="1688172"/>
            <a:ext cx="16415" cy="43480"/>
          </a:xfrm>
          <a:custGeom>
            <a:avLst/>
            <a:gdLst/>
            <a:ahLst/>
            <a:cxnLst/>
            <a:rect l="l" t="t" r="r" b="b"/>
            <a:pathLst>
              <a:path w="16415" h="43480">
                <a:moveTo>
                  <a:pt x="16415" y="0"/>
                </a:moveTo>
                <a:lnTo>
                  <a:pt x="5495" y="0"/>
                </a:lnTo>
                <a:lnTo>
                  <a:pt x="0" y="43480"/>
                </a:lnTo>
                <a:lnTo>
                  <a:pt x="10919" y="43480"/>
                </a:lnTo>
                <a:lnTo>
                  <a:pt x="164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677207" y="1807601"/>
            <a:ext cx="21694" cy="32654"/>
          </a:xfrm>
          <a:custGeom>
            <a:avLst/>
            <a:gdLst/>
            <a:ahLst/>
            <a:cxnLst/>
            <a:rect l="l" t="t" r="r" b="b"/>
            <a:pathLst>
              <a:path w="21694" h="32654">
                <a:moveTo>
                  <a:pt x="10919" y="0"/>
                </a:moveTo>
                <a:lnTo>
                  <a:pt x="0" y="0"/>
                </a:lnTo>
                <a:lnTo>
                  <a:pt x="10919" y="32654"/>
                </a:lnTo>
                <a:lnTo>
                  <a:pt x="21694" y="32654"/>
                </a:lnTo>
                <a:lnTo>
                  <a:pt x="109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688126" y="1840256"/>
            <a:ext cx="21694" cy="48889"/>
          </a:xfrm>
          <a:custGeom>
            <a:avLst/>
            <a:gdLst/>
            <a:ahLst/>
            <a:cxnLst/>
            <a:rect l="l" t="t" r="r" b="b"/>
            <a:pathLst>
              <a:path w="21694" h="48889">
                <a:moveTo>
                  <a:pt x="10774" y="0"/>
                </a:moveTo>
                <a:lnTo>
                  <a:pt x="0" y="0"/>
                </a:lnTo>
                <a:lnTo>
                  <a:pt x="10774" y="48889"/>
                </a:lnTo>
                <a:lnTo>
                  <a:pt x="21694" y="48889"/>
                </a:lnTo>
                <a:lnTo>
                  <a:pt x="107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698901" y="1929912"/>
            <a:ext cx="10946" cy="0"/>
          </a:xfrm>
          <a:custGeom>
            <a:avLst/>
            <a:gdLst/>
            <a:ahLst/>
            <a:cxnLst/>
            <a:rect l="l" t="t" r="r" b="b"/>
            <a:pathLst>
              <a:path w="10946">
                <a:moveTo>
                  <a:pt x="0" y="0"/>
                </a:moveTo>
                <a:lnTo>
                  <a:pt x="10946" y="0"/>
                </a:lnTo>
              </a:path>
            </a:pathLst>
          </a:custGeom>
          <a:ln w="66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693405" y="1932618"/>
            <a:ext cx="16415" cy="37884"/>
          </a:xfrm>
          <a:custGeom>
            <a:avLst/>
            <a:gdLst/>
            <a:ahLst/>
            <a:cxnLst/>
            <a:rect l="l" t="t" r="r" b="b"/>
            <a:pathLst>
              <a:path w="16415" h="37884">
                <a:moveTo>
                  <a:pt x="16415" y="0"/>
                </a:moveTo>
                <a:lnTo>
                  <a:pt x="5495" y="0"/>
                </a:lnTo>
                <a:lnTo>
                  <a:pt x="0" y="37884"/>
                </a:lnTo>
                <a:lnTo>
                  <a:pt x="10991" y="37884"/>
                </a:lnTo>
                <a:lnTo>
                  <a:pt x="164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326583" y="1604780"/>
            <a:ext cx="92344" cy="624576"/>
          </a:xfrm>
          <a:custGeom>
            <a:avLst/>
            <a:gdLst/>
            <a:ahLst/>
            <a:cxnLst/>
            <a:rect l="l" t="t" r="r" b="b"/>
            <a:pathLst>
              <a:path w="92344" h="624576">
                <a:moveTo>
                  <a:pt x="0" y="624576"/>
                </a:moveTo>
                <a:lnTo>
                  <a:pt x="27189" y="602926"/>
                </a:lnTo>
                <a:lnTo>
                  <a:pt x="48956" y="575687"/>
                </a:lnTo>
                <a:lnTo>
                  <a:pt x="65154" y="548620"/>
                </a:lnTo>
                <a:lnTo>
                  <a:pt x="76146" y="515972"/>
                </a:lnTo>
                <a:lnTo>
                  <a:pt x="81569" y="477908"/>
                </a:lnTo>
                <a:lnTo>
                  <a:pt x="70650" y="391127"/>
                </a:lnTo>
                <a:lnTo>
                  <a:pt x="65154" y="353071"/>
                </a:lnTo>
                <a:lnTo>
                  <a:pt x="65154" y="244467"/>
                </a:lnTo>
                <a:lnTo>
                  <a:pt x="70650" y="211812"/>
                </a:lnTo>
                <a:lnTo>
                  <a:pt x="76146" y="190162"/>
                </a:lnTo>
                <a:lnTo>
                  <a:pt x="81569" y="173927"/>
                </a:lnTo>
                <a:lnTo>
                  <a:pt x="92344" y="157514"/>
                </a:lnTo>
                <a:lnTo>
                  <a:pt x="92344" y="108625"/>
                </a:lnTo>
                <a:lnTo>
                  <a:pt x="86920" y="76149"/>
                </a:lnTo>
                <a:lnTo>
                  <a:pt x="65154" y="0"/>
                </a:lnTo>
              </a:path>
            </a:pathLst>
          </a:custGeom>
          <a:ln w="54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409888" y="1552337"/>
            <a:ext cx="27117" cy="168490"/>
          </a:xfrm>
          <a:custGeom>
            <a:avLst/>
            <a:gdLst/>
            <a:ahLst/>
            <a:cxnLst/>
            <a:rect l="l" t="t" r="r" b="b"/>
            <a:pathLst>
              <a:path w="27117" h="168490">
                <a:moveTo>
                  <a:pt x="0" y="0"/>
                </a:moveTo>
                <a:lnTo>
                  <a:pt x="10919" y="76156"/>
                </a:lnTo>
                <a:lnTo>
                  <a:pt x="16198" y="119600"/>
                </a:lnTo>
                <a:lnTo>
                  <a:pt x="16198" y="168490"/>
                </a:lnTo>
                <a:lnTo>
                  <a:pt x="27117" y="168490"/>
                </a:lnTo>
                <a:lnTo>
                  <a:pt x="27117" y="119600"/>
                </a:lnTo>
                <a:lnTo>
                  <a:pt x="21694" y="76156"/>
                </a:lnTo>
                <a:lnTo>
                  <a:pt x="1091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415312" y="1775125"/>
            <a:ext cx="16270" cy="70539"/>
          </a:xfrm>
          <a:custGeom>
            <a:avLst/>
            <a:gdLst/>
            <a:ahLst/>
            <a:cxnLst/>
            <a:rect l="l" t="t" r="r" b="b"/>
            <a:pathLst>
              <a:path w="16270" h="70539">
                <a:moveTo>
                  <a:pt x="16270" y="0"/>
                </a:moveTo>
                <a:lnTo>
                  <a:pt x="5495" y="0"/>
                </a:lnTo>
                <a:lnTo>
                  <a:pt x="0" y="70539"/>
                </a:lnTo>
                <a:lnTo>
                  <a:pt x="10774" y="70539"/>
                </a:lnTo>
                <a:lnTo>
                  <a:pt x="162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415312" y="1853786"/>
            <a:ext cx="10774" cy="0"/>
          </a:xfrm>
          <a:custGeom>
            <a:avLst/>
            <a:gdLst/>
            <a:ahLst/>
            <a:cxnLst/>
            <a:rect l="l" t="t" r="r" b="b"/>
            <a:pathLst>
              <a:path w="10774">
                <a:moveTo>
                  <a:pt x="0" y="0"/>
                </a:moveTo>
                <a:lnTo>
                  <a:pt x="10774" y="0"/>
                </a:lnTo>
              </a:path>
            </a:pathLst>
          </a:custGeom>
          <a:ln w="175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409888" y="1902673"/>
            <a:ext cx="10946" cy="0"/>
          </a:xfrm>
          <a:custGeom>
            <a:avLst/>
            <a:gdLst/>
            <a:ahLst/>
            <a:cxnLst/>
            <a:rect l="l" t="t" r="r" b="b"/>
            <a:pathLst>
              <a:path w="10946">
                <a:moveTo>
                  <a:pt x="0" y="0"/>
                </a:moveTo>
                <a:lnTo>
                  <a:pt x="10946" y="0"/>
                </a:lnTo>
              </a:path>
            </a:pathLst>
          </a:custGeom>
          <a:ln w="66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409888" y="1905379"/>
            <a:ext cx="16198" cy="54298"/>
          </a:xfrm>
          <a:custGeom>
            <a:avLst/>
            <a:gdLst/>
            <a:ahLst/>
            <a:cxnLst/>
            <a:rect l="l" t="t" r="r" b="b"/>
            <a:pathLst>
              <a:path w="16198" h="54298">
                <a:moveTo>
                  <a:pt x="10919" y="0"/>
                </a:moveTo>
                <a:lnTo>
                  <a:pt x="0" y="0"/>
                </a:lnTo>
                <a:lnTo>
                  <a:pt x="5423" y="54298"/>
                </a:lnTo>
                <a:lnTo>
                  <a:pt x="16198" y="54298"/>
                </a:lnTo>
                <a:lnTo>
                  <a:pt x="109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415312" y="1959678"/>
            <a:ext cx="16270" cy="16413"/>
          </a:xfrm>
          <a:custGeom>
            <a:avLst/>
            <a:gdLst/>
            <a:ahLst/>
            <a:cxnLst/>
            <a:rect l="l" t="t" r="r" b="b"/>
            <a:pathLst>
              <a:path w="16270" h="16413">
                <a:moveTo>
                  <a:pt x="10774" y="0"/>
                </a:moveTo>
                <a:lnTo>
                  <a:pt x="0" y="0"/>
                </a:lnTo>
                <a:lnTo>
                  <a:pt x="5495" y="16413"/>
                </a:lnTo>
                <a:lnTo>
                  <a:pt x="16270" y="16413"/>
                </a:lnTo>
                <a:lnTo>
                  <a:pt x="107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420807" y="2024896"/>
            <a:ext cx="10769" cy="0"/>
          </a:xfrm>
          <a:custGeom>
            <a:avLst/>
            <a:gdLst/>
            <a:ahLst/>
            <a:cxnLst/>
            <a:rect l="l" t="t" r="r" b="b"/>
            <a:pathLst>
              <a:path w="10769">
                <a:moveTo>
                  <a:pt x="0" y="0"/>
                </a:moveTo>
                <a:lnTo>
                  <a:pt x="10769" y="0"/>
                </a:lnTo>
              </a:path>
            </a:pathLst>
          </a:custGeom>
          <a:ln w="122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415312" y="2030396"/>
            <a:ext cx="16270" cy="5409"/>
          </a:xfrm>
          <a:custGeom>
            <a:avLst/>
            <a:gdLst/>
            <a:ahLst/>
            <a:cxnLst/>
            <a:rect l="l" t="t" r="r" b="b"/>
            <a:pathLst>
              <a:path w="16270" h="5409">
                <a:moveTo>
                  <a:pt x="16270" y="0"/>
                </a:moveTo>
                <a:lnTo>
                  <a:pt x="5495" y="0"/>
                </a:lnTo>
                <a:lnTo>
                  <a:pt x="0" y="5409"/>
                </a:lnTo>
                <a:lnTo>
                  <a:pt x="10774" y="5409"/>
                </a:lnTo>
                <a:lnTo>
                  <a:pt x="162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415312" y="2030396"/>
            <a:ext cx="10774" cy="10825"/>
          </a:xfrm>
          <a:custGeom>
            <a:avLst/>
            <a:gdLst/>
            <a:ahLst/>
            <a:cxnLst/>
            <a:rect l="l" t="t" r="r" b="b"/>
            <a:pathLst>
              <a:path w="10774" h="10825">
                <a:moveTo>
                  <a:pt x="10774" y="5409"/>
                </a:moveTo>
                <a:lnTo>
                  <a:pt x="5495" y="0"/>
                </a:lnTo>
                <a:lnTo>
                  <a:pt x="0" y="0"/>
                </a:lnTo>
                <a:lnTo>
                  <a:pt x="0" y="10825"/>
                </a:lnTo>
                <a:lnTo>
                  <a:pt x="5495" y="10825"/>
                </a:lnTo>
                <a:lnTo>
                  <a:pt x="10774" y="54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393617" y="2214949"/>
            <a:ext cx="21694" cy="32647"/>
          </a:xfrm>
          <a:custGeom>
            <a:avLst/>
            <a:gdLst/>
            <a:ahLst/>
            <a:cxnLst/>
            <a:rect l="l" t="t" r="r" b="b"/>
            <a:pathLst>
              <a:path w="21694" h="32647">
                <a:moveTo>
                  <a:pt x="10919" y="32647"/>
                </a:moveTo>
                <a:lnTo>
                  <a:pt x="21694" y="32647"/>
                </a:lnTo>
                <a:lnTo>
                  <a:pt x="10919" y="0"/>
                </a:lnTo>
                <a:lnTo>
                  <a:pt x="0" y="0"/>
                </a:lnTo>
                <a:lnTo>
                  <a:pt x="10919" y="326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393617" y="2198625"/>
            <a:ext cx="10919" cy="0"/>
          </a:xfrm>
          <a:custGeom>
            <a:avLst/>
            <a:gdLst/>
            <a:ahLst/>
            <a:cxnLst/>
            <a:rect l="l" t="t" r="r" b="b"/>
            <a:pathLst>
              <a:path w="10919">
                <a:moveTo>
                  <a:pt x="0" y="0"/>
                </a:moveTo>
                <a:lnTo>
                  <a:pt x="10919" y="0"/>
                </a:lnTo>
              </a:path>
            </a:pathLst>
          </a:custGeom>
          <a:ln w="339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393617" y="2166060"/>
            <a:ext cx="16270" cy="16241"/>
          </a:xfrm>
          <a:custGeom>
            <a:avLst/>
            <a:gdLst/>
            <a:ahLst/>
            <a:cxnLst/>
            <a:rect l="l" t="t" r="r" b="b"/>
            <a:pathLst>
              <a:path w="16270" h="16241">
                <a:moveTo>
                  <a:pt x="0" y="16241"/>
                </a:moveTo>
                <a:lnTo>
                  <a:pt x="10919" y="16241"/>
                </a:lnTo>
                <a:lnTo>
                  <a:pt x="16270" y="0"/>
                </a:lnTo>
                <a:lnTo>
                  <a:pt x="5495" y="0"/>
                </a:lnTo>
                <a:lnTo>
                  <a:pt x="0" y="162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409888" y="2111761"/>
            <a:ext cx="21694" cy="21650"/>
          </a:xfrm>
          <a:custGeom>
            <a:avLst/>
            <a:gdLst/>
            <a:ahLst/>
            <a:cxnLst/>
            <a:rect l="l" t="t" r="r" b="b"/>
            <a:pathLst>
              <a:path w="21694" h="21650">
                <a:moveTo>
                  <a:pt x="0" y="21650"/>
                </a:moveTo>
                <a:lnTo>
                  <a:pt x="10919" y="21650"/>
                </a:lnTo>
                <a:lnTo>
                  <a:pt x="21694" y="0"/>
                </a:lnTo>
                <a:lnTo>
                  <a:pt x="10919" y="0"/>
                </a:lnTo>
                <a:lnTo>
                  <a:pt x="0" y="216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359268" y="2077272"/>
            <a:ext cx="27189" cy="70718"/>
          </a:xfrm>
          <a:custGeom>
            <a:avLst/>
            <a:gdLst/>
            <a:ahLst/>
            <a:cxnLst/>
            <a:rect l="l" t="t" r="r" b="b"/>
            <a:pathLst>
              <a:path w="27189" h="70718">
                <a:moveTo>
                  <a:pt x="21694" y="0"/>
                </a:moveTo>
                <a:lnTo>
                  <a:pt x="27189" y="21829"/>
                </a:lnTo>
                <a:lnTo>
                  <a:pt x="21694" y="43480"/>
                </a:lnTo>
                <a:lnTo>
                  <a:pt x="21694" y="54305"/>
                </a:lnTo>
                <a:lnTo>
                  <a:pt x="16270" y="59714"/>
                </a:lnTo>
                <a:lnTo>
                  <a:pt x="0" y="70718"/>
                </a:lnTo>
              </a:path>
            </a:pathLst>
          </a:custGeom>
          <a:ln w="54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066182" y="1957851"/>
            <a:ext cx="21766" cy="157485"/>
          </a:xfrm>
          <a:custGeom>
            <a:avLst/>
            <a:gdLst/>
            <a:ahLst/>
            <a:cxnLst/>
            <a:rect l="l" t="t" r="r" b="b"/>
            <a:pathLst>
              <a:path w="21766" h="157485">
                <a:moveTo>
                  <a:pt x="0" y="157485"/>
                </a:moveTo>
                <a:lnTo>
                  <a:pt x="16270" y="97771"/>
                </a:lnTo>
                <a:lnTo>
                  <a:pt x="21766" y="76120"/>
                </a:lnTo>
                <a:lnTo>
                  <a:pt x="21766" y="21822"/>
                </a:lnTo>
                <a:lnTo>
                  <a:pt x="16270" y="5409"/>
                </a:lnTo>
                <a:lnTo>
                  <a:pt x="10774" y="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071677" y="1729818"/>
            <a:ext cx="5278" cy="184552"/>
          </a:xfrm>
          <a:custGeom>
            <a:avLst/>
            <a:gdLst/>
            <a:ahLst/>
            <a:cxnLst/>
            <a:rect l="l" t="t" r="r" b="b"/>
            <a:pathLst>
              <a:path w="5278" h="184552">
                <a:moveTo>
                  <a:pt x="5278" y="184552"/>
                </a:moveTo>
                <a:lnTo>
                  <a:pt x="0" y="146667"/>
                </a:lnTo>
                <a:lnTo>
                  <a:pt x="0" y="21650"/>
                </a:lnTo>
                <a:lnTo>
                  <a:pt x="5278" y="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066182" y="1555919"/>
            <a:ext cx="16270" cy="125009"/>
          </a:xfrm>
          <a:custGeom>
            <a:avLst/>
            <a:gdLst/>
            <a:ahLst/>
            <a:cxnLst/>
            <a:rect l="l" t="t" r="r" b="b"/>
            <a:pathLst>
              <a:path w="16270" h="125009">
                <a:moveTo>
                  <a:pt x="0" y="0"/>
                </a:moveTo>
                <a:lnTo>
                  <a:pt x="16270" y="97792"/>
                </a:lnTo>
                <a:lnTo>
                  <a:pt x="10774" y="125009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087948" y="1784116"/>
            <a:ext cx="10702" cy="146667"/>
          </a:xfrm>
          <a:custGeom>
            <a:avLst/>
            <a:gdLst/>
            <a:ahLst/>
            <a:cxnLst/>
            <a:rect l="l" t="t" r="r" b="b"/>
            <a:pathLst>
              <a:path w="10702" h="146667">
                <a:moveTo>
                  <a:pt x="0" y="0"/>
                </a:moveTo>
                <a:lnTo>
                  <a:pt x="10702" y="38063"/>
                </a:lnTo>
                <a:lnTo>
                  <a:pt x="10702" y="146667"/>
                </a:lnTo>
                <a:lnTo>
                  <a:pt x="10702" y="13567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109642" y="2050213"/>
            <a:ext cx="10774" cy="70539"/>
          </a:xfrm>
          <a:custGeom>
            <a:avLst/>
            <a:gdLst/>
            <a:ahLst/>
            <a:cxnLst/>
            <a:rect l="l" t="t" r="r" b="b"/>
            <a:pathLst>
              <a:path w="10774" h="70539">
                <a:moveTo>
                  <a:pt x="10774" y="70539"/>
                </a:moveTo>
                <a:lnTo>
                  <a:pt x="0" y="0"/>
                </a:lnTo>
              </a:path>
            </a:pathLst>
          </a:custGeom>
          <a:ln w="54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120417" y="1985082"/>
            <a:ext cx="32613" cy="124845"/>
          </a:xfrm>
          <a:custGeom>
            <a:avLst/>
            <a:gdLst/>
            <a:ahLst/>
            <a:cxnLst/>
            <a:rect l="l" t="t" r="r" b="b"/>
            <a:pathLst>
              <a:path w="32613" h="124845">
                <a:moveTo>
                  <a:pt x="32613" y="124845"/>
                </a:moveTo>
                <a:lnTo>
                  <a:pt x="16198" y="97606"/>
                </a:lnTo>
                <a:lnTo>
                  <a:pt x="10919" y="70539"/>
                </a:lnTo>
                <a:lnTo>
                  <a:pt x="0" y="48889"/>
                </a:lnTo>
                <a:lnTo>
                  <a:pt x="0" y="16241"/>
                </a:lnTo>
                <a:lnTo>
                  <a:pt x="5423" y="5416"/>
                </a:lnTo>
                <a:lnTo>
                  <a:pt x="10919" y="0"/>
                </a:lnTo>
                <a:lnTo>
                  <a:pt x="16198" y="0"/>
                </a:lnTo>
                <a:lnTo>
                  <a:pt x="21694" y="5416"/>
                </a:lnTo>
                <a:lnTo>
                  <a:pt x="27189" y="16241"/>
                </a:lnTo>
                <a:lnTo>
                  <a:pt x="32613" y="48889"/>
                </a:lnTo>
              </a:path>
            </a:pathLst>
          </a:custGeom>
          <a:ln w="54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098650" y="1767703"/>
            <a:ext cx="43460" cy="163080"/>
          </a:xfrm>
          <a:custGeom>
            <a:avLst/>
            <a:gdLst/>
            <a:ahLst/>
            <a:cxnLst/>
            <a:rect l="l" t="t" r="r" b="b"/>
            <a:pathLst>
              <a:path w="43460" h="163080">
                <a:moveTo>
                  <a:pt x="37964" y="163080"/>
                </a:moveTo>
                <a:lnTo>
                  <a:pt x="43460" y="130433"/>
                </a:lnTo>
                <a:lnTo>
                  <a:pt x="37964" y="92369"/>
                </a:lnTo>
                <a:lnTo>
                  <a:pt x="27189" y="48889"/>
                </a:lnTo>
                <a:lnTo>
                  <a:pt x="0" y="0"/>
                </a:lnTo>
              </a:path>
            </a:pathLst>
          </a:custGeom>
          <a:ln w="54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115138" y="1610224"/>
            <a:ext cx="21477" cy="179308"/>
          </a:xfrm>
          <a:custGeom>
            <a:avLst/>
            <a:gdLst/>
            <a:ahLst/>
            <a:cxnLst/>
            <a:rect l="l" t="t" r="r" b="b"/>
            <a:pathLst>
              <a:path w="21477" h="179308">
                <a:moveTo>
                  <a:pt x="16198" y="179308"/>
                </a:moveTo>
                <a:lnTo>
                  <a:pt x="21477" y="125002"/>
                </a:lnTo>
                <a:lnTo>
                  <a:pt x="21477" y="81529"/>
                </a:lnTo>
                <a:lnTo>
                  <a:pt x="16198" y="38042"/>
                </a:lnTo>
                <a:lnTo>
                  <a:pt x="10702" y="16406"/>
                </a:lnTo>
                <a:lnTo>
                  <a:pt x="5278" y="5588"/>
                </a:lnTo>
                <a:lnTo>
                  <a:pt x="0" y="0"/>
                </a:lnTo>
                <a:lnTo>
                  <a:pt x="0" y="5588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104146" y="1659106"/>
            <a:ext cx="0" cy="70711"/>
          </a:xfrm>
          <a:custGeom>
            <a:avLst/>
            <a:gdLst/>
            <a:ahLst/>
            <a:cxnLst/>
            <a:rect l="l" t="t" r="r" b="b"/>
            <a:pathLst>
              <a:path h="70711">
                <a:moveTo>
                  <a:pt x="0" y="70711"/>
                </a:moveTo>
                <a:lnTo>
                  <a:pt x="0" y="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136615" y="1545101"/>
            <a:ext cx="10991" cy="21779"/>
          </a:xfrm>
          <a:custGeom>
            <a:avLst/>
            <a:gdLst/>
            <a:ahLst/>
            <a:cxnLst/>
            <a:rect l="l" t="t" r="r" b="b"/>
            <a:pathLst>
              <a:path w="10991" h="21779">
                <a:moveTo>
                  <a:pt x="0" y="21779"/>
                </a:moveTo>
                <a:lnTo>
                  <a:pt x="10991" y="0"/>
                </a:lnTo>
              </a:path>
            </a:pathLst>
          </a:custGeom>
          <a:ln w="5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860016" y="1963260"/>
            <a:ext cx="10774" cy="48889"/>
          </a:xfrm>
          <a:custGeom>
            <a:avLst/>
            <a:gdLst/>
            <a:ahLst/>
            <a:cxnLst/>
            <a:rect l="l" t="t" r="r" b="b"/>
            <a:pathLst>
              <a:path w="10774" h="48889">
                <a:moveTo>
                  <a:pt x="0" y="48889"/>
                </a:moveTo>
                <a:lnTo>
                  <a:pt x="10774" y="0"/>
                </a:lnTo>
              </a:path>
            </a:pathLst>
          </a:custGeom>
          <a:ln w="54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870790" y="1849247"/>
            <a:ext cx="10919" cy="65123"/>
          </a:xfrm>
          <a:custGeom>
            <a:avLst/>
            <a:gdLst/>
            <a:ahLst/>
            <a:cxnLst/>
            <a:rect l="l" t="t" r="r" b="b"/>
            <a:pathLst>
              <a:path w="10919" h="65123">
                <a:moveTo>
                  <a:pt x="10919" y="65123"/>
                </a:moveTo>
                <a:lnTo>
                  <a:pt x="0" y="0"/>
                </a:lnTo>
              </a:path>
            </a:pathLst>
          </a:custGeom>
          <a:ln w="54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865294" y="1572325"/>
            <a:ext cx="0" cy="65123"/>
          </a:xfrm>
          <a:custGeom>
            <a:avLst/>
            <a:gdLst/>
            <a:ahLst/>
            <a:cxnLst/>
            <a:rect l="l" t="t" r="r" b="b"/>
            <a:pathLst>
              <a:path h="65123">
                <a:moveTo>
                  <a:pt x="0" y="0"/>
                </a:moveTo>
                <a:lnTo>
                  <a:pt x="0" y="65123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881710" y="1751469"/>
            <a:ext cx="10774" cy="32647"/>
          </a:xfrm>
          <a:custGeom>
            <a:avLst/>
            <a:gdLst/>
            <a:ahLst/>
            <a:cxnLst/>
            <a:rect l="l" t="t" r="r" b="b"/>
            <a:pathLst>
              <a:path w="10774" h="32647">
                <a:moveTo>
                  <a:pt x="0" y="0"/>
                </a:moveTo>
                <a:lnTo>
                  <a:pt x="10774" y="32647"/>
                </a:lnTo>
              </a:path>
            </a:pathLst>
          </a:custGeom>
          <a:ln w="54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637362" y="2300066"/>
            <a:ext cx="276816" cy="16237"/>
          </a:xfrm>
          <a:custGeom>
            <a:avLst/>
            <a:gdLst/>
            <a:ahLst/>
            <a:cxnLst/>
            <a:rect l="l" t="t" r="r" b="b"/>
            <a:pathLst>
              <a:path w="276816" h="16237">
                <a:moveTo>
                  <a:pt x="0" y="0"/>
                </a:moveTo>
                <a:lnTo>
                  <a:pt x="43460" y="10825"/>
                </a:lnTo>
                <a:lnTo>
                  <a:pt x="86848" y="16237"/>
                </a:lnTo>
                <a:lnTo>
                  <a:pt x="135804" y="10825"/>
                </a:lnTo>
                <a:lnTo>
                  <a:pt x="179193" y="0"/>
                </a:lnTo>
                <a:lnTo>
                  <a:pt x="227932" y="5412"/>
                </a:lnTo>
                <a:lnTo>
                  <a:pt x="276816" y="16237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783869" y="2332542"/>
            <a:ext cx="70650" cy="0"/>
          </a:xfrm>
          <a:custGeom>
            <a:avLst/>
            <a:gdLst/>
            <a:ahLst/>
            <a:cxnLst/>
            <a:rect l="l" t="t" r="r" b="b"/>
            <a:pathLst>
              <a:path w="70650">
                <a:moveTo>
                  <a:pt x="70650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615668" y="2310892"/>
            <a:ext cx="450513" cy="48888"/>
          </a:xfrm>
          <a:custGeom>
            <a:avLst/>
            <a:gdLst/>
            <a:ahLst/>
            <a:cxnLst/>
            <a:rect l="l" t="t" r="r" b="b"/>
            <a:pathLst>
              <a:path w="450513" h="48888">
                <a:moveTo>
                  <a:pt x="0" y="0"/>
                </a:moveTo>
                <a:lnTo>
                  <a:pt x="10919" y="0"/>
                </a:lnTo>
                <a:lnTo>
                  <a:pt x="21694" y="21650"/>
                </a:lnTo>
                <a:lnTo>
                  <a:pt x="32613" y="32475"/>
                </a:lnTo>
                <a:lnTo>
                  <a:pt x="54379" y="38063"/>
                </a:lnTo>
                <a:lnTo>
                  <a:pt x="81352" y="38063"/>
                </a:lnTo>
                <a:lnTo>
                  <a:pt x="108542" y="43475"/>
                </a:lnTo>
                <a:lnTo>
                  <a:pt x="162922" y="43475"/>
                </a:lnTo>
                <a:lnTo>
                  <a:pt x="238851" y="32475"/>
                </a:lnTo>
                <a:lnTo>
                  <a:pt x="287735" y="32475"/>
                </a:lnTo>
                <a:lnTo>
                  <a:pt x="309502" y="38063"/>
                </a:lnTo>
                <a:lnTo>
                  <a:pt x="363664" y="43475"/>
                </a:lnTo>
                <a:lnTo>
                  <a:pt x="412548" y="48888"/>
                </a:lnTo>
                <a:lnTo>
                  <a:pt x="434315" y="43475"/>
                </a:lnTo>
                <a:lnTo>
                  <a:pt x="450513" y="43475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708012" y="2262004"/>
            <a:ext cx="178976" cy="27059"/>
          </a:xfrm>
          <a:custGeom>
            <a:avLst/>
            <a:gdLst/>
            <a:ahLst/>
            <a:cxnLst/>
            <a:rect l="l" t="t" r="r" b="b"/>
            <a:pathLst>
              <a:path w="178976" h="27059">
                <a:moveTo>
                  <a:pt x="178976" y="16234"/>
                </a:moveTo>
                <a:lnTo>
                  <a:pt x="152003" y="16234"/>
                </a:lnTo>
                <a:lnTo>
                  <a:pt x="108542" y="21650"/>
                </a:lnTo>
                <a:lnTo>
                  <a:pt x="70578" y="27059"/>
                </a:lnTo>
                <a:lnTo>
                  <a:pt x="32468" y="27059"/>
                </a:lnTo>
                <a:lnTo>
                  <a:pt x="27189" y="21650"/>
                </a:lnTo>
                <a:lnTo>
                  <a:pt x="21694" y="10825"/>
                </a:lnTo>
                <a:lnTo>
                  <a:pt x="10774" y="0"/>
                </a:lnTo>
                <a:lnTo>
                  <a:pt x="0" y="0"/>
                </a:lnTo>
              </a:path>
            </a:pathLst>
          </a:custGeom>
          <a:ln w="54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892484" y="2283654"/>
            <a:ext cx="37964" cy="5409"/>
          </a:xfrm>
          <a:custGeom>
            <a:avLst/>
            <a:gdLst/>
            <a:ahLst/>
            <a:cxnLst/>
            <a:rect l="l" t="t" r="r" b="b"/>
            <a:pathLst>
              <a:path w="37964" h="5409">
                <a:moveTo>
                  <a:pt x="0" y="5409"/>
                </a:moveTo>
                <a:lnTo>
                  <a:pt x="37964" y="0"/>
                </a:lnTo>
              </a:path>
            </a:pathLst>
          </a:custGeom>
          <a:ln w="54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930449" y="2305479"/>
            <a:ext cx="86848" cy="32475"/>
          </a:xfrm>
          <a:custGeom>
            <a:avLst/>
            <a:gdLst/>
            <a:ahLst/>
            <a:cxnLst/>
            <a:rect l="l" t="t" r="r" b="b"/>
            <a:pathLst>
              <a:path w="86848" h="32475">
                <a:moveTo>
                  <a:pt x="86848" y="32475"/>
                </a:moveTo>
                <a:lnTo>
                  <a:pt x="54379" y="32475"/>
                </a:lnTo>
                <a:lnTo>
                  <a:pt x="32613" y="27063"/>
                </a:lnTo>
                <a:lnTo>
                  <a:pt x="10919" y="27063"/>
                </a:lnTo>
                <a:lnTo>
                  <a:pt x="0" y="21650"/>
                </a:lnTo>
                <a:lnTo>
                  <a:pt x="0" y="16237"/>
                </a:lnTo>
                <a:lnTo>
                  <a:pt x="10919" y="16237"/>
                </a:lnTo>
                <a:lnTo>
                  <a:pt x="21694" y="10825"/>
                </a:lnTo>
                <a:lnTo>
                  <a:pt x="21694" y="5412"/>
                </a:lnTo>
                <a:lnTo>
                  <a:pt x="16415" y="0"/>
                </a:lnTo>
                <a:lnTo>
                  <a:pt x="0" y="0"/>
                </a:lnTo>
              </a:path>
            </a:pathLst>
          </a:custGeom>
          <a:ln w="54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626587" y="2256588"/>
            <a:ext cx="86848" cy="43478"/>
          </a:xfrm>
          <a:custGeom>
            <a:avLst/>
            <a:gdLst/>
            <a:ahLst/>
            <a:cxnLst/>
            <a:rect l="l" t="t" r="r" b="b"/>
            <a:pathLst>
              <a:path w="86848" h="43478">
                <a:moveTo>
                  <a:pt x="0" y="0"/>
                </a:moveTo>
                <a:lnTo>
                  <a:pt x="27189" y="16241"/>
                </a:lnTo>
                <a:lnTo>
                  <a:pt x="48739" y="27066"/>
                </a:lnTo>
                <a:lnTo>
                  <a:pt x="65154" y="37891"/>
                </a:lnTo>
                <a:lnTo>
                  <a:pt x="86848" y="43478"/>
                </a:lnTo>
              </a:path>
            </a:pathLst>
          </a:custGeom>
          <a:ln w="54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751401" y="2196880"/>
            <a:ext cx="81425" cy="10825"/>
          </a:xfrm>
          <a:custGeom>
            <a:avLst/>
            <a:gdLst/>
            <a:ahLst/>
            <a:cxnLst/>
            <a:rect l="l" t="t" r="r" b="b"/>
            <a:pathLst>
              <a:path w="81425" h="10825">
                <a:moveTo>
                  <a:pt x="81425" y="0"/>
                </a:moveTo>
                <a:lnTo>
                  <a:pt x="32468" y="5409"/>
                </a:lnTo>
                <a:lnTo>
                  <a:pt x="16270" y="10825"/>
                </a:lnTo>
                <a:lnTo>
                  <a:pt x="0" y="10825"/>
                </a:lnTo>
                <a:lnTo>
                  <a:pt x="5495" y="5409"/>
                </a:lnTo>
              </a:path>
            </a:pathLst>
          </a:custGeom>
          <a:ln w="54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756896" y="2153400"/>
            <a:ext cx="81352" cy="16241"/>
          </a:xfrm>
          <a:custGeom>
            <a:avLst/>
            <a:gdLst/>
            <a:ahLst/>
            <a:cxnLst/>
            <a:rect l="l" t="t" r="r" b="b"/>
            <a:pathLst>
              <a:path w="81352" h="16241">
                <a:moveTo>
                  <a:pt x="0" y="0"/>
                </a:moveTo>
                <a:lnTo>
                  <a:pt x="81352" y="16241"/>
                </a:lnTo>
              </a:path>
            </a:pathLst>
          </a:custGeom>
          <a:ln w="54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773167" y="2218531"/>
            <a:ext cx="97623" cy="16234"/>
          </a:xfrm>
          <a:custGeom>
            <a:avLst/>
            <a:gdLst/>
            <a:ahLst/>
            <a:cxnLst/>
            <a:rect l="l" t="t" r="r" b="b"/>
            <a:pathLst>
              <a:path w="97623" h="16234">
                <a:moveTo>
                  <a:pt x="97623" y="16234"/>
                </a:moveTo>
                <a:lnTo>
                  <a:pt x="70433" y="10825"/>
                </a:lnTo>
                <a:lnTo>
                  <a:pt x="43388" y="10825"/>
                </a:lnTo>
                <a:lnTo>
                  <a:pt x="10702" y="0"/>
                </a:lnTo>
                <a:lnTo>
                  <a:pt x="0" y="0"/>
                </a:lnTo>
                <a:lnTo>
                  <a:pt x="5423" y="0"/>
                </a:lnTo>
              </a:path>
            </a:pathLst>
          </a:custGeom>
          <a:ln w="54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740481" y="2115336"/>
            <a:ext cx="114038" cy="5416"/>
          </a:xfrm>
          <a:custGeom>
            <a:avLst/>
            <a:gdLst/>
            <a:ahLst/>
            <a:cxnLst/>
            <a:rect l="l" t="t" r="r" b="b"/>
            <a:pathLst>
              <a:path w="114038" h="5416">
                <a:moveTo>
                  <a:pt x="114038" y="0"/>
                </a:moveTo>
                <a:lnTo>
                  <a:pt x="81352" y="0"/>
                </a:lnTo>
                <a:lnTo>
                  <a:pt x="48883" y="5416"/>
                </a:lnTo>
                <a:lnTo>
                  <a:pt x="0" y="5416"/>
                </a:lnTo>
                <a:lnTo>
                  <a:pt x="5495" y="5416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778590" y="2131578"/>
            <a:ext cx="54235" cy="10997"/>
          </a:xfrm>
          <a:custGeom>
            <a:avLst/>
            <a:gdLst/>
            <a:ahLst/>
            <a:cxnLst/>
            <a:rect l="l" t="t" r="r" b="b"/>
            <a:pathLst>
              <a:path w="54235" h="10997">
                <a:moveTo>
                  <a:pt x="54235" y="5409"/>
                </a:moveTo>
                <a:lnTo>
                  <a:pt x="37964" y="10997"/>
                </a:lnTo>
                <a:lnTo>
                  <a:pt x="10774" y="10997"/>
                </a:lnTo>
                <a:lnTo>
                  <a:pt x="5278" y="5409"/>
                </a:lnTo>
                <a:lnTo>
                  <a:pt x="0" y="5409"/>
                </a:lnTo>
                <a:lnTo>
                  <a:pt x="0" y="0"/>
                </a:lnTo>
              </a:path>
            </a:pathLst>
          </a:custGeom>
          <a:ln w="54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789365" y="2082689"/>
            <a:ext cx="92344" cy="5588"/>
          </a:xfrm>
          <a:custGeom>
            <a:avLst/>
            <a:gdLst/>
            <a:ahLst/>
            <a:cxnLst/>
            <a:rect l="l" t="t" r="r" b="b"/>
            <a:pathLst>
              <a:path w="92344" h="5588">
                <a:moveTo>
                  <a:pt x="92344" y="5588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756896" y="2033971"/>
            <a:ext cx="97623" cy="5416"/>
          </a:xfrm>
          <a:custGeom>
            <a:avLst/>
            <a:gdLst/>
            <a:ahLst/>
            <a:cxnLst/>
            <a:rect l="l" t="t" r="r" b="b"/>
            <a:pathLst>
              <a:path w="97623" h="5416">
                <a:moveTo>
                  <a:pt x="97623" y="0"/>
                </a:moveTo>
                <a:lnTo>
                  <a:pt x="0" y="5416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653777" y="2310892"/>
            <a:ext cx="260401" cy="32475"/>
          </a:xfrm>
          <a:custGeom>
            <a:avLst/>
            <a:gdLst/>
            <a:ahLst/>
            <a:cxnLst/>
            <a:rect l="l" t="t" r="r" b="b"/>
            <a:pathLst>
              <a:path w="260401" h="32475">
                <a:moveTo>
                  <a:pt x="0" y="21650"/>
                </a:moveTo>
                <a:lnTo>
                  <a:pt x="92199" y="21650"/>
                </a:lnTo>
                <a:lnTo>
                  <a:pt x="130092" y="27063"/>
                </a:lnTo>
                <a:lnTo>
                  <a:pt x="162777" y="32475"/>
                </a:lnTo>
                <a:lnTo>
                  <a:pt x="189823" y="32475"/>
                </a:lnTo>
                <a:lnTo>
                  <a:pt x="222436" y="27063"/>
                </a:lnTo>
                <a:lnTo>
                  <a:pt x="244202" y="27063"/>
                </a:lnTo>
                <a:lnTo>
                  <a:pt x="260401" y="21650"/>
                </a:lnTo>
                <a:lnTo>
                  <a:pt x="249626" y="16237"/>
                </a:lnTo>
                <a:lnTo>
                  <a:pt x="195246" y="5412"/>
                </a:lnTo>
                <a:lnTo>
                  <a:pt x="179048" y="5412"/>
                </a:lnTo>
                <a:lnTo>
                  <a:pt x="168056" y="0"/>
                </a:lnTo>
                <a:lnTo>
                  <a:pt x="179048" y="5412"/>
                </a:lnTo>
              </a:path>
            </a:pathLst>
          </a:custGeom>
          <a:ln w="54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437006" y="2263834"/>
            <a:ext cx="10769" cy="0"/>
          </a:xfrm>
          <a:custGeom>
            <a:avLst/>
            <a:gdLst/>
            <a:ahLst/>
            <a:cxnLst/>
            <a:rect l="l" t="t" r="r" b="b"/>
            <a:pathLst>
              <a:path w="10769">
                <a:moveTo>
                  <a:pt x="0" y="0"/>
                </a:moveTo>
                <a:lnTo>
                  <a:pt x="10769" y="0"/>
                </a:lnTo>
              </a:path>
            </a:pathLst>
          </a:custGeom>
          <a:ln w="12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431582" y="2269247"/>
            <a:ext cx="16198" cy="10825"/>
          </a:xfrm>
          <a:custGeom>
            <a:avLst/>
            <a:gdLst/>
            <a:ahLst/>
            <a:cxnLst/>
            <a:rect l="l" t="t" r="r" b="b"/>
            <a:pathLst>
              <a:path w="16198" h="10825">
                <a:moveTo>
                  <a:pt x="16198" y="0"/>
                </a:moveTo>
                <a:lnTo>
                  <a:pt x="5423" y="0"/>
                </a:lnTo>
                <a:lnTo>
                  <a:pt x="0" y="10825"/>
                </a:lnTo>
                <a:lnTo>
                  <a:pt x="10919" y="10825"/>
                </a:lnTo>
                <a:lnTo>
                  <a:pt x="161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426086" y="2274663"/>
            <a:ext cx="16415" cy="16234"/>
          </a:xfrm>
          <a:custGeom>
            <a:avLst/>
            <a:gdLst/>
            <a:ahLst/>
            <a:cxnLst/>
            <a:rect l="l" t="t" r="r" b="b"/>
            <a:pathLst>
              <a:path w="16415" h="16234">
                <a:moveTo>
                  <a:pt x="16415" y="5409"/>
                </a:moveTo>
                <a:lnTo>
                  <a:pt x="10919" y="0"/>
                </a:lnTo>
                <a:lnTo>
                  <a:pt x="0" y="5409"/>
                </a:lnTo>
                <a:lnTo>
                  <a:pt x="0" y="16234"/>
                </a:lnTo>
                <a:lnTo>
                  <a:pt x="16415" y="10825"/>
                </a:lnTo>
                <a:lnTo>
                  <a:pt x="16415" y="54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415312" y="2285485"/>
            <a:ext cx="10774" cy="0"/>
          </a:xfrm>
          <a:custGeom>
            <a:avLst/>
            <a:gdLst/>
            <a:ahLst/>
            <a:cxnLst/>
            <a:rect l="l" t="t" r="r" b="b"/>
            <a:pathLst>
              <a:path w="10774">
                <a:moveTo>
                  <a:pt x="0" y="0"/>
                </a:moveTo>
                <a:lnTo>
                  <a:pt x="10774" y="0"/>
                </a:lnTo>
              </a:path>
            </a:pathLst>
          </a:custGeom>
          <a:ln w="12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388122" y="2274663"/>
            <a:ext cx="27189" cy="16234"/>
          </a:xfrm>
          <a:custGeom>
            <a:avLst/>
            <a:gdLst/>
            <a:ahLst/>
            <a:cxnLst/>
            <a:rect l="l" t="t" r="r" b="b"/>
            <a:pathLst>
              <a:path w="27189" h="16234">
                <a:moveTo>
                  <a:pt x="27189" y="16234"/>
                </a:moveTo>
                <a:lnTo>
                  <a:pt x="27189" y="5409"/>
                </a:lnTo>
                <a:lnTo>
                  <a:pt x="0" y="0"/>
                </a:lnTo>
                <a:lnTo>
                  <a:pt x="0" y="10825"/>
                </a:lnTo>
                <a:lnTo>
                  <a:pt x="27189" y="162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328463" y="2247596"/>
            <a:ext cx="27189" cy="21650"/>
          </a:xfrm>
          <a:custGeom>
            <a:avLst/>
            <a:gdLst/>
            <a:ahLst/>
            <a:cxnLst/>
            <a:rect l="l" t="t" r="r" b="b"/>
            <a:pathLst>
              <a:path w="27189" h="21650">
                <a:moveTo>
                  <a:pt x="27189" y="21650"/>
                </a:moveTo>
                <a:lnTo>
                  <a:pt x="27189" y="10825"/>
                </a:lnTo>
                <a:lnTo>
                  <a:pt x="0" y="0"/>
                </a:lnTo>
                <a:lnTo>
                  <a:pt x="0" y="10825"/>
                </a:lnTo>
                <a:lnTo>
                  <a:pt x="27189" y="216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288618" y="2240181"/>
            <a:ext cx="152075" cy="21822"/>
          </a:xfrm>
          <a:custGeom>
            <a:avLst/>
            <a:gdLst/>
            <a:ahLst/>
            <a:cxnLst/>
            <a:rect l="l" t="t" r="r" b="b"/>
            <a:pathLst>
              <a:path w="152075" h="21822">
                <a:moveTo>
                  <a:pt x="0" y="16406"/>
                </a:moveTo>
                <a:lnTo>
                  <a:pt x="10991" y="5580"/>
                </a:lnTo>
                <a:lnTo>
                  <a:pt x="21766" y="0"/>
                </a:lnTo>
                <a:lnTo>
                  <a:pt x="37964" y="0"/>
                </a:lnTo>
                <a:lnTo>
                  <a:pt x="54379" y="5580"/>
                </a:lnTo>
                <a:lnTo>
                  <a:pt x="76146" y="10997"/>
                </a:lnTo>
                <a:lnTo>
                  <a:pt x="97840" y="21822"/>
                </a:lnTo>
                <a:lnTo>
                  <a:pt x="114110" y="21822"/>
                </a:lnTo>
                <a:lnTo>
                  <a:pt x="135804" y="16406"/>
                </a:lnTo>
                <a:lnTo>
                  <a:pt x="152075" y="0"/>
                </a:lnTo>
              </a:path>
            </a:pathLst>
          </a:custGeom>
          <a:ln w="54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219920" y="2214949"/>
            <a:ext cx="92272" cy="21650"/>
          </a:xfrm>
          <a:custGeom>
            <a:avLst/>
            <a:gdLst/>
            <a:ahLst/>
            <a:cxnLst/>
            <a:rect l="l" t="t" r="r" b="b"/>
            <a:pathLst>
              <a:path w="92272" h="21650">
                <a:moveTo>
                  <a:pt x="0" y="0"/>
                </a:moveTo>
                <a:lnTo>
                  <a:pt x="0" y="10825"/>
                </a:lnTo>
                <a:lnTo>
                  <a:pt x="27189" y="16234"/>
                </a:lnTo>
                <a:lnTo>
                  <a:pt x="48883" y="21650"/>
                </a:lnTo>
                <a:lnTo>
                  <a:pt x="70578" y="21650"/>
                </a:lnTo>
                <a:lnTo>
                  <a:pt x="92272" y="16234"/>
                </a:lnTo>
                <a:lnTo>
                  <a:pt x="92272" y="5409"/>
                </a:lnTo>
                <a:lnTo>
                  <a:pt x="70578" y="10825"/>
                </a:lnTo>
                <a:lnTo>
                  <a:pt x="48883" y="10825"/>
                </a:lnTo>
                <a:lnTo>
                  <a:pt x="27189" y="540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022793" y="2131578"/>
            <a:ext cx="325555" cy="21822"/>
          </a:xfrm>
          <a:custGeom>
            <a:avLst/>
            <a:gdLst/>
            <a:ahLst/>
            <a:cxnLst/>
            <a:rect l="l" t="t" r="r" b="b"/>
            <a:pathLst>
              <a:path w="325555" h="21822">
                <a:moveTo>
                  <a:pt x="0" y="16413"/>
                </a:moveTo>
                <a:lnTo>
                  <a:pt x="65154" y="21822"/>
                </a:lnTo>
                <a:lnTo>
                  <a:pt x="124813" y="21822"/>
                </a:lnTo>
                <a:lnTo>
                  <a:pt x="222436" y="5409"/>
                </a:lnTo>
                <a:lnTo>
                  <a:pt x="249626" y="0"/>
                </a:lnTo>
                <a:lnTo>
                  <a:pt x="293014" y="0"/>
                </a:lnTo>
                <a:lnTo>
                  <a:pt x="325555" y="5409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115138" y="2153400"/>
            <a:ext cx="222436" cy="38063"/>
          </a:xfrm>
          <a:custGeom>
            <a:avLst/>
            <a:gdLst/>
            <a:ahLst/>
            <a:cxnLst/>
            <a:rect l="l" t="t" r="r" b="b"/>
            <a:pathLst>
              <a:path w="222436" h="38063">
                <a:moveTo>
                  <a:pt x="10702" y="10825"/>
                </a:moveTo>
                <a:lnTo>
                  <a:pt x="0" y="16241"/>
                </a:lnTo>
                <a:lnTo>
                  <a:pt x="0" y="21650"/>
                </a:lnTo>
                <a:lnTo>
                  <a:pt x="5278" y="32475"/>
                </a:lnTo>
                <a:lnTo>
                  <a:pt x="16198" y="32475"/>
                </a:lnTo>
                <a:lnTo>
                  <a:pt x="37892" y="38063"/>
                </a:lnTo>
                <a:lnTo>
                  <a:pt x="86631" y="38063"/>
                </a:lnTo>
                <a:lnTo>
                  <a:pt x="130092" y="32475"/>
                </a:lnTo>
                <a:lnTo>
                  <a:pt x="151786" y="32475"/>
                </a:lnTo>
                <a:lnTo>
                  <a:pt x="184471" y="21650"/>
                </a:lnTo>
                <a:lnTo>
                  <a:pt x="206166" y="16241"/>
                </a:lnTo>
                <a:lnTo>
                  <a:pt x="222436" y="5416"/>
                </a:lnTo>
                <a:lnTo>
                  <a:pt x="216940" y="0"/>
                </a:lnTo>
              </a:path>
            </a:pathLst>
          </a:custGeom>
          <a:ln w="54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228959" y="2185876"/>
            <a:ext cx="92344" cy="16413"/>
          </a:xfrm>
          <a:custGeom>
            <a:avLst/>
            <a:gdLst/>
            <a:ahLst/>
            <a:cxnLst/>
            <a:rect l="l" t="t" r="r" b="b"/>
            <a:pathLst>
              <a:path w="92344" h="16413">
                <a:moveTo>
                  <a:pt x="0" y="16413"/>
                </a:moveTo>
                <a:lnTo>
                  <a:pt x="43460" y="16413"/>
                </a:lnTo>
                <a:lnTo>
                  <a:pt x="70650" y="11004"/>
                </a:lnTo>
                <a:lnTo>
                  <a:pt x="86848" y="5588"/>
                </a:lnTo>
                <a:lnTo>
                  <a:pt x="92344" y="0"/>
                </a:lnTo>
              </a:path>
            </a:pathLst>
          </a:custGeom>
          <a:ln w="54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136615" y="2115336"/>
            <a:ext cx="119534" cy="21650"/>
          </a:xfrm>
          <a:custGeom>
            <a:avLst/>
            <a:gdLst/>
            <a:ahLst/>
            <a:cxnLst/>
            <a:rect l="l" t="t" r="r" b="b"/>
            <a:pathLst>
              <a:path w="119534" h="21650">
                <a:moveTo>
                  <a:pt x="0" y="0"/>
                </a:moveTo>
                <a:lnTo>
                  <a:pt x="5495" y="16241"/>
                </a:lnTo>
                <a:lnTo>
                  <a:pt x="16415" y="21650"/>
                </a:lnTo>
                <a:lnTo>
                  <a:pt x="48956" y="21650"/>
                </a:lnTo>
                <a:lnTo>
                  <a:pt x="92344" y="10825"/>
                </a:lnTo>
                <a:lnTo>
                  <a:pt x="108614" y="10825"/>
                </a:lnTo>
                <a:lnTo>
                  <a:pt x="119534" y="5416"/>
                </a:lnTo>
                <a:lnTo>
                  <a:pt x="108614" y="10825"/>
                </a:lnTo>
              </a:path>
            </a:pathLst>
          </a:custGeom>
          <a:ln w="54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022793" y="2109927"/>
            <a:ext cx="92344" cy="32647"/>
          </a:xfrm>
          <a:custGeom>
            <a:avLst/>
            <a:gdLst/>
            <a:ahLst/>
            <a:cxnLst/>
            <a:rect l="l" t="t" r="r" b="b"/>
            <a:pathLst>
              <a:path w="92344" h="32647">
                <a:moveTo>
                  <a:pt x="70578" y="0"/>
                </a:moveTo>
                <a:lnTo>
                  <a:pt x="81352" y="10825"/>
                </a:lnTo>
                <a:lnTo>
                  <a:pt x="92344" y="16234"/>
                </a:lnTo>
                <a:lnTo>
                  <a:pt x="92344" y="21650"/>
                </a:lnTo>
                <a:lnTo>
                  <a:pt x="86848" y="27059"/>
                </a:lnTo>
                <a:lnTo>
                  <a:pt x="75856" y="32647"/>
                </a:lnTo>
                <a:lnTo>
                  <a:pt x="32468" y="32647"/>
                </a:lnTo>
                <a:lnTo>
                  <a:pt x="0" y="27059"/>
                </a:lnTo>
              </a:path>
            </a:pathLst>
          </a:custGeom>
          <a:ln w="54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990108" y="2088277"/>
            <a:ext cx="59875" cy="43301"/>
          </a:xfrm>
          <a:custGeom>
            <a:avLst/>
            <a:gdLst/>
            <a:ahLst/>
            <a:cxnLst/>
            <a:rect l="l" t="t" r="r" b="b"/>
            <a:pathLst>
              <a:path w="59875" h="43301">
                <a:moveTo>
                  <a:pt x="10919" y="0"/>
                </a:moveTo>
                <a:lnTo>
                  <a:pt x="0" y="16234"/>
                </a:lnTo>
                <a:lnTo>
                  <a:pt x="5495" y="27059"/>
                </a:lnTo>
                <a:lnTo>
                  <a:pt x="27189" y="37884"/>
                </a:lnTo>
                <a:lnTo>
                  <a:pt x="59875" y="43301"/>
                </a:lnTo>
              </a:path>
            </a:pathLst>
          </a:custGeom>
          <a:ln w="543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001027" y="2099102"/>
            <a:ext cx="37964" cy="10825"/>
          </a:xfrm>
          <a:custGeom>
            <a:avLst/>
            <a:gdLst/>
            <a:ahLst/>
            <a:cxnLst/>
            <a:rect l="l" t="t" r="r" b="b"/>
            <a:pathLst>
              <a:path w="37964" h="10825">
                <a:moveTo>
                  <a:pt x="37964" y="0"/>
                </a:moveTo>
                <a:lnTo>
                  <a:pt x="27189" y="10825"/>
                </a:lnTo>
                <a:lnTo>
                  <a:pt x="16270" y="5409"/>
                </a:lnTo>
                <a:lnTo>
                  <a:pt x="0" y="0"/>
                </a:lnTo>
              </a:path>
            </a:pathLst>
          </a:custGeom>
          <a:ln w="54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142111" y="2164225"/>
            <a:ext cx="43460" cy="21650"/>
          </a:xfrm>
          <a:custGeom>
            <a:avLst/>
            <a:gdLst/>
            <a:ahLst/>
            <a:cxnLst/>
            <a:rect l="l" t="t" r="r" b="b"/>
            <a:pathLst>
              <a:path w="43460" h="21650">
                <a:moveTo>
                  <a:pt x="10919" y="0"/>
                </a:moveTo>
                <a:lnTo>
                  <a:pt x="0" y="0"/>
                </a:lnTo>
                <a:lnTo>
                  <a:pt x="0" y="10825"/>
                </a:lnTo>
                <a:lnTo>
                  <a:pt x="16270" y="16241"/>
                </a:lnTo>
                <a:lnTo>
                  <a:pt x="27189" y="16241"/>
                </a:lnTo>
                <a:lnTo>
                  <a:pt x="43460" y="21650"/>
                </a:lnTo>
              </a:path>
            </a:pathLst>
          </a:custGeom>
          <a:ln w="54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185571" y="2142575"/>
            <a:ext cx="130236" cy="27066"/>
          </a:xfrm>
          <a:custGeom>
            <a:avLst/>
            <a:gdLst/>
            <a:ahLst/>
            <a:cxnLst/>
            <a:rect l="l" t="t" r="r" b="b"/>
            <a:pathLst>
              <a:path w="130236" h="27066">
                <a:moveTo>
                  <a:pt x="16198" y="16241"/>
                </a:moveTo>
                <a:lnTo>
                  <a:pt x="0" y="21650"/>
                </a:lnTo>
                <a:lnTo>
                  <a:pt x="0" y="27066"/>
                </a:lnTo>
                <a:lnTo>
                  <a:pt x="86848" y="27066"/>
                </a:lnTo>
                <a:lnTo>
                  <a:pt x="114038" y="16241"/>
                </a:lnTo>
                <a:lnTo>
                  <a:pt x="124813" y="10825"/>
                </a:lnTo>
                <a:lnTo>
                  <a:pt x="130236" y="10825"/>
                </a:lnTo>
                <a:lnTo>
                  <a:pt x="124813" y="5416"/>
                </a:lnTo>
                <a:lnTo>
                  <a:pt x="108542" y="0"/>
                </a:lnTo>
              </a:path>
            </a:pathLst>
          </a:custGeom>
          <a:ln w="54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207265" y="2088277"/>
            <a:ext cx="130309" cy="16234"/>
          </a:xfrm>
          <a:custGeom>
            <a:avLst/>
            <a:gdLst/>
            <a:ahLst/>
            <a:cxnLst/>
            <a:rect l="l" t="t" r="r" b="b"/>
            <a:pathLst>
              <a:path w="130309" h="16234">
                <a:moveTo>
                  <a:pt x="0" y="5409"/>
                </a:moveTo>
                <a:lnTo>
                  <a:pt x="43460" y="10825"/>
                </a:lnTo>
                <a:lnTo>
                  <a:pt x="81352" y="16234"/>
                </a:lnTo>
                <a:lnTo>
                  <a:pt x="108542" y="10825"/>
                </a:lnTo>
                <a:lnTo>
                  <a:pt x="130309" y="0"/>
                </a:lnTo>
              </a:path>
            </a:pathLst>
          </a:custGeom>
          <a:ln w="54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228959" y="2066447"/>
            <a:ext cx="86848" cy="0"/>
          </a:xfrm>
          <a:custGeom>
            <a:avLst/>
            <a:gdLst/>
            <a:ahLst/>
            <a:cxnLst/>
            <a:rect l="l" t="t" r="r" b="b"/>
            <a:pathLst>
              <a:path w="86848">
                <a:moveTo>
                  <a:pt x="86848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196491" y="2022974"/>
            <a:ext cx="54235" cy="5409"/>
          </a:xfrm>
          <a:custGeom>
            <a:avLst/>
            <a:gdLst/>
            <a:ahLst/>
            <a:cxnLst/>
            <a:rect l="l" t="t" r="r" b="b"/>
            <a:pathLst>
              <a:path w="54235" h="5409">
                <a:moveTo>
                  <a:pt x="0" y="0"/>
                </a:moveTo>
                <a:lnTo>
                  <a:pt x="54235" y="5409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925170" y="2229356"/>
            <a:ext cx="227860" cy="119598"/>
          </a:xfrm>
          <a:custGeom>
            <a:avLst/>
            <a:gdLst/>
            <a:ahLst/>
            <a:cxnLst/>
            <a:rect l="l" t="t" r="r" b="b"/>
            <a:pathLst>
              <a:path w="227860" h="119598">
                <a:moveTo>
                  <a:pt x="0" y="0"/>
                </a:moveTo>
                <a:lnTo>
                  <a:pt x="32468" y="32647"/>
                </a:lnTo>
                <a:lnTo>
                  <a:pt x="81352" y="59707"/>
                </a:lnTo>
                <a:lnTo>
                  <a:pt x="113821" y="70710"/>
                </a:lnTo>
                <a:lnTo>
                  <a:pt x="146507" y="86948"/>
                </a:lnTo>
                <a:lnTo>
                  <a:pt x="227860" y="119598"/>
                </a:lnTo>
              </a:path>
            </a:pathLst>
          </a:custGeom>
          <a:ln w="54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028217" y="2272829"/>
            <a:ext cx="227932" cy="76125"/>
          </a:xfrm>
          <a:custGeom>
            <a:avLst/>
            <a:gdLst/>
            <a:ahLst/>
            <a:cxnLst/>
            <a:rect l="l" t="t" r="r" b="b"/>
            <a:pathLst>
              <a:path w="227932" h="76125">
                <a:moveTo>
                  <a:pt x="227932" y="76125"/>
                </a:moveTo>
                <a:lnTo>
                  <a:pt x="179048" y="65125"/>
                </a:lnTo>
                <a:lnTo>
                  <a:pt x="103119" y="43475"/>
                </a:lnTo>
                <a:lnTo>
                  <a:pt x="70433" y="32649"/>
                </a:lnTo>
                <a:lnTo>
                  <a:pt x="27045" y="16234"/>
                </a:lnTo>
                <a:lnTo>
                  <a:pt x="0" y="0"/>
                </a:lnTo>
              </a:path>
            </a:pathLst>
          </a:custGeom>
          <a:ln w="54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935872" y="2169642"/>
            <a:ext cx="65154" cy="92362"/>
          </a:xfrm>
          <a:custGeom>
            <a:avLst/>
            <a:gdLst/>
            <a:ahLst/>
            <a:cxnLst/>
            <a:rect l="l" t="t" r="r" b="b"/>
            <a:pathLst>
              <a:path w="65154" h="92362">
                <a:moveTo>
                  <a:pt x="65154" y="92362"/>
                </a:moveTo>
                <a:lnTo>
                  <a:pt x="27189" y="65123"/>
                </a:lnTo>
                <a:lnTo>
                  <a:pt x="5495" y="43472"/>
                </a:lnTo>
                <a:lnTo>
                  <a:pt x="0" y="21822"/>
                </a:lnTo>
                <a:lnTo>
                  <a:pt x="10991" y="0"/>
                </a:lnTo>
              </a:path>
            </a:pathLst>
          </a:custGeom>
          <a:ln w="54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870790" y="2147991"/>
            <a:ext cx="21694" cy="86774"/>
          </a:xfrm>
          <a:custGeom>
            <a:avLst/>
            <a:gdLst/>
            <a:ahLst/>
            <a:cxnLst/>
            <a:rect l="l" t="t" r="r" b="b"/>
            <a:pathLst>
              <a:path w="21694" h="86774">
                <a:moveTo>
                  <a:pt x="21694" y="86774"/>
                </a:moveTo>
                <a:lnTo>
                  <a:pt x="10919" y="70539"/>
                </a:lnTo>
                <a:lnTo>
                  <a:pt x="5423" y="54298"/>
                </a:lnTo>
                <a:lnTo>
                  <a:pt x="0" y="27059"/>
                </a:lnTo>
                <a:lnTo>
                  <a:pt x="0" y="16234"/>
                </a:lnTo>
                <a:lnTo>
                  <a:pt x="5423" y="10825"/>
                </a:lnTo>
                <a:lnTo>
                  <a:pt x="21694" y="0"/>
                </a:lnTo>
              </a:path>
            </a:pathLst>
          </a:custGeom>
          <a:ln w="54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908755" y="2120752"/>
            <a:ext cx="21694" cy="86953"/>
          </a:xfrm>
          <a:custGeom>
            <a:avLst/>
            <a:gdLst/>
            <a:ahLst/>
            <a:cxnLst/>
            <a:rect l="l" t="t" r="r" b="b"/>
            <a:pathLst>
              <a:path w="21694" h="86953">
                <a:moveTo>
                  <a:pt x="0" y="86953"/>
                </a:moveTo>
                <a:lnTo>
                  <a:pt x="0" y="43472"/>
                </a:lnTo>
                <a:lnTo>
                  <a:pt x="21694" y="0"/>
                </a:lnTo>
              </a:path>
            </a:pathLst>
          </a:custGeom>
          <a:ln w="54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935872" y="2071863"/>
            <a:ext cx="16270" cy="21822"/>
          </a:xfrm>
          <a:custGeom>
            <a:avLst/>
            <a:gdLst/>
            <a:ahLst/>
            <a:cxnLst/>
            <a:rect l="l" t="t" r="r" b="b"/>
            <a:pathLst>
              <a:path w="16270" h="21822">
                <a:moveTo>
                  <a:pt x="0" y="21822"/>
                </a:moveTo>
                <a:lnTo>
                  <a:pt x="16270" y="0"/>
                </a:lnTo>
              </a:path>
            </a:pathLst>
          </a:custGeom>
          <a:ln w="54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963062" y="2115336"/>
            <a:ext cx="32541" cy="54305"/>
          </a:xfrm>
          <a:custGeom>
            <a:avLst/>
            <a:gdLst/>
            <a:ahLst/>
            <a:cxnLst/>
            <a:rect l="l" t="t" r="r" b="b"/>
            <a:pathLst>
              <a:path w="32541" h="54305">
                <a:moveTo>
                  <a:pt x="0" y="0"/>
                </a:moveTo>
                <a:lnTo>
                  <a:pt x="0" y="21650"/>
                </a:lnTo>
                <a:lnTo>
                  <a:pt x="5351" y="38063"/>
                </a:lnTo>
                <a:lnTo>
                  <a:pt x="16270" y="48889"/>
                </a:lnTo>
                <a:lnTo>
                  <a:pt x="32541" y="54305"/>
                </a:lnTo>
              </a:path>
            </a:pathLst>
          </a:custGeom>
          <a:ln w="54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968414" y="2191464"/>
            <a:ext cx="114038" cy="75948"/>
          </a:xfrm>
          <a:custGeom>
            <a:avLst/>
            <a:gdLst/>
            <a:ahLst/>
            <a:cxnLst/>
            <a:rect l="l" t="t" r="r" b="b"/>
            <a:pathLst>
              <a:path w="114038" h="75948">
                <a:moveTo>
                  <a:pt x="0" y="0"/>
                </a:moveTo>
                <a:lnTo>
                  <a:pt x="10919" y="10825"/>
                </a:lnTo>
                <a:lnTo>
                  <a:pt x="32613" y="27066"/>
                </a:lnTo>
                <a:lnTo>
                  <a:pt x="70578" y="54298"/>
                </a:lnTo>
                <a:lnTo>
                  <a:pt x="103263" y="70539"/>
                </a:lnTo>
                <a:lnTo>
                  <a:pt x="108542" y="75948"/>
                </a:lnTo>
                <a:lnTo>
                  <a:pt x="114038" y="75948"/>
                </a:lnTo>
                <a:lnTo>
                  <a:pt x="108542" y="75948"/>
                </a:lnTo>
                <a:lnTo>
                  <a:pt x="103263" y="70539"/>
                </a:lnTo>
              </a:path>
            </a:pathLst>
          </a:custGeom>
          <a:ln w="54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022793" y="2207706"/>
            <a:ext cx="130236" cy="54298"/>
          </a:xfrm>
          <a:custGeom>
            <a:avLst/>
            <a:gdLst/>
            <a:ahLst/>
            <a:cxnLst/>
            <a:rect l="l" t="t" r="r" b="b"/>
            <a:pathLst>
              <a:path w="130236" h="54298">
                <a:moveTo>
                  <a:pt x="0" y="0"/>
                </a:moveTo>
                <a:lnTo>
                  <a:pt x="27189" y="16234"/>
                </a:lnTo>
                <a:lnTo>
                  <a:pt x="54162" y="27059"/>
                </a:lnTo>
                <a:lnTo>
                  <a:pt x="92344" y="43472"/>
                </a:lnTo>
                <a:lnTo>
                  <a:pt x="130236" y="54298"/>
                </a:lnTo>
              </a:path>
            </a:pathLst>
          </a:custGeom>
          <a:ln w="54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093371" y="2283654"/>
            <a:ext cx="189823" cy="32649"/>
          </a:xfrm>
          <a:custGeom>
            <a:avLst/>
            <a:gdLst/>
            <a:ahLst/>
            <a:cxnLst/>
            <a:rect l="l" t="t" r="r" b="b"/>
            <a:pathLst>
              <a:path w="189823" h="32649">
                <a:moveTo>
                  <a:pt x="0" y="0"/>
                </a:moveTo>
                <a:lnTo>
                  <a:pt x="59658" y="21824"/>
                </a:lnTo>
                <a:lnTo>
                  <a:pt x="108398" y="32649"/>
                </a:lnTo>
                <a:lnTo>
                  <a:pt x="179048" y="32649"/>
                </a:lnTo>
                <a:lnTo>
                  <a:pt x="189823" y="27237"/>
                </a:lnTo>
                <a:lnTo>
                  <a:pt x="189823" y="21824"/>
                </a:lnTo>
                <a:lnTo>
                  <a:pt x="179048" y="16411"/>
                </a:lnTo>
                <a:lnTo>
                  <a:pt x="173552" y="10825"/>
                </a:lnTo>
                <a:lnTo>
                  <a:pt x="162777" y="10825"/>
                </a:lnTo>
                <a:lnTo>
                  <a:pt x="168273" y="10825"/>
                </a:lnTo>
              </a:path>
            </a:pathLst>
          </a:custGeom>
          <a:ln w="54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268804" y="2301900"/>
            <a:ext cx="162777" cy="48888"/>
          </a:xfrm>
          <a:custGeom>
            <a:avLst/>
            <a:gdLst/>
            <a:ahLst/>
            <a:cxnLst/>
            <a:rect l="l" t="t" r="r" b="b"/>
            <a:pathLst>
              <a:path w="162777" h="48888">
                <a:moveTo>
                  <a:pt x="124813" y="16237"/>
                </a:moveTo>
                <a:lnTo>
                  <a:pt x="146507" y="21650"/>
                </a:lnTo>
                <a:lnTo>
                  <a:pt x="152003" y="21650"/>
                </a:lnTo>
                <a:lnTo>
                  <a:pt x="152003" y="27063"/>
                </a:lnTo>
                <a:lnTo>
                  <a:pt x="130309" y="32475"/>
                </a:lnTo>
                <a:lnTo>
                  <a:pt x="86848" y="37888"/>
                </a:lnTo>
                <a:lnTo>
                  <a:pt x="43388" y="37888"/>
                </a:lnTo>
                <a:lnTo>
                  <a:pt x="0" y="27063"/>
                </a:lnTo>
                <a:lnTo>
                  <a:pt x="0" y="37888"/>
                </a:lnTo>
                <a:lnTo>
                  <a:pt x="43388" y="48888"/>
                </a:lnTo>
                <a:lnTo>
                  <a:pt x="86848" y="48888"/>
                </a:lnTo>
                <a:lnTo>
                  <a:pt x="130309" y="43475"/>
                </a:lnTo>
                <a:lnTo>
                  <a:pt x="152003" y="37888"/>
                </a:lnTo>
                <a:lnTo>
                  <a:pt x="162777" y="27063"/>
                </a:lnTo>
                <a:lnTo>
                  <a:pt x="162777" y="21650"/>
                </a:lnTo>
                <a:lnTo>
                  <a:pt x="146507" y="10825"/>
                </a:lnTo>
                <a:lnTo>
                  <a:pt x="124813" y="5412"/>
                </a:lnTo>
                <a:lnTo>
                  <a:pt x="97623" y="0"/>
                </a:lnTo>
                <a:lnTo>
                  <a:pt x="97623" y="10825"/>
                </a:lnTo>
                <a:lnTo>
                  <a:pt x="124813" y="162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3288618" y="2294480"/>
            <a:ext cx="81425" cy="38062"/>
          </a:xfrm>
          <a:custGeom>
            <a:avLst/>
            <a:gdLst/>
            <a:ahLst/>
            <a:cxnLst/>
            <a:rect l="l" t="t" r="r" b="b"/>
            <a:pathLst>
              <a:path w="81425" h="38062">
                <a:moveTo>
                  <a:pt x="0" y="0"/>
                </a:moveTo>
                <a:lnTo>
                  <a:pt x="27189" y="21824"/>
                </a:lnTo>
                <a:lnTo>
                  <a:pt x="54379" y="32649"/>
                </a:lnTo>
                <a:lnTo>
                  <a:pt x="70650" y="38062"/>
                </a:lnTo>
                <a:lnTo>
                  <a:pt x="81425" y="38062"/>
                </a:lnTo>
              </a:path>
            </a:pathLst>
          </a:custGeom>
          <a:ln w="54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171181" y="2274663"/>
            <a:ext cx="59658" cy="21822"/>
          </a:xfrm>
          <a:custGeom>
            <a:avLst/>
            <a:gdLst/>
            <a:ahLst/>
            <a:cxnLst/>
            <a:rect l="l" t="t" r="r" b="b"/>
            <a:pathLst>
              <a:path w="59658" h="21822">
                <a:moveTo>
                  <a:pt x="0" y="0"/>
                </a:moveTo>
                <a:lnTo>
                  <a:pt x="0" y="10825"/>
                </a:lnTo>
                <a:lnTo>
                  <a:pt x="59658" y="21822"/>
                </a:lnTo>
                <a:lnTo>
                  <a:pt x="59658" y="1082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115138" y="2213115"/>
            <a:ext cx="151786" cy="48889"/>
          </a:xfrm>
          <a:custGeom>
            <a:avLst/>
            <a:gdLst/>
            <a:ahLst/>
            <a:cxnLst/>
            <a:rect l="l" t="t" r="r" b="b"/>
            <a:pathLst>
              <a:path w="151786" h="48889">
                <a:moveTo>
                  <a:pt x="0" y="0"/>
                </a:moveTo>
                <a:lnTo>
                  <a:pt x="37892" y="21650"/>
                </a:lnTo>
                <a:lnTo>
                  <a:pt x="70433" y="38063"/>
                </a:lnTo>
                <a:lnTo>
                  <a:pt x="113821" y="43472"/>
                </a:lnTo>
                <a:lnTo>
                  <a:pt x="151786" y="48889"/>
                </a:lnTo>
              </a:path>
            </a:pathLst>
          </a:custGeom>
          <a:ln w="54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3038992" y="2169642"/>
            <a:ext cx="70650" cy="59714"/>
          </a:xfrm>
          <a:custGeom>
            <a:avLst/>
            <a:gdLst/>
            <a:ahLst/>
            <a:cxnLst/>
            <a:rect l="l" t="t" r="r" b="b"/>
            <a:pathLst>
              <a:path w="70650" h="59714">
                <a:moveTo>
                  <a:pt x="0" y="0"/>
                </a:moveTo>
                <a:lnTo>
                  <a:pt x="37964" y="38063"/>
                </a:lnTo>
                <a:lnTo>
                  <a:pt x="70650" y="59714"/>
                </a:lnTo>
              </a:path>
            </a:pathLst>
          </a:custGeom>
          <a:ln w="544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3169301" y="2343367"/>
            <a:ext cx="48883" cy="21825"/>
          </a:xfrm>
          <a:custGeom>
            <a:avLst/>
            <a:gdLst/>
            <a:ahLst/>
            <a:cxnLst/>
            <a:rect l="l" t="t" r="r" b="b"/>
            <a:pathLst>
              <a:path w="48883" h="21825">
                <a:moveTo>
                  <a:pt x="0" y="0"/>
                </a:moveTo>
                <a:lnTo>
                  <a:pt x="48883" y="21825"/>
                </a:lnTo>
              </a:path>
            </a:pathLst>
          </a:custGeom>
          <a:ln w="54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3011802" y="2305479"/>
            <a:ext cx="141228" cy="59713"/>
          </a:xfrm>
          <a:custGeom>
            <a:avLst/>
            <a:gdLst/>
            <a:ahLst/>
            <a:cxnLst/>
            <a:rect l="l" t="t" r="r" b="b"/>
            <a:pathLst>
              <a:path w="141228" h="59713">
                <a:moveTo>
                  <a:pt x="0" y="0"/>
                </a:moveTo>
                <a:lnTo>
                  <a:pt x="0" y="5412"/>
                </a:lnTo>
                <a:lnTo>
                  <a:pt x="10991" y="10825"/>
                </a:lnTo>
                <a:lnTo>
                  <a:pt x="21766" y="21650"/>
                </a:lnTo>
                <a:lnTo>
                  <a:pt x="38181" y="27063"/>
                </a:lnTo>
                <a:lnTo>
                  <a:pt x="81569" y="43475"/>
                </a:lnTo>
                <a:lnTo>
                  <a:pt x="141228" y="59713"/>
                </a:lnTo>
              </a:path>
            </a:pathLst>
          </a:custGeom>
          <a:ln w="54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666432" y="2079106"/>
            <a:ext cx="65154" cy="146667"/>
          </a:xfrm>
          <a:custGeom>
            <a:avLst/>
            <a:gdLst/>
            <a:ahLst/>
            <a:cxnLst/>
            <a:rect l="l" t="t" r="r" b="b"/>
            <a:pathLst>
              <a:path w="65154" h="146667">
                <a:moveTo>
                  <a:pt x="54162" y="119600"/>
                </a:moveTo>
                <a:lnTo>
                  <a:pt x="32468" y="92369"/>
                </a:lnTo>
                <a:lnTo>
                  <a:pt x="16198" y="65302"/>
                </a:lnTo>
                <a:lnTo>
                  <a:pt x="10774" y="38063"/>
                </a:lnTo>
                <a:lnTo>
                  <a:pt x="10774" y="27238"/>
                </a:lnTo>
                <a:lnTo>
                  <a:pt x="26972" y="11004"/>
                </a:lnTo>
                <a:lnTo>
                  <a:pt x="26972" y="0"/>
                </a:lnTo>
                <a:lnTo>
                  <a:pt x="16198" y="0"/>
                </a:lnTo>
                <a:lnTo>
                  <a:pt x="16198" y="11004"/>
                </a:lnTo>
                <a:lnTo>
                  <a:pt x="0" y="27238"/>
                </a:lnTo>
                <a:lnTo>
                  <a:pt x="0" y="38063"/>
                </a:lnTo>
                <a:lnTo>
                  <a:pt x="5278" y="65302"/>
                </a:lnTo>
                <a:lnTo>
                  <a:pt x="21694" y="92369"/>
                </a:lnTo>
                <a:lnTo>
                  <a:pt x="43388" y="119600"/>
                </a:lnTo>
                <a:lnTo>
                  <a:pt x="54162" y="146667"/>
                </a:lnTo>
                <a:lnTo>
                  <a:pt x="65154" y="146667"/>
                </a:lnTo>
                <a:lnTo>
                  <a:pt x="54162" y="1196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644666" y="1552337"/>
            <a:ext cx="59731" cy="130426"/>
          </a:xfrm>
          <a:custGeom>
            <a:avLst/>
            <a:gdLst/>
            <a:ahLst/>
            <a:cxnLst/>
            <a:rect l="l" t="t" r="r" b="b"/>
            <a:pathLst>
              <a:path w="59731" h="130426">
                <a:moveTo>
                  <a:pt x="21766" y="125009"/>
                </a:moveTo>
                <a:lnTo>
                  <a:pt x="21766" y="114184"/>
                </a:lnTo>
                <a:lnTo>
                  <a:pt x="32541" y="103187"/>
                </a:lnTo>
                <a:lnTo>
                  <a:pt x="32541" y="97792"/>
                </a:lnTo>
                <a:lnTo>
                  <a:pt x="37964" y="97792"/>
                </a:lnTo>
                <a:lnTo>
                  <a:pt x="37964" y="86974"/>
                </a:lnTo>
                <a:lnTo>
                  <a:pt x="54235" y="70711"/>
                </a:lnTo>
                <a:lnTo>
                  <a:pt x="59731" y="54305"/>
                </a:lnTo>
                <a:lnTo>
                  <a:pt x="59731" y="16406"/>
                </a:lnTo>
                <a:lnTo>
                  <a:pt x="54235" y="11033"/>
                </a:lnTo>
                <a:lnTo>
                  <a:pt x="54235" y="0"/>
                </a:lnTo>
                <a:lnTo>
                  <a:pt x="16270" y="0"/>
                </a:lnTo>
                <a:lnTo>
                  <a:pt x="16270" y="11033"/>
                </a:lnTo>
                <a:lnTo>
                  <a:pt x="10774" y="16406"/>
                </a:lnTo>
                <a:lnTo>
                  <a:pt x="0" y="38042"/>
                </a:lnTo>
                <a:lnTo>
                  <a:pt x="10774" y="38042"/>
                </a:lnTo>
                <a:lnTo>
                  <a:pt x="21766" y="16406"/>
                </a:lnTo>
                <a:lnTo>
                  <a:pt x="27045" y="11033"/>
                </a:lnTo>
                <a:lnTo>
                  <a:pt x="43460" y="11033"/>
                </a:lnTo>
                <a:lnTo>
                  <a:pt x="48739" y="16406"/>
                </a:lnTo>
                <a:lnTo>
                  <a:pt x="48739" y="54305"/>
                </a:lnTo>
                <a:lnTo>
                  <a:pt x="43460" y="70711"/>
                </a:lnTo>
                <a:lnTo>
                  <a:pt x="27045" y="86974"/>
                </a:lnTo>
                <a:lnTo>
                  <a:pt x="21766" y="86974"/>
                </a:lnTo>
                <a:lnTo>
                  <a:pt x="21766" y="103187"/>
                </a:lnTo>
                <a:lnTo>
                  <a:pt x="10774" y="114184"/>
                </a:lnTo>
                <a:lnTo>
                  <a:pt x="10774" y="125009"/>
                </a:lnTo>
                <a:lnTo>
                  <a:pt x="5495" y="130426"/>
                </a:lnTo>
                <a:lnTo>
                  <a:pt x="16270" y="130426"/>
                </a:lnTo>
                <a:lnTo>
                  <a:pt x="21766" y="1250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650162" y="1813017"/>
            <a:ext cx="21549" cy="92362"/>
          </a:xfrm>
          <a:custGeom>
            <a:avLst/>
            <a:gdLst/>
            <a:ahLst/>
            <a:cxnLst/>
            <a:rect l="l" t="t" r="r" b="b"/>
            <a:pathLst>
              <a:path w="21549" h="92362">
                <a:moveTo>
                  <a:pt x="10774" y="0"/>
                </a:moveTo>
                <a:lnTo>
                  <a:pt x="0" y="0"/>
                </a:lnTo>
                <a:lnTo>
                  <a:pt x="10774" y="43472"/>
                </a:lnTo>
                <a:lnTo>
                  <a:pt x="5278" y="92362"/>
                </a:lnTo>
                <a:lnTo>
                  <a:pt x="16270" y="92362"/>
                </a:lnTo>
                <a:lnTo>
                  <a:pt x="21549" y="43472"/>
                </a:lnTo>
                <a:lnTo>
                  <a:pt x="107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628467" y="1905379"/>
            <a:ext cx="26972" cy="141251"/>
          </a:xfrm>
          <a:custGeom>
            <a:avLst/>
            <a:gdLst/>
            <a:ahLst/>
            <a:cxnLst/>
            <a:rect l="l" t="t" r="r" b="b"/>
            <a:pathLst>
              <a:path w="26972" h="141251">
                <a:moveTo>
                  <a:pt x="0" y="0"/>
                </a:moveTo>
                <a:lnTo>
                  <a:pt x="10774" y="70711"/>
                </a:lnTo>
                <a:lnTo>
                  <a:pt x="16198" y="103187"/>
                </a:lnTo>
                <a:lnTo>
                  <a:pt x="10774" y="141251"/>
                </a:lnTo>
                <a:lnTo>
                  <a:pt x="21694" y="141251"/>
                </a:lnTo>
                <a:lnTo>
                  <a:pt x="26972" y="103187"/>
                </a:lnTo>
                <a:lnTo>
                  <a:pt x="21694" y="70711"/>
                </a:lnTo>
                <a:lnTo>
                  <a:pt x="1077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682630" y="2236599"/>
            <a:ext cx="119389" cy="54298"/>
          </a:xfrm>
          <a:custGeom>
            <a:avLst/>
            <a:gdLst/>
            <a:ahLst/>
            <a:cxnLst/>
            <a:rect l="l" t="t" r="r" b="b"/>
            <a:pathLst>
              <a:path w="119389" h="54298">
                <a:moveTo>
                  <a:pt x="65154" y="43472"/>
                </a:moveTo>
                <a:lnTo>
                  <a:pt x="65154" y="38063"/>
                </a:lnTo>
                <a:lnTo>
                  <a:pt x="59658" y="38063"/>
                </a:lnTo>
                <a:lnTo>
                  <a:pt x="54235" y="27238"/>
                </a:lnTo>
                <a:lnTo>
                  <a:pt x="37964" y="10997"/>
                </a:lnTo>
                <a:lnTo>
                  <a:pt x="21766" y="5588"/>
                </a:lnTo>
                <a:lnTo>
                  <a:pt x="10774" y="0"/>
                </a:lnTo>
                <a:lnTo>
                  <a:pt x="0" y="0"/>
                </a:lnTo>
                <a:lnTo>
                  <a:pt x="10774" y="10997"/>
                </a:lnTo>
                <a:lnTo>
                  <a:pt x="21766" y="16413"/>
                </a:lnTo>
                <a:lnTo>
                  <a:pt x="37964" y="21822"/>
                </a:lnTo>
                <a:lnTo>
                  <a:pt x="43460" y="27238"/>
                </a:lnTo>
                <a:lnTo>
                  <a:pt x="48956" y="48889"/>
                </a:lnTo>
                <a:lnTo>
                  <a:pt x="54235" y="48889"/>
                </a:lnTo>
                <a:lnTo>
                  <a:pt x="54235" y="54298"/>
                </a:lnTo>
                <a:lnTo>
                  <a:pt x="119389" y="54298"/>
                </a:lnTo>
                <a:lnTo>
                  <a:pt x="119389" y="43472"/>
                </a:lnTo>
                <a:lnTo>
                  <a:pt x="65154" y="434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731587" y="2301900"/>
            <a:ext cx="189967" cy="43475"/>
          </a:xfrm>
          <a:custGeom>
            <a:avLst/>
            <a:gdLst/>
            <a:ahLst/>
            <a:cxnLst/>
            <a:rect l="l" t="t" r="r" b="b"/>
            <a:pathLst>
              <a:path w="189967" h="43475">
                <a:moveTo>
                  <a:pt x="10702" y="43475"/>
                </a:moveTo>
                <a:lnTo>
                  <a:pt x="184471" y="43475"/>
                </a:lnTo>
                <a:lnTo>
                  <a:pt x="184471" y="32475"/>
                </a:lnTo>
                <a:lnTo>
                  <a:pt x="189967" y="21650"/>
                </a:lnTo>
                <a:lnTo>
                  <a:pt x="189967" y="16237"/>
                </a:lnTo>
                <a:lnTo>
                  <a:pt x="173480" y="5412"/>
                </a:lnTo>
                <a:lnTo>
                  <a:pt x="141011" y="5412"/>
                </a:lnTo>
                <a:lnTo>
                  <a:pt x="86631" y="0"/>
                </a:lnTo>
                <a:lnTo>
                  <a:pt x="86631" y="10825"/>
                </a:lnTo>
                <a:lnTo>
                  <a:pt x="141011" y="16237"/>
                </a:lnTo>
                <a:lnTo>
                  <a:pt x="173480" y="16237"/>
                </a:lnTo>
                <a:lnTo>
                  <a:pt x="178976" y="21650"/>
                </a:lnTo>
                <a:lnTo>
                  <a:pt x="173480" y="32475"/>
                </a:lnTo>
                <a:lnTo>
                  <a:pt x="0" y="32475"/>
                </a:lnTo>
                <a:lnTo>
                  <a:pt x="10702" y="434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991988" y="2312725"/>
            <a:ext cx="124813" cy="48888"/>
          </a:xfrm>
          <a:custGeom>
            <a:avLst/>
            <a:gdLst/>
            <a:ahLst/>
            <a:cxnLst/>
            <a:rect l="l" t="t" r="r" b="b"/>
            <a:pathLst>
              <a:path w="124813" h="48888">
                <a:moveTo>
                  <a:pt x="10919" y="0"/>
                </a:moveTo>
                <a:lnTo>
                  <a:pt x="0" y="0"/>
                </a:lnTo>
                <a:lnTo>
                  <a:pt x="0" y="10825"/>
                </a:lnTo>
                <a:lnTo>
                  <a:pt x="16198" y="10825"/>
                </a:lnTo>
                <a:lnTo>
                  <a:pt x="48883" y="27063"/>
                </a:lnTo>
                <a:lnTo>
                  <a:pt x="54379" y="27063"/>
                </a:lnTo>
                <a:lnTo>
                  <a:pt x="65154" y="38063"/>
                </a:lnTo>
                <a:lnTo>
                  <a:pt x="97767" y="43475"/>
                </a:lnTo>
                <a:lnTo>
                  <a:pt x="114038" y="48888"/>
                </a:lnTo>
                <a:lnTo>
                  <a:pt x="124813" y="48888"/>
                </a:lnTo>
                <a:lnTo>
                  <a:pt x="124813" y="38063"/>
                </a:lnTo>
                <a:lnTo>
                  <a:pt x="114038" y="38063"/>
                </a:lnTo>
                <a:lnTo>
                  <a:pt x="97767" y="32650"/>
                </a:lnTo>
                <a:lnTo>
                  <a:pt x="65154" y="27063"/>
                </a:lnTo>
                <a:lnTo>
                  <a:pt x="54379" y="16237"/>
                </a:lnTo>
                <a:lnTo>
                  <a:pt x="48883" y="16237"/>
                </a:lnTo>
                <a:lnTo>
                  <a:pt x="16198" y="0"/>
                </a:lnTo>
                <a:lnTo>
                  <a:pt x="109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921554" y="2269247"/>
            <a:ext cx="64937" cy="48890"/>
          </a:xfrm>
          <a:custGeom>
            <a:avLst/>
            <a:gdLst/>
            <a:ahLst/>
            <a:cxnLst/>
            <a:rect l="l" t="t" r="r" b="b"/>
            <a:pathLst>
              <a:path w="64937" h="48890">
                <a:moveTo>
                  <a:pt x="21694" y="10825"/>
                </a:moveTo>
                <a:lnTo>
                  <a:pt x="16198" y="10825"/>
                </a:lnTo>
                <a:lnTo>
                  <a:pt x="10702" y="5416"/>
                </a:lnTo>
                <a:lnTo>
                  <a:pt x="16198" y="0"/>
                </a:lnTo>
                <a:lnTo>
                  <a:pt x="5278" y="0"/>
                </a:lnTo>
                <a:lnTo>
                  <a:pt x="0" y="5416"/>
                </a:lnTo>
                <a:lnTo>
                  <a:pt x="5278" y="10825"/>
                </a:lnTo>
                <a:lnTo>
                  <a:pt x="5278" y="21650"/>
                </a:lnTo>
                <a:lnTo>
                  <a:pt x="10702" y="21650"/>
                </a:lnTo>
                <a:lnTo>
                  <a:pt x="10702" y="27238"/>
                </a:lnTo>
                <a:lnTo>
                  <a:pt x="21694" y="27238"/>
                </a:lnTo>
                <a:lnTo>
                  <a:pt x="26972" y="32652"/>
                </a:lnTo>
                <a:lnTo>
                  <a:pt x="59658" y="48890"/>
                </a:lnTo>
                <a:lnTo>
                  <a:pt x="64937" y="48890"/>
                </a:lnTo>
                <a:lnTo>
                  <a:pt x="64937" y="38065"/>
                </a:lnTo>
                <a:lnTo>
                  <a:pt x="59658" y="38065"/>
                </a:lnTo>
                <a:lnTo>
                  <a:pt x="26972" y="21650"/>
                </a:lnTo>
                <a:lnTo>
                  <a:pt x="21694" y="16241"/>
                </a:lnTo>
                <a:lnTo>
                  <a:pt x="21694" y="108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910563" y="2258422"/>
            <a:ext cx="32685" cy="16241"/>
          </a:xfrm>
          <a:custGeom>
            <a:avLst/>
            <a:gdLst/>
            <a:ahLst/>
            <a:cxnLst/>
            <a:rect l="l" t="t" r="r" b="b"/>
            <a:pathLst>
              <a:path w="32685" h="16241">
                <a:moveTo>
                  <a:pt x="16270" y="5416"/>
                </a:moveTo>
                <a:lnTo>
                  <a:pt x="10991" y="0"/>
                </a:lnTo>
                <a:lnTo>
                  <a:pt x="0" y="0"/>
                </a:lnTo>
                <a:lnTo>
                  <a:pt x="16270" y="16241"/>
                </a:lnTo>
                <a:lnTo>
                  <a:pt x="21694" y="16241"/>
                </a:lnTo>
                <a:lnTo>
                  <a:pt x="27189" y="10825"/>
                </a:lnTo>
                <a:lnTo>
                  <a:pt x="32685" y="5416"/>
                </a:lnTo>
                <a:lnTo>
                  <a:pt x="16270" y="5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834633" y="2204123"/>
            <a:ext cx="59731" cy="54298"/>
          </a:xfrm>
          <a:custGeom>
            <a:avLst/>
            <a:gdLst/>
            <a:ahLst/>
            <a:cxnLst/>
            <a:rect l="l" t="t" r="r" b="b"/>
            <a:pathLst>
              <a:path w="59731" h="54298">
                <a:moveTo>
                  <a:pt x="0" y="0"/>
                </a:moveTo>
                <a:lnTo>
                  <a:pt x="0" y="21650"/>
                </a:lnTo>
                <a:lnTo>
                  <a:pt x="27045" y="38063"/>
                </a:lnTo>
                <a:lnTo>
                  <a:pt x="43460" y="48889"/>
                </a:lnTo>
                <a:lnTo>
                  <a:pt x="48739" y="48889"/>
                </a:lnTo>
                <a:lnTo>
                  <a:pt x="48739" y="54298"/>
                </a:lnTo>
                <a:lnTo>
                  <a:pt x="59731" y="54298"/>
                </a:lnTo>
                <a:lnTo>
                  <a:pt x="59731" y="48889"/>
                </a:lnTo>
                <a:lnTo>
                  <a:pt x="43460" y="38063"/>
                </a:lnTo>
                <a:lnTo>
                  <a:pt x="27045" y="27059"/>
                </a:lnTo>
                <a:lnTo>
                  <a:pt x="10774" y="16234"/>
                </a:lnTo>
                <a:lnTo>
                  <a:pt x="1077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633746" y="2290897"/>
            <a:ext cx="119534" cy="27240"/>
          </a:xfrm>
          <a:custGeom>
            <a:avLst/>
            <a:gdLst/>
            <a:ahLst/>
            <a:cxnLst/>
            <a:rect l="l" t="t" r="r" b="b"/>
            <a:pathLst>
              <a:path w="119534" h="27240">
                <a:moveTo>
                  <a:pt x="0" y="0"/>
                </a:moveTo>
                <a:lnTo>
                  <a:pt x="0" y="11002"/>
                </a:lnTo>
                <a:lnTo>
                  <a:pt x="32685" y="21827"/>
                </a:lnTo>
                <a:lnTo>
                  <a:pt x="59658" y="27240"/>
                </a:lnTo>
                <a:lnTo>
                  <a:pt x="86848" y="27240"/>
                </a:lnTo>
                <a:lnTo>
                  <a:pt x="119534" y="21827"/>
                </a:lnTo>
                <a:lnTo>
                  <a:pt x="119534" y="11002"/>
                </a:lnTo>
                <a:lnTo>
                  <a:pt x="86848" y="16414"/>
                </a:lnTo>
                <a:lnTo>
                  <a:pt x="59658" y="16414"/>
                </a:lnTo>
                <a:lnTo>
                  <a:pt x="32685" y="1100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932257" y="2280072"/>
            <a:ext cx="179193" cy="86953"/>
          </a:xfrm>
          <a:custGeom>
            <a:avLst/>
            <a:gdLst/>
            <a:ahLst/>
            <a:cxnLst/>
            <a:rect l="l" t="t" r="r" b="b"/>
            <a:pathLst>
              <a:path w="179193" h="86953">
                <a:moveTo>
                  <a:pt x="130309" y="65303"/>
                </a:moveTo>
                <a:lnTo>
                  <a:pt x="0" y="0"/>
                </a:lnTo>
                <a:lnTo>
                  <a:pt x="0" y="10825"/>
                </a:lnTo>
                <a:lnTo>
                  <a:pt x="130309" y="76128"/>
                </a:lnTo>
                <a:lnTo>
                  <a:pt x="179193" y="86953"/>
                </a:lnTo>
                <a:lnTo>
                  <a:pt x="179193" y="76128"/>
                </a:lnTo>
                <a:lnTo>
                  <a:pt x="130309" y="653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3106026" y="2301900"/>
            <a:ext cx="146507" cy="48888"/>
          </a:xfrm>
          <a:custGeom>
            <a:avLst/>
            <a:gdLst/>
            <a:ahLst/>
            <a:cxnLst/>
            <a:rect l="l" t="t" r="r" b="b"/>
            <a:pathLst>
              <a:path w="146507" h="48888">
                <a:moveTo>
                  <a:pt x="0" y="0"/>
                </a:moveTo>
                <a:lnTo>
                  <a:pt x="0" y="10825"/>
                </a:lnTo>
                <a:lnTo>
                  <a:pt x="5423" y="10825"/>
                </a:lnTo>
                <a:lnTo>
                  <a:pt x="16198" y="16237"/>
                </a:lnTo>
                <a:lnTo>
                  <a:pt x="37964" y="21650"/>
                </a:lnTo>
                <a:lnTo>
                  <a:pt x="65154" y="27063"/>
                </a:lnTo>
                <a:lnTo>
                  <a:pt x="103119" y="37888"/>
                </a:lnTo>
                <a:lnTo>
                  <a:pt x="146507" y="48888"/>
                </a:lnTo>
                <a:lnTo>
                  <a:pt x="146507" y="37888"/>
                </a:lnTo>
                <a:lnTo>
                  <a:pt x="103119" y="27063"/>
                </a:lnTo>
                <a:lnTo>
                  <a:pt x="65154" y="16237"/>
                </a:lnTo>
                <a:lnTo>
                  <a:pt x="37964" y="10825"/>
                </a:lnTo>
                <a:lnTo>
                  <a:pt x="16198" y="5412"/>
                </a:lnTo>
                <a:lnTo>
                  <a:pt x="542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3106026" y="2301900"/>
            <a:ext cx="16198" cy="16237"/>
          </a:xfrm>
          <a:custGeom>
            <a:avLst/>
            <a:gdLst/>
            <a:ahLst/>
            <a:cxnLst/>
            <a:rect l="l" t="t" r="r" b="b"/>
            <a:pathLst>
              <a:path w="16198" h="16237">
                <a:moveTo>
                  <a:pt x="0" y="0"/>
                </a:moveTo>
                <a:lnTo>
                  <a:pt x="0" y="10825"/>
                </a:lnTo>
                <a:lnTo>
                  <a:pt x="5423" y="10825"/>
                </a:lnTo>
                <a:lnTo>
                  <a:pt x="16198" y="16237"/>
                </a:lnTo>
                <a:lnTo>
                  <a:pt x="16198" y="5412"/>
                </a:lnTo>
                <a:lnTo>
                  <a:pt x="542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3252534" y="2285488"/>
            <a:ext cx="32468" cy="32649"/>
          </a:xfrm>
          <a:custGeom>
            <a:avLst/>
            <a:gdLst/>
            <a:ahLst/>
            <a:cxnLst/>
            <a:rect l="l" t="t" r="r" b="b"/>
            <a:pathLst>
              <a:path w="32468" h="32649">
                <a:moveTo>
                  <a:pt x="21694" y="16411"/>
                </a:moveTo>
                <a:lnTo>
                  <a:pt x="5495" y="21823"/>
                </a:lnTo>
                <a:lnTo>
                  <a:pt x="5495" y="32649"/>
                </a:lnTo>
                <a:lnTo>
                  <a:pt x="21694" y="27236"/>
                </a:lnTo>
                <a:lnTo>
                  <a:pt x="32468" y="16411"/>
                </a:lnTo>
                <a:lnTo>
                  <a:pt x="21694" y="5409"/>
                </a:lnTo>
                <a:lnTo>
                  <a:pt x="0" y="0"/>
                </a:lnTo>
                <a:lnTo>
                  <a:pt x="0" y="10997"/>
                </a:lnTo>
                <a:lnTo>
                  <a:pt x="21694" y="164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3149414" y="2296486"/>
            <a:ext cx="86920" cy="21651"/>
          </a:xfrm>
          <a:custGeom>
            <a:avLst/>
            <a:gdLst/>
            <a:ahLst/>
            <a:cxnLst/>
            <a:rect l="l" t="t" r="r" b="b"/>
            <a:pathLst>
              <a:path w="86920" h="21651">
                <a:moveTo>
                  <a:pt x="0" y="0"/>
                </a:moveTo>
                <a:lnTo>
                  <a:pt x="0" y="10826"/>
                </a:lnTo>
                <a:lnTo>
                  <a:pt x="10774" y="16239"/>
                </a:lnTo>
                <a:lnTo>
                  <a:pt x="32541" y="16239"/>
                </a:lnTo>
                <a:lnTo>
                  <a:pt x="59731" y="21651"/>
                </a:lnTo>
                <a:lnTo>
                  <a:pt x="86920" y="21651"/>
                </a:lnTo>
                <a:lnTo>
                  <a:pt x="86920" y="10826"/>
                </a:lnTo>
                <a:lnTo>
                  <a:pt x="59731" y="10826"/>
                </a:lnTo>
                <a:lnTo>
                  <a:pt x="32541" y="5414"/>
                </a:lnTo>
                <a:lnTo>
                  <a:pt x="10774" y="54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3019178" y="2198707"/>
            <a:ext cx="65154" cy="43480"/>
          </a:xfrm>
          <a:custGeom>
            <a:avLst/>
            <a:gdLst/>
            <a:ahLst/>
            <a:cxnLst/>
            <a:rect l="l" t="t" r="r" b="b"/>
            <a:pathLst>
              <a:path w="65154" h="43480">
                <a:moveTo>
                  <a:pt x="32468" y="21650"/>
                </a:moveTo>
                <a:lnTo>
                  <a:pt x="0" y="0"/>
                </a:lnTo>
                <a:lnTo>
                  <a:pt x="0" y="10825"/>
                </a:lnTo>
                <a:lnTo>
                  <a:pt x="32468" y="32475"/>
                </a:lnTo>
                <a:lnTo>
                  <a:pt x="65154" y="43480"/>
                </a:lnTo>
                <a:lnTo>
                  <a:pt x="65154" y="32475"/>
                </a:lnTo>
                <a:lnTo>
                  <a:pt x="32468" y="216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937753" y="2209532"/>
            <a:ext cx="54235" cy="48889"/>
          </a:xfrm>
          <a:custGeom>
            <a:avLst/>
            <a:gdLst/>
            <a:ahLst/>
            <a:cxnLst/>
            <a:rect l="l" t="t" r="r" b="b"/>
            <a:pathLst>
              <a:path w="54235" h="48889">
                <a:moveTo>
                  <a:pt x="54235" y="48889"/>
                </a:moveTo>
                <a:lnTo>
                  <a:pt x="54235" y="38063"/>
                </a:lnTo>
                <a:lnTo>
                  <a:pt x="27045" y="16241"/>
                </a:lnTo>
                <a:lnTo>
                  <a:pt x="21694" y="10825"/>
                </a:lnTo>
                <a:lnTo>
                  <a:pt x="10774" y="0"/>
                </a:lnTo>
                <a:lnTo>
                  <a:pt x="0" y="0"/>
                </a:lnTo>
                <a:lnTo>
                  <a:pt x="10774" y="10825"/>
                </a:lnTo>
                <a:lnTo>
                  <a:pt x="16270" y="21650"/>
                </a:lnTo>
                <a:lnTo>
                  <a:pt x="54235" y="488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3322967" y="2111761"/>
            <a:ext cx="81569" cy="119421"/>
          </a:xfrm>
          <a:custGeom>
            <a:avLst/>
            <a:gdLst/>
            <a:ahLst/>
            <a:cxnLst/>
            <a:rect l="l" t="t" r="r" b="b"/>
            <a:pathLst>
              <a:path w="81569" h="119421">
                <a:moveTo>
                  <a:pt x="81569" y="0"/>
                </a:moveTo>
                <a:lnTo>
                  <a:pt x="70650" y="0"/>
                </a:lnTo>
                <a:lnTo>
                  <a:pt x="59875" y="43472"/>
                </a:lnTo>
                <a:lnTo>
                  <a:pt x="43460" y="76120"/>
                </a:lnTo>
                <a:lnTo>
                  <a:pt x="27189" y="92362"/>
                </a:lnTo>
                <a:lnTo>
                  <a:pt x="0" y="108596"/>
                </a:lnTo>
                <a:lnTo>
                  <a:pt x="0" y="119421"/>
                </a:lnTo>
                <a:lnTo>
                  <a:pt x="27189" y="103187"/>
                </a:lnTo>
                <a:lnTo>
                  <a:pt x="54379" y="76120"/>
                </a:lnTo>
                <a:lnTo>
                  <a:pt x="70650" y="43472"/>
                </a:lnTo>
                <a:lnTo>
                  <a:pt x="815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3377347" y="1948852"/>
            <a:ext cx="27189" cy="114019"/>
          </a:xfrm>
          <a:custGeom>
            <a:avLst/>
            <a:gdLst/>
            <a:ahLst/>
            <a:cxnLst/>
            <a:rect l="l" t="t" r="r" b="b"/>
            <a:pathLst>
              <a:path w="27189" h="114019">
                <a:moveTo>
                  <a:pt x="0" y="0"/>
                </a:moveTo>
                <a:lnTo>
                  <a:pt x="10774" y="54305"/>
                </a:lnTo>
                <a:lnTo>
                  <a:pt x="16270" y="86953"/>
                </a:lnTo>
                <a:lnTo>
                  <a:pt x="16270" y="114019"/>
                </a:lnTo>
                <a:lnTo>
                  <a:pt x="27189" y="114019"/>
                </a:lnTo>
                <a:lnTo>
                  <a:pt x="27189" y="86953"/>
                </a:lnTo>
                <a:lnTo>
                  <a:pt x="21766" y="54305"/>
                </a:lnTo>
                <a:lnTo>
                  <a:pt x="1077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633746" y="2111761"/>
            <a:ext cx="43460" cy="135835"/>
          </a:xfrm>
          <a:custGeom>
            <a:avLst/>
            <a:gdLst/>
            <a:ahLst/>
            <a:cxnLst/>
            <a:rect l="l" t="t" r="r" b="b"/>
            <a:pathLst>
              <a:path w="43460" h="135835">
                <a:moveTo>
                  <a:pt x="10919" y="43472"/>
                </a:moveTo>
                <a:lnTo>
                  <a:pt x="21694" y="0"/>
                </a:lnTo>
                <a:lnTo>
                  <a:pt x="10919" y="0"/>
                </a:lnTo>
                <a:lnTo>
                  <a:pt x="0" y="43472"/>
                </a:lnTo>
                <a:lnTo>
                  <a:pt x="5495" y="81536"/>
                </a:lnTo>
                <a:lnTo>
                  <a:pt x="16415" y="108596"/>
                </a:lnTo>
                <a:lnTo>
                  <a:pt x="32685" y="135835"/>
                </a:lnTo>
                <a:lnTo>
                  <a:pt x="43460" y="135835"/>
                </a:lnTo>
                <a:lnTo>
                  <a:pt x="27189" y="108596"/>
                </a:lnTo>
                <a:lnTo>
                  <a:pt x="16415" y="81536"/>
                </a:lnTo>
                <a:lnTo>
                  <a:pt x="10919" y="434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612052" y="2258422"/>
            <a:ext cx="65154" cy="38063"/>
          </a:xfrm>
          <a:custGeom>
            <a:avLst/>
            <a:gdLst/>
            <a:ahLst/>
            <a:cxnLst/>
            <a:rect l="l" t="t" r="r" b="b"/>
            <a:pathLst>
              <a:path w="65154" h="38063">
                <a:moveTo>
                  <a:pt x="21694" y="16241"/>
                </a:moveTo>
                <a:lnTo>
                  <a:pt x="10919" y="0"/>
                </a:lnTo>
                <a:lnTo>
                  <a:pt x="0" y="0"/>
                </a:lnTo>
                <a:lnTo>
                  <a:pt x="10919" y="16241"/>
                </a:lnTo>
                <a:lnTo>
                  <a:pt x="27189" y="32475"/>
                </a:lnTo>
                <a:lnTo>
                  <a:pt x="43388" y="38063"/>
                </a:lnTo>
                <a:lnTo>
                  <a:pt x="65154" y="32475"/>
                </a:lnTo>
                <a:lnTo>
                  <a:pt x="65154" y="21650"/>
                </a:lnTo>
                <a:lnTo>
                  <a:pt x="43388" y="27066"/>
                </a:lnTo>
                <a:lnTo>
                  <a:pt x="27189" y="21650"/>
                </a:lnTo>
                <a:lnTo>
                  <a:pt x="21694" y="162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758560" y="2149825"/>
            <a:ext cx="59658" cy="27059"/>
          </a:xfrm>
          <a:custGeom>
            <a:avLst/>
            <a:gdLst/>
            <a:ahLst/>
            <a:cxnLst/>
            <a:rect l="l" t="t" r="r" b="b"/>
            <a:pathLst>
              <a:path w="59658" h="27059">
                <a:moveTo>
                  <a:pt x="0" y="0"/>
                </a:moveTo>
                <a:lnTo>
                  <a:pt x="0" y="10825"/>
                </a:lnTo>
                <a:lnTo>
                  <a:pt x="21694" y="10825"/>
                </a:lnTo>
                <a:lnTo>
                  <a:pt x="38109" y="21650"/>
                </a:lnTo>
                <a:lnTo>
                  <a:pt x="59658" y="27059"/>
                </a:lnTo>
                <a:lnTo>
                  <a:pt x="59658" y="16234"/>
                </a:lnTo>
                <a:lnTo>
                  <a:pt x="38109" y="10825"/>
                </a:lnTo>
                <a:lnTo>
                  <a:pt x="2169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785750" y="2182301"/>
            <a:ext cx="48883" cy="21822"/>
          </a:xfrm>
          <a:custGeom>
            <a:avLst/>
            <a:gdLst/>
            <a:ahLst/>
            <a:cxnLst/>
            <a:rect l="l" t="t" r="r" b="b"/>
            <a:pathLst>
              <a:path w="48883" h="21822">
                <a:moveTo>
                  <a:pt x="0" y="10997"/>
                </a:moveTo>
                <a:lnTo>
                  <a:pt x="0" y="21822"/>
                </a:lnTo>
                <a:lnTo>
                  <a:pt x="10919" y="21822"/>
                </a:lnTo>
                <a:lnTo>
                  <a:pt x="21694" y="16406"/>
                </a:lnTo>
                <a:lnTo>
                  <a:pt x="37964" y="16406"/>
                </a:lnTo>
                <a:lnTo>
                  <a:pt x="48883" y="10997"/>
                </a:lnTo>
                <a:lnTo>
                  <a:pt x="48883" y="0"/>
                </a:lnTo>
                <a:lnTo>
                  <a:pt x="37964" y="5580"/>
                </a:lnTo>
                <a:lnTo>
                  <a:pt x="21694" y="5580"/>
                </a:lnTo>
                <a:lnTo>
                  <a:pt x="10919" y="10997"/>
                </a:lnTo>
                <a:lnTo>
                  <a:pt x="0" y="109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829210" y="2106345"/>
            <a:ext cx="37964" cy="70539"/>
          </a:xfrm>
          <a:custGeom>
            <a:avLst/>
            <a:gdLst/>
            <a:ahLst/>
            <a:cxnLst/>
            <a:rect l="l" t="t" r="r" b="b"/>
            <a:pathLst>
              <a:path w="37964" h="70539">
                <a:moveTo>
                  <a:pt x="10774" y="70539"/>
                </a:moveTo>
                <a:lnTo>
                  <a:pt x="16198" y="43480"/>
                </a:lnTo>
                <a:lnTo>
                  <a:pt x="21694" y="27066"/>
                </a:lnTo>
                <a:lnTo>
                  <a:pt x="32468" y="16241"/>
                </a:lnTo>
                <a:lnTo>
                  <a:pt x="37964" y="10825"/>
                </a:lnTo>
                <a:lnTo>
                  <a:pt x="37964" y="0"/>
                </a:lnTo>
                <a:lnTo>
                  <a:pt x="27189" y="5416"/>
                </a:lnTo>
                <a:lnTo>
                  <a:pt x="10774" y="27066"/>
                </a:lnTo>
                <a:lnTo>
                  <a:pt x="5423" y="43480"/>
                </a:lnTo>
                <a:lnTo>
                  <a:pt x="0" y="70539"/>
                </a:lnTo>
                <a:lnTo>
                  <a:pt x="10774" y="705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3002907" y="2133412"/>
            <a:ext cx="92127" cy="48889"/>
          </a:xfrm>
          <a:custGeom>
            <a:avLst/>
            <a:gdLst/>
            <a:ahLst/>
            <a:cxnLst/>
            <a:rect l="l" t="t" r="r" b="b"/>
            <a:pathLst>
              <a:path w="92127" h="48889">
                <a:moveTo>
                  <a:pt x="0" y="0"/>
                </a:moveTo>
                <a:lnTo>
                  <a:pt x="0" y="10997"/>
                </a:lnTo>
                <a:lnTo>
                  <a:pt x="32468" y="27238"/>
                </a:lnTo>
                <a:lnTo>
                  <a:pt x="59658" y="38063"/>
                </a:lnTo>
                <a:lnTo>
                  <a:pt x="92127" y="48889"/>
                </a:lnTo>
                <a:lnTo>
                  <a:pt x="92127" y="38063"/>
                </a:lnTo>
                <a:lnTo>
                  <a:pt x="59658" y="27238"/>
                </a:lnTo>
                <a:lnTo>
                  <a:pt x="32468" y="164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3138495" y="2182301"/>
            <a:ext cx="59658" cy="32647"/>
          </a:xfrm>
          <a:custGeom>
            <a:avLst/>
            <a:gdLst/>
            <a:ahLst/>
            <a:cxnLst/>
            <a:rect l="l" t="t" r="r" b="b"/>
            <a:pathLst>
              <a:path w="59658" h="32647">
                <a:moveTo>
                  <a:pt x="59658" y="32647"/>
                </a:moveTo>
                <a:lnTo>
                  <a:pt x="48883" y="21822"/>
                </a:lnTo>
                <a:lnTo>
                  <a:pt x="27189" y="16406"/>
                </a:lnTo>
                <a:lnTo>
                  <a:pt x="0" y="0"/>
                </a:lnTo>
                <a:lnTo>
                  <a:pt x="0" y="10997"/>
                </a:lnTo>
                <a:lnTo>
                  <a:pt x="27189" y="27231"/>
                </a:lnTo>
                <a:lnTo>
                  <a:pt x="48883" y="32647"/>
                </a:lnTo>
                <a:lnTo>
                  <a:pt x="59658" y="326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3181956" y="2209532"/>
            <a:ext cx="16198" cy="5416"/>
          </a:xfrm>
          <a:custGeom>
            <a:avLst/>
            <a:gdLst/>
            <a:ahLst/>
            <a:cxnLst/>
            <a:rect l="l" t="t" r="r" b="b"/>
            <a:pathLst>
              <a:path w="16198" h="5416">
                <a:moveTo>
                  <a:pt x="5423" y="5416"/>
                </a:moveTo>
                <a:lnTo>
                  <a:pt x="16198" y="5416"/>
                </a:lnTo>
                <a:lnTo>
                  <a:pt x="10919" y="0"/>
                </a:lnTo>
                <a:lnTo>
                  <a:pt x="0" y="0"/>
                </a:lnTo>
                <a:lnTo>
                  <a:pt x="5423" y="5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3230840" y="2236599"/>
            <a:ext cx="48739" cy="21822"/>
          </a:xfrm>
          <a:custGeom>
            <a:avLst/>
            <a:gdLst/>
            <a:ahLst/>
            <a:cxnLst/>
            <a:rect l="l" t="t" r="r" b="b"/>
            <a:pathLst>
              <a:path w="48739" h="21822">
                <a:moveTo>
                  <a:pt x="0" y="0"/>
                </a:moveTo>
                <a:lnTo>
                  <a:pt x="0" y="10997"/>
                </a:lnTo>
                <a:lnTo>
                  <a:pt x="21694" y="16413"/>
                </a:lnTo>
                <a:lnTo>
                  <a:pt x="37964" y="21822"/>
                </a:lnTo>
                <a:lnTo>
                  <a:pt x="48739" y="21822"/>
                </a:lnTo>
                <a:lnTo>
                  <a:pt x="37964" y="10997"/>
                </a:lnTo>
                <a:lnTo>
                  <a:pt x="21694" y="558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3219920" y="2253013"/>
            <a:ext cx="65082" cy="10825"/>
          </a:xfrm>
          <a:custGeom>
            <a:avLst/>
            <a:gdLst/>
            <a:ahLst/>
            <a:cxnLst/>
            <a:rect l="l" t="t" r="r" b="b"/>
            <a:pathLst>
              <a:path w="65082" h="10825">
                <a:moveTo>
                  <a:pt x="59658" y="5409"/>
                </a:moveTo>
                <a:lnTo>
                  <a:pt x="54307" y="0"/>
                </a:lnTo>
                <a:lnTo>
                  <a:pt x="0" y="0"/>
                </a:lnTo>
                <a:lnTo>
                  <a:pt x="0" y="10825"/>
                </a:lnTo>
                <a:lnTo>
                  <a:pt x="65082" y="10825"/>
                </a:lnTo>
                <a:lnTo>
                  <a:pt x="59658" y="54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3078836" y="2209532"/>
            <a:ext cx="43388" cy="21650"/>
          </a:xfrm>
          <a:custGeom>
            <a:avLst/>
            <a:gdLst/>
            <a:ahLst/>
            <a:cxnLst/>
            <a:rect l="l" t="t" r="r" b="b"/>
            <a:pathLst>
              <a:path w="43388" h="21650">
                <a:moveTo>
                  <a:pt x="21694" y="10825"/>
                </a:moveTo>
                <a:lnTo>
                  <a:pt x="10919" y="0"/>
                </a:lnTo>
                <a:lnTo>
                  <a:pt x="0" y="0"/>
                </a:lnTo>
                <a:lnTo>
                  <a:pt x="21694" y="21650"/>
                </a:lnTo>
                <a:lnTo>
                  <a:pt x="43388" y="21650"/>
                </a:lnTo>
                <a:lnTo>
                  <a:pt x="43388" y="10825"/>
                </a:lnTo>
                <a:lnTo>
                  <a:pt x="21694" y="108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3100531" y="2209532"/>
            <a:ext cx="32468" cy="21650"/>
          </a:xfrm>
          <a:custGeom>
            <a:avLst/>
            <a:gdLst/>
            <a:ahLst/>
            <a:cxnLst/>
            <a:rect l="l" t="t" r="r" b="b"/>
            <a:pathLst>
              <a:path w="32468" h="21650">
                <a:moveTo>
                  <a:pt x="16270" y="16241"/>
                </a:moveTo>
                <a:lnTo>
                  <a:pt x="21694" y="21650"/>
                </a:lnTo>
                <a:lnTo>
                  <a:pt x="32468" y="21650"/>
                </a:lnTo>
                <a:lnTo>
                  <a:pt x="10919" y="0"/>
                </a:lnTo>
                <a:lnTo>
                  <a:pt x="0" y="0"/>
                </a:lnTo>
                <a:lnTo>
                  <a:pt x="16270" y="162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3100531" y="2209532"/>
            <a:ext cx="16270" cy="5416"/>
          </a:xfrm>
          <a:custGeom>
            <a:avLst/>
            <a:gdLst/>
            <a:ahLst/>
            <a:cxnLst/>
            <a:rect l="l" t="t" r="r" b="b"/>
            <a:pathLst>
              <a:path w="16270" h="5416">
                <a:moveTo>
                  <a:pt x="10919" y="0"/>
                </a:moveTo>
                <a:lnTo>
                  <a:pt x="0" y="0"/>
                </a:lnTo>
                <a:lnTo>
                  <a:pt x="5495" y="5416"/>
                </a:lnTo>
                <a:lnTo>
                  <a:pt x="16270" y="5416"/>
                </a:lnTo>
                <a:lnTo>
                  <a:pt x="109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3361149" y="2280072"/>
            <a:ext cx="86631" cy="32652"/>
          </a:xfrm>
          <a:custGeom>
            <a:avLst/>
            <a:gdLst/>
            <a:ahLst/>
            <a:cxnLst/>
            <a:rect l="l" t="t" r="r" b="b"/>
            <a:pathLst>
              <a:path w="86631" h="32652">
                <a:moveTo>
                  <a:pt x="0" y="0"/>
                </a:moveTo>
                <a:lnTo>
                  <a:pt x="0" y="10825"/>
                </a:lnTo>
                <a:lnTo>
                  <a:pt x="37964" y="21827"/>
                </a:lnTo>
                <a:lnTo>
                  <a:pt x="48739" y="27240"/>
                </a:lnTo>
                <a:lnTo>
                  <a:pt x="59658" y="27240"/>
                </a:lnTo>
                <a:lnTo>
                  <a:pt x="75856" y="32652"/>
                </a:lnTo>
                <a:lnTo>
                  <a:pt x="86631" y="27240"/>
                </a:lnTo>
                <a:lnTo>
                  <a:pt x="86631" y="16413"/>
                </a:lnTo>
                <a:lnTo>
                  <a:pt x="75856" y="21827"/>
                </a:lnTo>
                <a:lnTo>
                  <a:pt x="59658" y="16413"/>
                </a:lnTo>
                <a:lnTo>
                  <a:pt x="48739" y="16413"/>
                </a:lnTo>
                <a:lnTo>
                  <a:pt x="37964" y="1082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3328463" y="2269247"/>
            <a:ext cx="16270" cy="21650"/>
          </a:xfrm>
          <a:custGeom>
            <a:avLst/>
            <a:gdLst/>
            <a:ahLst/>
            <a:cxnLst/>
            <a:rect l="l" t="t" r="r" b="b"/>
            <a:pathLst>
              <a:path w="16270" h="21650">
                <a:moveTo>
                  <a:pt x="16270" y="10825"/>
                </a:moveTo>
                <a:lnTo>
                  <a:pt x="5495" y="0"/>
                </a:lnTo>
                <a:lnTo>
                  <a:pt x="0" y="0"/>
                </a:lnTo>
                <a:lnTo>
                  <a:pt x="0" y="10825"/>
                </a:lnTo>
                <a:lnTo>
                  <a:pt x="5495" y="10825"/>
                </a:lnTo>
                <a:lnTo>
                  <a:pt x="16270" y="21650"/>
                </a:lnTo>
                <a:lnTo>
                  <a:pt x="16270" y="108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3328463" y="2274660"/>
            <a:ext cx="5472" cy="0"/>
          </a:xfrm>
          <a:custGeom>
            <a:avLst/>
            <a:gdLst/>
            <a:ahLst/>
            <a:cxnLst/>
            <a:rect l="l" t="t" r="r" b="b"/>
            <a:pathLst>
              <a:path w="5472">
                <a:moveTo>
                  <a:pt x="0" y="0"/>
                </a:moveTo>
                <a:lnTo>
                  <a:pt x="5472" y="0"/>
                </a:lnTo>
              </a:path>
            </a:pathLst>
          </a:custGeom>
          <a:ln w="12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3322967" y="2263838"/>
            <a:ext cx="32685" cy="16234"/>
          </a:xfrm>
          <a:custGeom>
            <a:avLst/>
            <a:gdLst/>
            <a:ahLst/>
            <a:cxnLst/>
            <a:rect l="l" t="t" r="r" b="b"/>
            <a:pathLst>
              <a:path w="32685" h="16234">
                <a:moveTo>
                  <a:pt x="10991" y="16234"/>
                </a:moveTo>
                <a:lnTo>
                  <a:pt x="32685" y="16234"/>
                </a:lnTo>
                <a:lnTo>
                  <a:pt x="0" y="0"/>
                </a:lnTo>
                <a:lnTo>
                  <a:pt x="0" y="10825"/>
                </a:lnTo>
                <a:lnTo>
                  <a:pt x="10991" y="162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3301273" y="2263838"/>
            <a:ext cx="27189" cy="10825"/>
          </a:xfrm>
          <a:custGeom>
            <a:avLst/>
            <a:gdLst/>
            <a:ahLst/>
            <a:cxnLst/>
            <a:rect l="l" t="t" r="r" b="b"/>
            <a:pathLst>
              <a:path w="27189" h="10825">
                <a:moveTo>
                  <a:pt x="21694" y="10825"/>
                </a:moveTo>
                <a:lnTo>
                  <a:pt x="27189" y="10825"/>
                </a:lnTo>
                <a:lnTo>
                  <a:pt x="27189" y="0"/>
                </a:lnTo>
                <a:lnTo>
                  <a:pt x="0" y="0"/>
                </a:lnTo>
                <a:lnTo>
                  <a:pt x="21694" y="108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3317688" y="2269251"/>
            <a:ext cx="10769" cy="0"/>
          </a:xfrm>
          <a:custGeom>
            <a:avLst/>
            <a:gdLst/>
            <a:ahLst/>
            <a:cxnLst/>
            <a:rect l="l" t="t" r="r" b="b"/>
            <a:pathLst>
              <a:path w="10769">
                <a:moveTo>
                  <a:pt x="0" y="0"/>
                </a:moveTo>
                <a:lnTo>
                  <a:pt x="10769" y="0"/>
                </a:lnTo>
              </a:path>
            </a:pathLst>
          </a:custGeom>
          <a:ln w="12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3317688" y="2269251"/>
            <a:ext cx="5296" cy="0"/>
          </a:xfrm>
          <a:custGeom>
            <a:avLst/>
            <a:gdLst/>
            <a:ahLst/>
            <a:cxnLst/>
            <a:rect l="l" t="t" r="r" b="b"/>
            <a:pathLst>
              <a:path w="5296">
                <a:moveTo>
                  <a:pt x="0" y="0"/>
                </a:moveTo>
                <a:lnTo>
                  <a:pt x="5296" y="0"/>
                </a:lnTo>
              </a:path>
            </a:pathLst>
          </a:custGeom>
          <a:ln w="12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3258029" y="2242187"/>
            <a:ext cx="86703" cy="32475"/>
          </a:xfrm>
          <a:custGeom>
            <a:avLst/>
            <a:gdLst/>
            <a:ahLst/>
            <a:cxnLst/>
            <a:rect l="l" t="t" r="r" b="b"/>
            <a:pathLst>
              <a:path w="86703" h="32475">
                <a:moveTo>
                  <a:pt x="0" y="0"/>
                </a:moveTo>
                <a:lnTo>
                  <a:pt x="0" y="10825"/>
                </a:lnTo>
                <a:lnTo>
                  <a:pt x="32468" y="16234"/>
                </a:lnTo>
                <a:lnTo>
                  <a:pt x="37964" y="16234"/>
                </a:lnTo>
                <a:lnTo>
                  <a:pt x="37964" y="21650"/>
                </a:lnTo>
                <a:lnTo>
                  <a:pt x="48739" y="21650"/>
                </a:lnTo>
                <a:lnTo>
                  <a:pt x="54162" y="27059"/>
                </a:lnTo>
                <a:lnTo>
                  <a:pt x="64937" y="32475"/>
                </a:lnTo>
                <a:lnTo>
                  <a:pt x="86703" y="32475"/>
                </a:lnTo>
                <a:lnTo>
                  <a:pt x="54162" y="16234"/>
                </a:lnTo>
                <a:lnTo>
                  <a:pt x="48739" y="10825"/>
                </a:lnTo>
                <a:lnTo>
                  <a:pt x="48739" y="5409"/>
                </a:lnTo>
                <a:lnTo>
                  <a:pt x="32468" y="540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3019178" y="2269247"/>
            <a:ext cx="75856" cy="27238"/>
          </a:xfrm>
          <a:custGeom>
            <a:avLst/>
            <a:gdLst/>
            <a:ahLst/>
            <a:cxnLst/>
            <a:rect l="l" t="t" r="r" b="b"/>
            <a:pathLst>
              <a:path w="75856" h="27238">
                <a:moveTo>
                  <a:pt x="59658" y="21650"/>
                </a:moveTo>
                <a:lnTo>
                  <a:pt x="75856" y="27238"/>
                </a:lnTo>
                <a:lnTo>
                  <a:pt x="65154" y="21650"/>
                </a:lnTo>
                <a:lnTo>
                  <a:pt x="59658" y="21650"/>
                </a:lnTo>
                <a:close/>
              </a:path>
              <a:path w="75856" h="27238">
                <a:moveTo>
                  <a:pt x="65154" y="16241"/>
                </a:moveTo>
                <a:lnTo>
                  <a:pt x="70578" y="10825"/>
                </a:lnTo>
                <a:lnTo>
                  <a:pt x="70578" y="5416"/>
                </a:lnTo>
                <a:lnTo>
                  <a:pt x="59658" y="5416"/>
                </a:lnTo>
                <a:lnTo>
                  <a:pt x="59658" y="16241"/>
                </a:lnTo>
                <a:lnTo>
                  <a:pt x="65154" y="16241"/>
                </a:lnTo>
                <a:close/>
              </a:path>
              <a:path w="75856" h="27238">
                <a:moveTo>
                  <a:pt x="32468" y="5416"/>
                </a:moveTo>
                <a:lnTo>
                  <a:pt x="21694" y="5416"/>
                </a:lnTo>
                <a:lnTo>
                  <a:pt x="21694" y="0"/>
                </a:lnTo>
                <a:lnTo>
                  <a:pt x="0" y="0"/>
                </a:lnTo>
                <a:lnTo>
                  <a:pt x="10774" y="10825"/>
                </a:lnTo>
                <a:lnTo>
                  <a:pt x="10774" y="16241"/>
                </a:lnTo>
                <a:lnTo>
                  <a:pt x="21694" y="16241"/>
                </a:lnTo>
                <a:lnTo>
                  <a:pt x="21694" y="21650"/>
                </a:lnTo>
                <a:lnTo>
                  <a:pt x="43388" y="27238"/>
                </a:lnTo>
                <a:lnTo>
                  <a:pt x="75856" y="27238"/>
                </a:lnTo>
                <a:lnTo>
                  <a:pt x="59658" y="21650"/>
                </a:lnTo>
                <a:lnTo>
                  <a:pt x="65154" y="21650"/>
                </a:lnTo>
                <a:lnTo>
                  <a:pt x="75856" y="27238"/>
                </a:lnTo>
                <a:lnTo>
                  <a:pt x="75856" y="10825"/>
                </a:lnTo>
                <a:lnTo>
                  <a:pt x="70578" y="10825"/>
                </a:lnTo>
                <a:lnTo>
                  <a:pt x="65154" y="16241"/>
                </a:lnTo>
                <a:lnTo>
                  <a:pt x="43388" y="16241"/>
                </a:lnTo>
                <a:lnTo>
                  <a:pt x="32468" y="10825"/>
                </a:lnTo>
                <a:lnTo>
                  <a:pt x="32468" y="5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3078836" y="2280076"/>
            <a:ext cx="5472" cy="0"/>
          </a:xfrm>
          <a:custGeom>
            <a:avLst/>
            <a:gdLst/>
            <a:ahLst/>
            <a:cxnLst/>
            <a:rect l="l" t="t" r="r" b="b"/>
            <a:pathLst>
              <a:path w="5472">
                <a:moveTo>
                  <a:pt x="0" y="0"/>
                </a:moveTo>
                <a:lnTo>
                  <a:pt x="5472" y="0"/>
                </a:lnTo>
              </a:path>
            </a:pathLst>
          </a:custGeom>
          <a:ln w="12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3068062" y="2269247"/>
            <a:ext cx="48739" cy="16241"/>
          </a:xfrm>
          <a:custGeom>
            <a:avLst/>
            <a:gdLst/>
            <a:ahLst/>
            <a:cxnLst/>
            <a:rect l="l" t="t" r="r" b="b"/>
            <a:pathLst>
              <a:path w="48739" h="16241">
                <a:moveTo>
                  <a:pt x="16270" y="16241"/>
                </a:moveTo>
                <a:lnTo>
                  <a:pt x="48739" y="16241"/>
                </a:lnTo>
                <a:lnTo>
                  <a:pt x="0" y="0"/>
                </a:lnTo>
                <a:lnTo>
                  <a:pt x="0" y="10825"/>
                </a:lnTo>
                <a:lnTo>
                  <a:pt x="16270" y="162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3236335" y="2198707"/>
            <a:ext cx="75856" cy="21650"/>
          </a:xfrm>
          <a:custGeom>
            <a:avLst/>
            <a:gdLst/>
            <a:ahLst/>
            <a:cxnLst/>
            <a:rect l="l" t="t" r="r" b="b"/>
            <a:pathLst>
              <a:path w="75856" h="21650">
                <a:moveTo>
                  <a:pt x="70433" y="10825"/>
                </a:moveTo>
                <a:lnTo>
                  <a:pt x="75856" y="10825"/>
                </a:lnTo>
                <a:lnTo>
                  <a:pt x="75856" y="0"/>
                </a:lnTo>
                <a:lnTo>
                  <a:pt x="59658" y="0"/>
                </a:lnTo>
                <a:lnTo>
                  <a:pt x="59658" y="10825"/>
                </a:lnTo>
                <a:lnTo>
                  <a:pt x="5278" y="10825"/>
                </a:lnTo>
                <a:lnTo>
                  <a:pt x="0" y="16241"/>
                </a:lnTo>
                <a:lnTo>
                  <a:pt x="0" y="21650"/>
                </a:lnTo>
                <a:lnTo>
                  <a:pt x="59658" y="21650"/>
                </a:lnTo>
                <a:lnTo>
                  <a:pt x="70433" y="108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3306769" y="2204120"/>
            <a:ext cx="5472" cy="0"/>
          </a:xfrm>
          <a:custGeom>
            <a:avLst/>
            <a:gdLst/>
            <a:ahLst/>
            <a:cxnLst/>
            <a:rect l="l" t="t" r="r" b="b"/>
            <a:pathLst>
              <a:path w="5472">
                <a:moveTo>
                  <a:pt x="0" y="0"/>
                </a:moveTo>
                <a:lnTo>
                  <a:pt x="5472" y="0"/>
                </a:lnTo>
              </a:path>
            </a:pathLst>
          </a:custGeom>
          <a:ln w="12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3285002" y="2193298"/>
            <a:ext cx="37964" cy="16234"/>
          </a:xfrm>
          <a:custGeom>
            <a:avLst/>
            <a:gdLst/>
            <a:ahLst/>
            <a:cxnLst/>
            <a:rect l="l" t="t" r="r" b="b"/>
            <a:pathLst>
              <a:path w="37964" h="16234">
                <a:moveTo>
                  <a:pt x="32685" y="0"/>
                </a:moveTo>
                <a:lnTo>
                  <a:pt x="0" y="16234"/>
                </a:lnTo>
                <a:lnTo>
                  <a:pt x="21766" y="16234"/>
                </a:lnTo>
                <a:lnTo>
                  <a:pt x="32685" y="10825"/>
                </a:lnTo>
                <a:lnTo>
                  <a:pt x="37964" y="10825"/>
                </a:lnTo>
                <a:lnTo>
                  <a:pt x="37964" y="0"/>
                </a:lnTo>
                <a:lnTo>
                  <a:pt x="326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3312192" y="2198711"/>
            <a:ext cx="10769" cy="0"/>
          </a:xfrm>
          <a:custGeom>
            <a:avLst/>
            <a:gdLst/>
            <a:ahLst/>
            <a:cxnLst/>
            <a:rect l="l" t="t" r="r" b="b"/>
            <a:pathLst>
              <a:path w="10769">
                <a:moveTo>
                  <a:pt x="0" y="0"/>
                </a:moveTo>
                <a:lnTo>
                  <a:pt x="10769" y="0"/>
                </a:lnTo>
              </a:path>
            </a:pathLst>
          </a:custGeom>
          <a:ln w="12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3333959" y="2160650"/>
            <a:ext cx="16198" cy="5409"/>
          </a:xfrm>
          <a:custGeom>
            <a:avLst/>
            <a:gdLst/>
            <a:ahLst/>
            <a:cxnLst/>
            <a:rect l="l" t="t" r="r" b="b"/>
            <a:pathLst>
              <a:path w="16198" h="5409">
                <a:moveTo>
                  <a:pt x="10774" y="0"/>
                </a:moveTo>
                <a:lnTo>
                  <a:pt x="0" y="0"/>
                </a:lnTo>
                <a:lnTo>
                  <a:pt x="5423" y="5409"/>
                </a:lnTo>
                <a:lnTo>
                  <a:pt x="16198" y="5409"/>
                </a:lnTo>
                <a:lnTo>
                  <a:pt x="107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3333959" y="2160650"/>
            <a:ext cx="21694" cy="10825"/>
          </a:xfrm>
          <a:custGeom>
            <a:avLst/>
            <a:gdLst/>
            <a:ahLst/>
            <a:cxnLst/>
            <a:rect l="l" t="t" r="r" b="b"/>
            <a:pathLst>
              <a:path w="21694" h="10825">
                <a:moveTo>
                  <a:pt x="16198" y="5409"/>
                </a:moveTo>
                <a:lnTo>
                  <a:pt x="10774" y="0"/>
                </a:lnTo>
                <a:lnTo>
                  <a:pt x="0" y="0"/>
                </a:lnTo>
                <a:lnTo>
                  <a:pt x="0" y="10825"/>
                </a:lnTo>
                <a:lnTo>
                  <a:pt x="21694" y="10825"/>
                </a:lnTo>
                <a:lnTo>
                  <a:pt x="16198" y="54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3322967" y="2160650"/>
            <a:ext cx="21766" cy="10825"/>
          </a:xfrm>
          <a:custGeom>
            <a:avLst/>
            <a:gdLst/>
            <a:ahLst/>
            <a:cxnLst/>
            <a:rect l="l" t="t" r="r" b="b"/>
            <a:pathLst>
              <a:path w="21766" h="10825">
                <a:moveTo>
                  <a:pt x="16415" y="5409"/>
                </a:moveTo>
                <a:lnTo>
                  <a:pt x="10991" y="0"/>
                </a:lnTo>
                <a:lnTo>
                  <a:pt x="0" y="0"/>
                </a:lnTo>
                <a:lnTo>
                  <a:pt x="10991" y="10825"/>
                </a:lnTo>
                <a:lnTo>
                  <a:pt x="21766" y="10825"/>
                </a:lnTo>
                <a:lnTo>
                  <a:pt x="16415" y="54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3317688" y="2166060"/>
            <a:ext cx="32468" cy="27238"/>
          </a:xfrm>
          <a:custGeom>
            <a:avLst/>
            <a:gdLst/>
            <a:ahLst/>
            <a:cxnLst/>
            <a:rect l="l" t="t" r="r" b="b"/>
            <a:pathLst>
              <a:path w="32468" h="27238">
                <a:moveTo>
                  <a:pt x="21694" y="10825"/>
                </a:moveTo>
                <a:lnTo>
                  <a:pt x="32468" y="10825"/>
                </a:lnTo>
                <a:lnTo>
                  <a:pt x="27045" y="5416"/>
                </a:lnTo>
                <a:lnTo>
                  <a:pt x="21694" y="0"/>
                </a:lnTo>
                <a:lnTo>
                  <a:pt x="10774" y="0"/>
                </a:lnTo>
                <a:lnTo>
                  <a:pt x="10774" y="10825"/>
                </a:lnTo>
                <a:lnTo>
                  <a:pt x="0" y="16241"/>
                </a:lnTo>
                <a:lnTo>
                  <a:pt x="0" y="21822"/>
                </a:lnTo>
                <a:lnTo>
                  <a:pt x="5278" y="27238"/>
                </a:lnTo>
                <a:lnTo>
                  <a:pt x="16270" y="27238"/>
                </a:lnTo>
                <a:lnTo>
                  <a:pt x="10774" y="21822"/>
                </a:lnTo>
                <a:lnTo>
                  <a:pt x="21694" y="108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3317688" y="2187882"/>
            <a:ext cx="21694" cy="10825"/>
          </a:xfrm>
          <a:custGeom>
            <a:avLst/>
            <a:gdLst/>
            <a:ahLst/>
            <a:cxnLst/>
            <a:rect l="l" t="t" r="r" b="b"/>
            <a:pathLst>
              <a:path w="21694" h="10825">
                <a:moveTo>
                  <a:pt x="16270" y="5416"/>
                </a:moveTo>
                <a:lnTo>
                  <a:pt x="10774" y="0"/>
                </a:lnTo>
                <a:lnTo>
                  <a:pt x="0" y="0"/>
                </a:lnTo>
                <a:lnTo>
                  <a:pt x="0" y="10825"/>
                </a:lnTo>
                <a:lnTo>
                  <a:pt x="21694" y="10825"/>
                </a:lnTo>
                <a:lnTo>
                  <a:pt x="16270" y="5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3306769" y="2187882"/>
            <a:ext cx="21694" cy="10825"/>
          </a:xfrm>
          <a:custGeom>
            <a:avLst/>
            <a:gdLst/>
            <a:ahLst/>
            <a:cxnLst/>
            <a:rect l="l" t="t" r="r" b="b"/>
            <a:pathLst>
              <a:path w="21694" h="10825">
                <a:moveTo>
                  <a:pt x="16198" y="5416"/>
                </a:moveTo>
                <a:lnTo>
                  <a:pt x="10919" y="0"/>
                </a:lnTo>
                <a:lnTo>
                  <a:pt x="0" y="0"/>
                </a:lnTo>
                <a:lnTo>
                  <a:pt x="10919" y="10825"/>
                </a:lnTo>
                <a:lnTo>
                  <a:pt x="21694" y="10825"/>
                </a:lnTo>
                <a:lnTo>
                  <a:pt x="16198" y="5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3306769" y="2193298"/>
            <a:ext cx="27189" cy="10825"/>
          </a:xfrm>
          <a:custGeom>
            <a:avLst/>
            <a:gdLst/>
            <a:ahLst/>
            <a:cxnLst/>
            <a:rect l="l" t="t" r="r" b="b"/>
            <a:pathLst>
              <a:path w="27189" h="10825">
                <a:moveTo>
                  <a:pt x="21694" y="5409"/>
                </a:moveTo>
                <a:lnTo>
                  <a:pt x="16198" y="0"/>
                </a:lnTo>
                <a:lnTo>
                  <a:pt x="0" y="0"/>
                </a:lnTo>
                <a:lnTo>
                  <a:pt x="0" y="10825"/>
                </a:lnTo>
                <a:lnTo>
                  <a:pt x="27189" y="10825"/>
                </a:lnTo>
                <a:lnTo>
                  <a:pt x="21694" y="54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3274228" y="2209532"/>
            <a:ext cx="37964" cy="21650"/>
          </a:xfrm>
          <a:custGeom>
            <a:avLst/>
            <a:gdLst/>
            <a:ahLst/>
            <a:cxnLst/>
            <a:rect l="l" t="t" r="r" b="b"/>
            <a:pathLst>
              <a:path w="37964" h="21650">
                <a:moveTo>
                  <a:pt x="0" y="10825"/>
                </a:moveTo>
                <a:lnTo>
                  <a:pt x="0" y="21650"/>
                </a:lnTo>
                <a:lnTo>
                  <a:pt x="10774" y="21650"/>
                </a:lnTo>
                <a:lnTo>
                  <a:pt x="21766" y="16241"/>
                </a:lnTo>
                <a:lnTo>
                  <a:pt x="27045" y="10825"/>
                </a:lnTo>
                <a:lnTo>
                  <a:pt x="37964" y="10825"/>
                </a:lnTo>
                <a:lnTo>
                  <a:pt x="37964" y="0"/>
                </a:lnTo>
                <a:lnTo>
                  <a:pt x="27045" y="0"/>
                </a:lnTo>
                <a:lnTo>
                  <a:pt x="21766" y="5416"/>
                </a:lnTo>
                <a:lnTo>
                  <a:pt x="10774" y="10825"/>
                </a:lnTo>
                <a:lnTo>
                  <a:pt x="0" y="108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3301273" y="2209532"/>
            <a:ext cx="27189" cy="27066"/>
          </a:xfrm>
          <a:custGeom>
            <a:avLst/>
            <a:gdLst/>
            <a:ahLst/>
            <a:cxnLst/>
            <a:rect l="l" t="t" r="r" b="b"/>
            <a:pathLst>
              <a:path w="27189" h="27066">
                <a:moveTo>
                  <a:pt x="10919" y="27066"/>
                </a:moveTo>
                <a:lnTo>
                  <a:pt x="10919" y="21650"/>
                </a:lnTo>
                <a:lnTo>
                  <a:pt x="16415" y="21650"/>
                </a:lnTo>
                <a:lnTo>
                  <a:pt x="27189" y="10825"/>
                </a:lnTo>
                <a:lnTo>
                  <a:pt x="27189" y="0"/>
                </a:lnTo>
                <a:lnTo>
                  <a:pt x="16415" y="0"/>
                </a:lnTo>
                <a:lnTo>
                  <a:pt x="16415" y="10825"/>
                </a:lnTo>
                <a:lnTo>
                  <a:pt x="0" y="10825"/>
                </a:lnTo>
                <a:lnTo>
                  <a:pt x="0" y="27066"/>
                </a:lnTo>
                <a:lnTo>
                  <a:pt x="10919" y="270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3306769" y="2198707"/>
            <a:ext cx="21694" cy="27066"/>
          </a:xfrm>
          <a:custGeom>
            <a:avLst/>
            <a:gdLst/>
            <a:ahLst/>
            <a:cxnLst/>
            <a:rect l="l" t="t" r="r" b="b"/>
            <a:pathLst>
              <a:path w="21694" h="27066">
                <a:moveTo>
                  <a:pt x="21694" y="16241"/>
                </a:moveTo>
                <a:lnTo>
                  <a:pt x="21694" y="0"/>
                </a:lnTo>
                <a:lnTo>
                  <a:pt x="10919" y="0"/>
                </a:lnTo>
                <a:lnTo>
                  <a:pt x="10919" y="16241"/>
                </a:lnTo>
                <a:lnTo>
                  <a:pt x="0" y="27066"/>
                </a:lnTo>
                <a:lnTo>
                  <a:pt x="10919" y="27066"/>
                </a:lnTo>
                <a:lnTo>
                  <a:pt x="21694" y="162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3370043" y="2202289"/>
            <a:ext cx="16415" cy="54298"/>
          </a:xfrm>
          <a:custGeom>
            <a:avLst/>
            <a:gdLst/>
            <a:ahLst/>
            <a:cxnLst/>
            <a:rect l="l" t="t" r="r" b="b"/>
            <a:pathLst>
              <a:path w="16415" h="54298">
                <a:moveTo>
                  <a:pt x="16415" y="0"/>
                </a:moveTo>
                <a:lnTo>
                  <a:pt x="10919" y="5416"/>
                </a:lnTo>
                <a:lnTo>
                  <a:pt x="5495" y="16241"/>
                </a:lnTo>
                <a:lnTo>
                  <a:pt x="5495" y="27066"/>
                </a:lnTo>
                <a:lnTo>
                  <a:pt x="0" y="37891"/>
                </a:lnTo>
                <a:lnTo>
                  <a:pt x="0" y="43472"/>
                </a:lnTo>
                <a:lnTo>
                  <a:pt x="5495" y="43472"/>
                </a:lnTo>
                <a:lnTo>
                  <a:pt x="10919" y="48889"/>
                </a:lnTo>
                <a:lnTo>
                  <a:pt x="16415" y="48889"/>
                </a:lnTo>
                <a:lnTo>
                  <a:pt x="16415" y="54298"/>
                </a:lnTo>
              </a:path>
            </a:pathLst>
          </a:custGeom>
          <a:ln w="54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3192875" y="2155238"/>
            <a:ext cx="5296" cy="0"/>
          </a:xfrm>
          <a:custGeom>
            <a:avLst/>
            <a:gdLst/>
            <a:ahLst/>
            <a:cxnLst/>
            <a:rect l="l" t="t" r="r" b="b"/>
            <a:pathLst>
              <a:path w="5296">
                <a:moveTo>
                  <a:pt x="0" y="0"/>
                </a:moveTo>
                <a:lnTo>
                  <a:pt x="5296" y="0"/>
                </a:lnTo>
              </a:path>
            </a:pathLst>
          </a:custGeom>
          <a:ln w="12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3181956" y="2149825"/>
            <a:ext cx="27189" cy="16234"/>
          </a:xfrm>
          <a:custGeom>
            <a:avLst/>
            <a:gdLst/>
            <a:ahLst/>
            <a:cxnLst/>
            <a:rect l="l" t="t" r="r" b="b"/>
            <a:pathLst>
              <a:path w="27189" h="16234">
                <a:moveTo>
                  <a:pt x="10919" y="5409"/>
                </a:moveTo>
                <a:lnTo>
                  <a:pt x="0" y="5409"/>
                </a:lnTo>
                <a:lnTo>
                  <a:pt x="0" y="16234"/>
                </a:lnTo>
                <a:lnTo>
                  <a:pt x="10919" y="16234"/>
                </a:lnTo>
                <a:lnTo>
                  <a:pt x="27189" y="0"/>
                </a:lnTo>
                <a:lnTo>
                  <a:pt x="16198" y="0"/>
                </a:lnTo>
                <a:lnTo>
                  <a:pt x="10919" y="54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3181956" y="2160647"/>
            <a:ext cx="5472" cy="0"/>
          </a:xfrm>
          <a:custGeom>
            <a:avLst/>
            <a:gdLst/>
            <a:ahLst/>
            <a:cxnLst/>
            <a:rect l="l" t="t" r="r" b="b"/>
            <a:pathLst>
              <a:path w="5472">
                <a:moveTo>
                  <a:pt x="0" y="0"/>
                </a:moveTo>
                <a:lnTo>
                  <a:pt x="5472" y="0"/>
                </a:lnTo>
              </a:path>
            </a:pathLst>
          </a:custGeom>
          <a:ln w="12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3176460" y="2155234"/>
            <a:ext cx="21694" cy="10825"/>
          </a:xfrm>
          <a:custGeom>
            <a:avLst/>
            <a:gdLst/>
            <a:ahLst/>
            <a:cxnLst/>
            <a:rect l="l" t="t" r="r" b="b"/>
            <a:pathLst>
              <a:path w="21694" h="10825">
                <a:moveTo>
                  <a:pt x="10919" y="10825"/>
                </a:moveTo>
                <a:lnTo>
                  <a:pt x="21694" y="0"/>
                </a:lnTo>
                <a:lnTo>
                  <a:pt x="10919" y="0"/>
                </a:lnTo>
                <a:lnTo>
                  <a:pt x="5495" y="5416"/>
                </a:lnTo>
                <a:lnTo>
                  <a:pt x="0" y="10825"/>
                </a:lnTo>
                <a:lnTo>
                  <a:pt x="10919" y="108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3171181" y="2160650"/>
            <a:ext cx="103046" cy="10825"/>
          </a:xfrm>
          <a:custGeom>
            <a:avLst/>
            <a:gdLst/>
            <a:ahLst/>
            <a:cxnLst/>
            <a:rect l="l" t="t" r="r" b="b"/>
            <a:pathLst>
              <a:path w="103046" h="10825">
                <a:moveTo>
                  <a:pt x="10774" y="0"/>
                </a:moveTo>
                <a:lnTo>
                  <a:pt x="5278" y="5409"/>
                </a:lnTo>
                <a:lnTo>
                  <a:pt x="0" y="10825"/>
                </a:lnTo>
                <a:lnTo>
                  <a:pt x="103046" y="10825"/>
                </a:lnTo>
                <a:lnTo>
                  <a:pt x="103046" y="0"/>
                </a:lnTo>
                <a:lnTo>
                  <a:pt x="107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3263308" y="2155234"/>
            <a:ext cx="21694" cy="16241"/>
          </a:xfrm>
          <a:custGeom>
            <a:avLst/>
            <a:gdLst/>
            <a:ahLst/>
            <a:cxnLst/>
            <a:rect l="l" t="t" r="r" b="b"/>
            <a:pathLst>
              <a:path w="21694" h="16241">
                <a:moveTo>
                  <a:pt x="10919" y="5416"/>
                </a:moveTo>
                <a:lnTo>
                  <a:pt x="21694" y="10825"/>
                </a:lnTo>
                <a:lnTo>
                  <a:pt x="21694" y="0"/>
                </a:lnTo>
                <a:lnTo>
                  <a:pt x="0" y="0"/>
                </a:lnTo>
                <a:lnTo>
                  <a:pt x="0" y="16241"/>
                </a:lnTo>
                <a:lnTo>
                  <a:pt x="10919" y="16241"/>
                </a:lnTo>
                <a:lnTo>
                  <a:pt x="10919" y="10825"/>
                </a:lnTo>
                <a:lnTo>
                  <a:pt x="21694" y="10825"/>
                </a:lnTo>
                <a:lnTo>
                  <a:pt x="10919" y="5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3279579" y="2160647"/>
            <a:ext cx="5472" cy="0"/>
          </a:xfrm>
          <a:custGeom>
            <a:avLst/>
            <a:gdLst/>
            <a:ahLst/>
            <a:cxnLst/>
            <a:rect l="l" t="t" r="r" b="b"/>
            <a:pathLst>
              <a:path w="5472">
                <a:moveTo>
                  <a:pt x="0" y="0"/>
                </a:moveTo>
                <a:lnTo>
                  <a:pt x="5472" y="0"/>
                </a:lnTo>
              </a:path>
            </a:pathLst>
          </a:custGeom>
          <a:ln w="12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3285002" y="2133412"/>
            <a:ext cx="27189" cy="16413"/>
          </a:xfrm>
          <a:custGeom>
            <a:avLst/>
            <a:gdLst/>
            <a:ahLst/>
            <a:cxnLst/>
            <a:rect l="l" t="t" r="r" b="b"/>
            <a:pathLst>
              <a:path w="27189" h="16413">
                <a:moveTo>
                  <a:pt x="5495" y="0"/>
                </a:moveTo>
                <a:lnTo>
                  <a:pt x="0" y="5588"/>
                </a:lnTo>
                <a:lnTo>
                  <a:pt x="0" y="10997"/>
                </a:lnTo>
                <a:lnTo>
                  <a:pt x="16270" y="10997"/>
                </a:lnTo>
                <a:lnTo>
                  <a:pt x="21766" y="16413"/>
                </a:lnTo>
                <a:lnTo>
                  <a:pt x="27189" y="16413"/>
                </a:lnTo>
                <a:lnTo>
                  <a:pt x="27189" y="5588"/>
                </a:lnTo>
                <a:lnTo>
                  <a:pt x="21766" y="5588"/>
                </a:lnTo>
                <a:lnTo>
                  <a:pt x="16270" y="0"/>
                </a:lnTo>
                <a:lnTo>
                  <a:pt x="54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3301273" y="2139000"/>
            <a:ext cx="10919" cy="16234"/>
          </a:xfrm>
          <a:custGeom>
            <a:avLst/>
            <a:gdLst/>
            <a:ahLst/>
            <a:cxnLst/>
            <a:rect l="l" t="t" r="r" b="b"/>
            <a:pathLst>
              <a:path w="10919" h="16234">
                <a:moveTo>
                  <a:pt x="10919" y="10825"/>
                </a:moveTo>
                <a:lnTo>
                  <a:pt x="10919" y="0"/>
                </a:lnTo>
                <a:lnTo>
                  <a:pt x="0" y="0"/>
                </a:lnTo>
                <a:lnTo>
                  <a:pt x="0" y="16234"/>
                </a:lnTo>
                <a:lnTo>
                  <a:pt x="10919" y="16234"/>
                </a:lnTo>
                <a:lnTo>
                  <a:pt x="10919" y="5409"/>
                </a:lnTo>
                <a:lnTo>
                  <a:pt x="10919" y="108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3029952" y="2106345"/>
            <a:ext cx="16415" cy="16241"/>
          </a:xfrm>
          <a:custGeom>
            <a:avLst/>
            <a:gdLst/>
            <a:ahLst/>
            <a:cxnLst/>
            <a:rect l="l" t="t" r="r" b="b"/>
            <a:pathLst>
              <a:path w="16415" h="16241">
                <a:moveTo>
                  <a:pt x="0" y="5416"/>
                </a:moveTo>
                <a:lnTo>
                  <a:pt x="0" y="16241"/>
                </a:lnTo>
                <a:lnTo>
                  <a:pt x="10919" y="10825"/>
                </a:lnTo>
                <a:lnTo>
                  <a:pt x="16415" y="10825"/>
                </a:lnTo>
                <a:lnTo>
                  <a:pt x="16415" y="0"/>
                </a:lnTo>
                <a:lnTo>
                  <a:pt x="10919" y="0"/>
                </a:lnTo>
                <a:lnTo>
                  <a:pt x="0" y="5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3035376" y="2062872"/>
            <a:ext cx="27189" cy="54298"/>
          </a:xfrm>
          <a:custGeom>
            <a:avLst/>
            <a:gdLst/>
            <a:ahLst/>
            <a:cxnLst/>
            <a:rect l="l" t="t" r="r" b="b"/>
            <a:pathLst>
              <a:path w="27189" h="54298">
                <a:moveTo>
                  <a:pt x="27189" y="16234"/>
                </a:moveTo>
                <a:lnTo>
                  <a:pt x="27189" y="0"/>
                </a:lnTo>
                <a:lnTo>
                  <a:pt x="16270" y="0"/>
                </a:lnTo>
                <a:lnTo>
                  <a:pt x="16270" y="5409"/>
                </a:lnTo>
                <a:lnTo>
                  <a:pt x="10991" y="5409"/>
                </a:lnTo>
                <a:lnTo>
                  <a:pt x="10991" y="27238"/>
                </a:lnTo>
                <a:lnTo>
                  <a:pt x="0" y="43472"/>
                </a:lnTo>
                <a:lnTo>
                  <a:pt x="5495" y="48889"/>
                </a:lnTo>
                <a:lnTo>
                  <a:pt x="10991" y="54298"/>
                </a:lnTo>
                <a:lnTo>
                  <a:pt x="21766" y="54298"/>
                </a:lnTo>
                <a:lnTo>
                  <a:pt x="10991" y="43472"/>
                </a:lnTo>
                <a:lnTo>
                  <a:pt x="21766" y="27238"/>
                </a:lnTo>
                <a:lnTo>
                  <a:pt x="16270" y="10825"/>
                </a:lnTo>
                <a:lnTo>
                  <a:pt x="21766" y="27238"/>
                </a:lnTo>
                <a:lnTo>
                  <a:pt x="21766" y="16234"/>
                </a:lnTo>
                <a:lnTo>
                  <a:pt x="27189" y="162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3029952" y="2052047"/>
            <a:ext cx="38109" cy="21650"/>
          </a:xfrm>
          <a:custGeom>
            <a:avLst/>
            <a:gdLst/>
            <a:ahLst/>
            <a:cxnLst/>
            <a:rect l="l" t="t" r="r" b="b"/>
            <a:pathLst>
              <a:path w="38109" h="21650">
                <a:moveTo>
                  <a:pt x="27189" y="10825"/>
                </a:moveTo>
                <a:lnTo>
                  <a:pt x="0" y="21650"/>
                </a:lnTo>
                <a:lnTo>
                  <a:pt x="21694" y="21650"/>
                </a:lnTo>
                <a:lnTo>
                  <a:pt x="38109" y="10825"/>
                </a:lnTo>
                <a:lnTo>
                  <a:pt x="32613" y="0"/>
                </a:lnTo>
                <a:lnTo>
                  <a:pt x="21694" y="0"/>
                </a:lnTo>
                <a:lnTo>
                  <a:pt x="27189" y="108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055262" y="2006733"/>
            <a:ext cx="10919" cy="59714"/>
          </a:xfrm>
          <a:custGeom>
            <a:avLst/>
            <a:gdLst/>
            <a:ahLst/>
            <a:cxnLst/>
            <a:rect l="l" t="t" r="r" b="b"/>
            <a:pathLst>
              <a:path w="10919" h="59714">
                <a:moveTo>
                  <a:pt x="5495" y="0"/>
                </a:moveTo>
                <a:lnTo>
                  <a:pt x="10919" y="16241"/>
                </a:lnTo>
                <a:lnTo>
                  <a:pt x="10919" y="32654"/>
                </a:lnTo>
                <a:lnTo>
                  <a:pt x="0" y="59714"/>
                </a:lnTo>
              </a:path>
            </a:pathLst>
          </a:custGeom>
          <a:ln w="54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3138495" y="1992332"/>
            <a:ext cx="16270" cy="5409"/>
          </a:xfrm>
          <a:custGeom>
            <a:avLst/>
            <a:gdLst/>
            <a:ahLst/>
            <a:cxnLst/>
            <a:rect l="l" t="t" r="r" b="b"/>
            <a:pathLst>
              <a:path w="16270" h="5409">
                <a:moveTo>
                  <a:pt x="0" y="5409"/>
                </a:moveTo>
                <a:lnTo>
                  <a:pt x="10919" y="5409"/>
                </a:lnTo>
                <a:lnTo>
                  <a:pt x="16270" y="0"/>
                </a:lnTo>
                <a:lnTo>
                  <a:pt x="5495" y="0"/>
                </a:lnTo>
                <a:lnTo>
                  <a:pt x="0" y="54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3138495" y="1981507"/>
            <a:ext cx="16270" cy="16234"/>
          </a:xfrm>
          <a:custGeom>
            <a:avLst/>
            <a:gdLst/>
            <a:ahLst/>
            <a:cxnLst/>
            <a:rect l="l" t="t" r="r" b="b"/>
            <a:pathLst>
              <a:path w="16270" h="16234">
                <a:moveTo>
                  <a:pt x="10919" y="16234"/>
                </a:moveTo>
                <a:lnTo>
                  <a:pt x="16270" y="10825"/>
                </a:lnTo>
                <a:lnTo>
                  <a:pt x="0" y="0"/>
                </a:lnTo>
                <a:lnTo>
                  <a:pt x="0" y="10825"/>
                </a:lnTo>
                <a:lnTo>
                  <a:pt x="10919" y="162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3116801" y="1981507"/>
            <a:ext cx="27189" cy="10825"/>
          </a:xfrm>
          <a:custGeom>
            <a:avLst/>
            <a:gdLst/>
            <a:ahLst/>
            <a:cxnLst/>
            <a:rect l="l" t="t" r="r" b="b"/>
            <a:pathLst>
              <a:path w="27189" h="10825">
                <a:moveTo>
                  <a:pt x="21694" y="10825"/>
                </a:moveTo>
                <a:lnTo>
                  <a:pt x="27189" y="10825"/>
                </a:lnTo>
                <a:lnTo>
                  <a:pt x="27189" y="0"/>
                </a:lnTo>
                <a:lnTo>
                  <a:pt x="0" y="0"/>
                </a:lnTo>
                <a:lnTo>
                  <a:pt x="21694" y="108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3116801" y="1976091"/>
            <a:ext cx="37964" cy="27066"/>
          </a:xfrm>
          <a:custGeom>
            <a:avLst/>
            <a:gdLst/>
            <a:ahLst/>
            <a:cxnLst/>
            <a:rect l="l" t="t" r="r" b="b"/>
            <a:pathLst>
              <a:path w="37964" h="27066">
                <a:moveTo>
                  <a:pt x="21694" y="0"/>
                </a:moveTo>
                <a:lnTo>
                  <a:pt x="5423" y="0"/>
                </a:lnTo>
                <a:lnTo>
                  <a:pt x="5423" y="5416"/>
                </a:lnTo>
                <a:lnTo>
                  <a:pt x="0" y="5416"/>
                </a:lnTo>
                <a:lnTo>
                  <a:pt x="0" y="27066"/>
                </a:lnTo>
                <a:lnTo>
                  <a:pt x="10919" y="27066"/>
                </a:lnTo>
                <a:lnTo>
                  <a:pt x="10919" y="16241"/>
                </a:lnTo>
                <a:lnTo>
                  <a:pt x="16198" y="16241"/>
                </a:lnTo>
                <a:lnTo>
                  <a:pt x="16198" y="10825"/>
                </a:lnTo>
                <a:lnTo>
                  <a:pt x="21694" y="10825"/>
                </a:lnTo>
                <a:lnTo>
                  <a:pt x="27189" y="16241"/>
                </a:lnTo>
                <a:lnTo>
                  <a:pt x="37964" y="16241"/>
                </a:lnTo>
                <a:lnTo>
                  <a:pt x="216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3111450" y="1992332"/>
            <a:ext cx="16270" cy="32475"/>
          </a:xfrm>
          <a:custGeom>
            <a:avLst/>
            <a:gdLst/>
            <a:ahLst/>
            <a:cxnLst/>
            <a:rect l="l" t="t" r="r" b="b"/>
            <a:pathLst>
              <a:path w="16270" h="32475">
                <a:moveTo>
                  <a:pt x="0" y="0"/>
                </a:moveTo>
                <a:lnTo>
                  <a:pt x="5351" y="21650"/>
                </a:lnTo>
                <a:lnTo>
                  <a:pt x="5351" y="27059"/>
                </a:lnTo>
                <a:lnTo>
                  <a:pt x="0" y="32475"/>
                </a:lnTo>
                <a:lnTo>
                  <a:pt x="10774" y="32475"/>
                </a:lnTo>
                <a:lnTo>
                  <a:pt x="16270" y="27059"/>
                </a:lnTo>
                <a:lnTo>
                  <a:pt x="16270" y="21650"/>
                </a:lnTo>
                <a:lnTo>
                  <a:pt x="10774" y="5409"/>
                </a:lnTo>
                <a:lnTo>
                  <a:pt x="53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3165685" y="2090111"/>
            <a:ext cx="37964" cy="32475"/>
          </a:xfrm>
          <a:custGeom>
            <a:avLst/>
            <a:gdLst/>
            <a:ahLst/>
            <a:cxnLst/>
            <a:rect l="l" t="t" r="r" b="b"/>
            <a:pathLst>
              <a:path w="37964" h="32475">
                <a:moveTo>
                  <a:pt x="10774" y="27059"/>
                </a:moveTo>
                <a:lnTo>
                  <a:pt x="10774" y="32475"/>
                </a:lnTo>
                <a:lnTo>
                  <a:pt x="37964" y="32475"/>
                </a:lnTo>
                <a:lnTo>
                  <a:pt x="37964" y="21650"/>
                </a:lnTo>
                <a:lnTo>
                  <a:pt x="21694" y="21650"/>
                </a:lnTo>
                <a:lnTo>
                  <a:pt x="21694" y="16234"/>
                </a:lnTo>
                <a:lnTo>
                  <a:pt x="16270" y="16234"/>
                </a:lnTo>
                <a:lnTo>
                  <a:pt x="16270" y="0"/>
                </a:lnTo>
                <a:lnTo>
                  <a:pt x="0" y="0"/>
                </a:lnTo>
                <a:lnTo>
                  <a:pt x="0" y="10825"/>
                </a:lnTo>
                <a:lnTo>
                  <a:pt x="5495" y="10825"/>
                </a:lnTo>
                <a:lnTo>
                  <a:pt x="5495" y="27059"/>
                </a:lnTo>
                <a:lnTo>
                  <a:pt x="10774" y="270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3153030" y="2093686"/>
            <a:ext cx="21766" cy="32475"/>
          </a:xfrm>
          <a:custGeom>
            <a:avLst/>
            <a:gdLst/>
            <a:ahLst/>
            <a:cxnLst/>
            <a:rect l="l" t="t" r="r" b="b"/>
            <a:pathLst>
              <a:path w="21766" h="32475">
                <a:moveTo>
                  <a:pt x="21766" y="32475"/>
                </a:moveTo>
                <a:lnTo>
                  <a:pt x="16270" y="27066"/>
                </a:lnTo>
                <a:lnTo>
                  <a:pt x="5351" y="21650"/>
                </a:lnTo>
                <a:lnTo>
                  <a:pt x="10774" y="5416"/>
                </a:lnTo>
                <a:lnTo>
                  <a:pt x="5351" y="0"/>
                </a:lnTo>
                <a:lnTo>
                  <a:pt x="0" y="0"/>
                </a:lnTo>
              </a:path>
            </a:pathLst>
          </a:custGeom>
          <a:ln w="54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3082452" y="2071863"/>
            <a:ext cx="16198" cy="54298"/>
          </a:xfrm>
          <a:custGeom>
            <a:avLst/>
            <a:gdLst/>
            <a:ahLst/>
            <a:cxnLst/>
            <a:rect l="l" t="t" r="r" b="b"/>
            <a:pathLst>
              <a:path w="16198" h="54298">
                <a:moveTo>
                  <a:pt x="0" y="54298"/>
                </a:moveTo>
                <a:lnTo>
                  <a:pt x="16198" y="21822"/>
                </a:lnTo>
                <a:lnTo>
                  <a:pt x="10919" y="10825"/>
                </a:lnTo>
                <a:lnTo>
                  <a:pt x="16198" y="5409"/>
                </a:lnTo>
                <a:lnTo>
                  <a:pt x="16198" y="0"/>
                </a:lnTo>
                <a:lnTo>
                  <a:pt x="5495" y="0"/>
                </a:lnTo>
              </a:path>
            </a:pathLst>
          </a:custGeom>
          <a:ln w="54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3120417" y="2012149"/>
            <a:ext cx="16198" cy="59714"/>
          </a:xfrm>
          <a:custGeom>
            <a:avLst/>
            <a:gdLst/>
            <a:ahLst/>
            <a:cxnLst/>
            <a:rect l="l" t="t" r="r" b="b"/>
            <a:pathLst>
              <a:path w="16198" h="59714">
                <a:moveTo>
                  <a:pt x="0" y="0"/>
                </a:moveTo>
                <a:lnTo>
                  <a:pt x="0" y="16234"/>
                </a:lnTo>
                <a:lnTo>
                  <a:pt x="5423" y="32647"/>
                </a:lnTo>
                <a:lnTo>
                  <a:pt x="16198" y="59714"/>
                </a:lnTo>
              </a:path>
            </a:pathLst>
          </a:custGeom>
          <a:ln w="54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3076956" y="2017558"/>
            <a:ext cx="27189" cy="65130"/>
          </a:xfrm>
          <a:custGeom>
            <a:avLst/>
            <a:gdLst/>
            <a:ahLst/>
            <a:cxnLst/>
            <a:rect l="l" t="t" r="r" b="b"/>
            <a:pathLst>
              <a:path w="27189" h="65130">
                <a:moveTo>
                  <a:pt x="27189" y="0"/>
                </a:moveTo>
                <a:lnTo>
                  <a:pt x="21694" y="5416"/>
                </a:lnTo>
                <a:lnTo>
                  <a:pt x="16415" y="16413"/>
                </a:lnTo>
                <a:lnTo>
                  <a:pt x="5495" y="27238"/>
                </a:lnTo>
                <a:lnTo>
                  <a:pt x="10991" y="27238"/>
                </a:lnTo>
                <a:lnTo>
                  <a:pt x="5495" y="38063"/>
                </a:lnTo>
                <a:lnTo>
                  <a:pt x="0" y="43480"/>
                </a:lnTo>
                <a:lnTo>
                  <a:pt x="0" y="48889"/>
                </a:lnTo>
                <a:lnTo>
                  <a:pt x="5495" y="59714"/>
                </a:lnTo>
                <a:lnTo>
                  <a:pt x="0" y="65130"/>
                </a:lnTo>
              </a:path>
            </a:pathLst>
          </a:custGeom>
          <a:ln w="54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2897980" y="1968676"/>
            <a:ext cx="10774" cy="32647"/>
          </a:xfrm>
          <a:custGeom>
            <a:avLst/>
            <a:gdLst/>
            <a:ahLst/>
            <a:cxnLst/>
            <a:rect l="l" t="t" r="r" b="b"/>
            <a:pathLst>
              <a:path w="10774" h="32647">
                <a:moveTo>
                  <a:pt x="10774" y="32647"/>
                </a:moveTo>
                <a:lnTo>
                  <a:pt x="10774" y="27231"/>
                </a:lnTo>
                <a:lnTo>
                  <a:pt x="5423" y="21822"/>
                </a:lnTo>
                <a:lnTo>
                  <a:pt x="5423" y="10997"/>
                </a:lnTo>
                <a:lnTo>
                  <a:pt x="0" y="10997"/>
                </a:lnTo>
                <a:lnTo>
                  <a:pt x="0" y="0"/>
                </a:lnTo>
              </a:path>
            </a:pathLst>
          </a:custGeom>
          <a:ln w="54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2860016" y="1648267"/>
            <a:ext cx="16198" cy="103201"/>
          </a:xfrm>
          <a:custGeom>
            <a:avLst/>
            <a:gdLst/>
            <a:ahLst/>
            <a:cxnLst/>
            <a:rect l="l" t="t" r="r" b="b"/>
            <a:pathLst>
              <a:path w="16198" h="103201">
                <a:moveTo>
                  <a:pt x="10774" y="0"/>
                </a:moveTo>
                <a:lnTo>
                  <a:pt x="16198" y="27252"/>
                </a:lnTo>
                <a:lnTo>
                  <a:pt x="10774" y="48903"/>
                </a:lnTo>
                <a:lnTo>
                  <a:pt x="0" y="76135"/>
                </a:lnTo>
                <a:lnTo>
                  <a:pt x="0" y="103201"/>
                </a:lnTo>
              </a:path>
            </a:pathLst>
          </a:custGeom>
          <a:ln w="54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3261645" y="1974085"/>
            <a:ext cx="10774" cy="10997"/>
          </a:xfrm>
          <a:custGeom>
            <a:avLst/>
            <a:gdLst/>
            <a:ahLst/>
            <a:cxnLst/>
            <a:rect l="l" t="t" r="r" b="b"/>
            <a:pathLst>
              <a:path w="10774" h="10997">
                <a:moveTo>
                  <a:pt x="10774" y="10997"/>
                </a:moveTo>
                <a:lnTo>
                  <a:pt x="5278" y="10997"/>
                </a:lnTo>
                <a:lnTo>
                  <a:pt x="0" y="5588"/>
                </a:lnTo>
                <a:lnTo>
                  <a:pt x="0" y="0"/>
                </a:lnTo>
              </a:path>
            </a:pathLst>
          </a:custGeom>
          <a:ln w="544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3245230" y="1941609"/>
            <a:ext cx="16415" cy="43472"/>
          </a:xfrm>
          <a:custGeom>
            <a:avLst/>
            <a:gdLst/>
            <a:ahLst/>
            <a:cxnLst/>
            <a:rect l="l" t="t" r="r" b="b"/>
            <a:pathLst>
              <a:path w="16415" h="43472">
                <a:moveTo>
                  <a:pt x="0" y="43472"/>
                </a:moveTo>
                <a:lnTo>
                  <a:pt x="16415" y="27066"/>
                </a:lnTo>
                <a:lnTo>
                  <a:pt x="16415" y="0"/>
                </a:lnTo>
              </a:path>
            </a:pathLst>
          </a:custGeom>
          <a:ln w="54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3261645" y="1849247"/>
            <a:ext cx="0" cy="54298"/>
          </a:xfrm>
          <a:custGeom>
            <a:avLst/>
            <a:gdLst/>
            <a:ahLst/>
            <a:cxnLst/>
            <a:rect l="l" t="t" r="r" b="b"/>
            <a:pathLst>
              <a:path h="54298">
                <a:moveTo>
                  <a:pt x="0" y="0"/>
                </a:moveTo>
                <a:lnTo>
                  <a:pt x="0" y="54298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2816555" y="2061038"/>
            <a:ext cx="48739" cy="5409"/>
          </a:xfrm>
          <a:custGeom>
            <a:avLst/>
            <a:gdLst/>
            <a:ahLst/>
            <a:cxnLst/>
            <a:rect l="l" t="t" r="r" b="b"/>
            <a:pathLst>
              <a:path w="48739" h="5409">
                <a:moveTo>
                  <a:pt x="48739" y="0"/>
                </a:moveTo>
                <a:lnTo>
                  <a:pt x="10774" y="0"/>
                </a:lnTo>
                <a:lnTo>
                  <a:pt x="0" y="5409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2756896" y="2082689"/>
            <a:ext cx="37964" cy="16413"/>
          </a:xfrm>
          <a:custGeom>
            <a:avLst/>
            <a:gdLst/>
            <a:ahLst/>
            <a:cxnLst/>
            <a:rect l="l" t="t" r="r" b="b"/>
            <a:pathLst>
              <a:path w="37964" h="16413">
                <a:moveTo>
                  <a:pt x="0" y="0"/>
                </a:moveTo>
                <a:lnTo>
                  <a:pt x="0" y="10997"/>
                </a:lnTo>
                <a:lnTo>
                  <a:pt x="5278" y="16413"/>
                </a:lnTo>
                <a:lnTo>
                  <a:pt x="37964" y="16413"/>
                </a:lnTo>
              </a:path>
            </a:pathLst>
          </a:custGeom>
          <a:ln w="54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3201770" y="2066447"/>
            <a:ext cx="43460" cy="16241"/>
          </a:xfrm>
          <a:custGeom>
            <a:avLst/>
            <a:gdLst/>
            <a:ahLst/>
            <a:cxnLst/>
            <a:rect l="l" t="t" r="r" b="b"/>
            <a:pathLst>
              <a:path w="43460" h="16241">
                <a:moveTo>
                  <a:pt x="0" y="0"/>
                </a:moveTo>
                <a:lnTo>
                  <a:pt x="0" y="5416"/>
                </a:lnTo>
                <a:lnTo>
                  <a:pt x="5495" y="10825"/>
                </a:lnTo>
                <a:lnTo>
                  <a:pt x="21766" y="10825"/>
                </a:lnTo>
                <a:lnTo>
                  <a:pt x="32685" y="16241"/>
                </a:lnTo>
                <a:lnTo>
                  <a:pt x="43460" y="16241"/>
                </a:lnTo>
              </a:path>
            </a:pathLst>
          </a:custGeom>
          <a:ln w="54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3299610" y="2061038"/>
            <a:ext cx="43388" cy="21650"/>
          </a:xfrm>
          <a:custGeom>
            <a:avLst/>
            <a:gdLst/>
            <a:ahLst/>
            <a:cxnLst/>
            <a:rect l="l" t="t" r="r" b="b"/>
            <a:pathLst>
              <a:path w="43388" h="21650">
                <a:moveTo>
                  <a:pt x="0" y="21650"/>
                </a:moveTo>
                <a:lnTo>
                  <a:pt x="26972" y="16234"/>
                </a:lnTo>
                <a:lnTo>
                  <a:pt x="37964" y="5409"/>
                </a:lnTo>
                <a:lnTo>
                  <a:pt x="37964" y="0"/>
                </a:lnTo>
                <a:lnTo>
                  <a:pt x="43388" y="0"/>
                </a:lnTo>
              </a:path>
            </a:pathLst>
          </a:custGeom>
          <a:ln w="54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3283195" y="2033971"/>
            <a:ext cx="59803" cy="5416"/>
          </a:xfrm>
          <a:custGeom>
            <a:avLst/>
            <a:gdLst/>
            <a:ahLst/>
            <a:cxnLst/>
            <a:rect l="l" t="t" r="r" b="b"/>
            <a:pathLst>
              <a:path w="59803" h="5416">
                <a:moveTo>
                  <a:pt x="59803" y="0"/>
                </a:moveTo>
                <a:lnTo>
                  <a:pt x="38109" y="5416"/>
                </a:lnTo>
                <a:lnTo>
                  <a:pt x="0" y="5416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2767671" y="1974085"/>
            <a:ext cx="21694" cy="38063"/>
          </a:xfrm>
          <a:custGeom>
            <a:avLst/>
            <a:gdLst/>
            <a:ahLst/>
            <a:cxnLst/>
            <a:rect l="l" t="t" r="r" b="b"/>
            <a:pathLst>
              <a:path w="21694" h="38063">
                <a:moveTo>
                  <a:pt x="0" y="0"/>
                </a:moveTo>
                <a:lnTo>
                  <a:pt x="0" y="32647"/>
                </a:lnTo>
                <a:lnTo>
                  <a:pt x="5495" y="38063"/>
                </a:lnTo>
                <a:lnTo>
                  <a:pt x="21694" y="38063"/>
                </a:lnTo>
              </a:path>
            </a:pathLst>
          </a:custGeom>
          <a:ln w="54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2876214" y="2022974"/>
            <a:ext cx="5495" cy="0"/>
          </a:xfrm>
          <a:custGeom>
            <a:avLst/>
            <a:gdLst/>
            <a:ahLst/>
            <a:cxnLst/>
            <a:rect l="l" t="t" r="r" b="b"/>
            <a:pathLst>
              <a:path w="5495">
                <a:moveTo>
                  <a:pt x="5495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2794861" y="1963260"/>
            <a:ext cx="16198" cy="0"/>
          </a:xfrm>
          <a:custGeom>
            <a:avLst/>
            <a:gdLst/>
            <a:ahLst/>
            <a:cxnLst/>
            <a:rect l="l" t="t" r="r" b="b"/>
            <a:pathLst>
              <a:path w="16198">
                <a:moveTo>
                  <a:pt x="16198" y="0"/>
                </a:moveTo>
                <a:lnTo>
                  <a:pt x="0" y="0"/>
                </a:lnTo>
              </a:path>
            </a:pathLst>
          </a:custGeom>
          <a:ln w="54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2979333" y="1990498"/>
            <a:ext cx="0" cy="21650"/>
          </a:xfrm>
          <a:custGeom>
            <a:avLst/>
            <a:gdLst/>
            <a:ahLst/>
            <a:cxnLst/>
            <a:rect l="l" t="t" r="r" b="b"/>
            <a:pathLst>
              <a:path h="21650">
                <a:moveTo>
                  <a:pt x="0" y="0"/>
                </a:moveTo>
                <a:lnTo>
                  <a:pt x="0" y="21650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2843600" y="2099102"/>
            <a:ext cx="59803" cy="54298"/>
          </a:xfrm>
          <a:custGeom>
            <a:avLst/>
            <a:gdLst/>
            <a:ahLst/>
            <a:cxnLst/>
            <a:rect l="l" t="t" r="r" b="b"/>
            <a:pathLst>
              <a:path w="59803" h="54298">
                <a:moveTo>
                  <a:pt x="59803" y="0"/>
                </a:moveTo>
                <a:lnTo>
                  <a:pt x="59803" y="10825"/>
                </a:lnTo>
                <a:lnTo>
                  <a:pt x="38109" y="21650"/>
                </a:lnTo>
                <a:lnTo>
                  <a:pt x="32613" y="27059"/>
                </a:lnTo>
                <a:lnTo>
                  <a:pt x="21694" y="32475"/>
                </a:lnTo>
                <a:lnTo>
                  <a:pt x="5423" y="37884"/>
                </a:lnTo>
                <a:lnTo>
                  <a:pt x="5423" y="48889"/>
                </a:lnTo>
                <a:lnTo>
                  <a:pt x="0" y="54298"/>
                </a:lnTo>
              </a:path>
            </a:pathLst>
          </a:custGeom>
          <a:ln w="54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2946864" y="2088277"/>
            <a:ext cx="21549" cy="81364"/>
          </a:xfrm>
          <a:custGeom>
            <a:avLst/>
            <a:gdLst/>
            <a:ahLst/>
            <a:cxnLst/>
            <a:rect l="l" t="t" r="r" b="b"/>
            <a:pathLst>
              <a:path w="21549" h="81364">
                <a:moveTo>
                  <a:pt x="10774" y="81364"/>
                </a:moveTo>
                <a:lnTo>
                  <a:pt x="0" y="65123"/>
                </a:lnTo>
                <a:lnTo>
                  <a:pt x="0" y="32475"/>
                </a:lnTo>
                <a:lnTo>
                  <a:pt x="21549" y="0"/>
                </a:lnTo>
              </a:path>
            </a:pathLst>
          </a:custGeom>
          <a:ln w="54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2952143" y="2028383"/>
            <a:ext cx="48883" cy="54305"/>
          </a:xfrm>
          <a:custGeom>
            <a:avLst/>
            <a:gdLst/>
            <a:ahLst/>
            <a:cxnLst/>
            <a:rect l="l" t="t" r="r" b="b"/>
            <a:pathLst>
              <a:path w="48883" h="54305">
                <a:moveTo>
                  <a:pt x="43460" y="0"/>
                </a:moveTo>
                <a:lnTo>
                  <a:pt x="48883" y="11004"/>
                </a:lnTo>
                <a:lnTo>
                  <a:pt x="48883" y="16413"/>
                </a:lnTo>
                <a:lnTo>
                  <a:pt x="37964" y="27238"/>
                </a:lnTo>
                <a:lnTo>
                  <a:pt x="27189" y="32654"/>
                </a:lnTo>
                <a:lnTo>
                  <a:pt x="16270" y="43480"/>
                </a:lnTo>
                <a:lnTo>
                  <a:pt x="0" y="54305"/>
                </a:lnTo>
              </a:path>
            </a:pathLst>
          </a:custGeom>
          <a:ln w="54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2677635" y="1747929"/>
            <a:ext cx="0" cy="52428"/>
          </a:xfrm>
          <a:custGeom>
            <a:avLst/>
            <a:gdLst/>
            <a:ahLst/>
            <a:cxnLst/>
            <a:rect l="l" t="t" r="r" b="b"/>
            <a:pathLst>
              <a:path h="52428">
                <a:moveTo>
                  <a:pt x="0" y="0"/>
                </a:moveTo>
                <a:lnTo>
                  <a:pt x="0" y="52428"/>
                </a:lnTo>
              </a:path>
            </a:pathLst>
          </a:custGeom>
          <a:ln w="109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2697021" y="1947025"/>
            <a:ext cx="10991" cy="38056"/>
          </a:xfrm>
          <a:custGeom>
            <a:avLst/>
            <a:gdLst/>
            <a:ahLst/>
            <a:cxnLst/>
            <a:rect l="l" t="t" r="r" b="b"/>
            <a:pathLst>
              <a:path w="10991" h="38056">
                <a:moveTo>
                  <a:pt x="0" y="38056"/>
                </a:moveTo>
                <a:lnTo>
                  <a:pt x="10991" y="0"/>
                </a:lnTo>
              </a:path>
            </a:pathLst>
          </a:custGeom>
          <a:ln w="54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2688126" y="1851081"/>
            <a:ext cx="21694" cy="43472"/>
          </a:xfrm>
          <a:custGeom>
            <a:avLst/>
            <a:gdLst/>
            <a:ahLst/>
            <a:cxnLst/>
            <a:rect l="l" t="t" r="r" b="b"/>
            <a:pathLst>
              <a:path w="21694" h="43472">
                <a:moveTo>
                  <a:pt x="10774" y="43472"/>
                </a:moveTo>
                <a:lnTo>
                  <a:pt x="21694" y="43472"/>
                </a:lnTo>
                <a:lnTo>
                  <a:pt x="10774" y="0"/>
                </a:lnTo>
                <a:lnTo>
                  <a:pt x="0" y="0"/>
                </a:lnTo>
                <a:lnTo>
                  <a:pt x="10774" y="434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2612052" y="2334375"/>
            <a:ext cx="97767" cy="21825"/>
          </a:xfrm>
          <a:custGeom>
            <a:avLst/>
            <a:gdLst/>
            <a:ahLst/>
            <a:cxnLst/>
            <a:rect l="l" t="t" r="r" b="b"/>
            <a:pathLst>
              <a:path w="97767" h="21825">
                <a:moveTo>
                  <a:pt x="86848" y="5412"/>
                </a:moveTo>
                <a:lnTo>
                  <a:pt x="59658" y="11000"/>
                </a:lnTo>
                <a:lnTo>
                  <a:pt x="10919" y="11000"/>
                </a:lnTo>
                <a:lnTo>
                  <a:pt x="16415" y="5412"/>
                </a:lnTo>
                <a:lnTo>
                  <a:pt x="10919" y="0"/>
                </a:lnTo>
                <a:lnTo>
                  <a:pt x="0" y="0"/>
                </a:lnTo>
                <a:lnTo>
                  <a:pt x="5423" y="5412"/>
                </a:lnTo>
                <a:lnTo>
                  <a:pt x="0" y="11000"/>
                </a:lnTo>
                <a:lnTo>
                  <a:pt x="0" y="21825"/>
                </a:lnTo>
                <a:lnTo>
                  <a:pt x="59658" y="21825"/>
                </a:lnTo>
                <a:lnTo>
                  <a:pt x="86848" y="16412"/>
                </a:lnTo>
                <a:lnTo>
                  <a:pt x="97767" y="16412"/>
                </a:lnTo>
                <a:lnTo>
                  <a:pt x="97767" y="5412"/>
                </a:lnTo>
                <a:lnTo>
                  <a:pt x="86848" y="54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2964798" y="2345376"/>
            <a:ext cx="92344" cy="16237"/>
          </a:xfrm>
          <a:custGeom>
            <a:avLst/>
            <a:gdLst/>
            <a:ahLst/>
            <a:cxnLst/>
            <a:rect l="l" t="t" r="r" b="b"/>
            <a:pathLst>
              <a:path w="92344" h="16237">
                <a:moveTo>
                  <a:pt x="0" y="0"/>
                </a:moveTo>
                <a:lnTo>
                  <a:pt x="10919" y="10825"/>
                </a:lnTo>
                <a:lnTo>
                  <a:pt x="16415" y="10825"/>
                </a:lnTo>
                <a:lnTo>
                  <a:pt x="48883" y="16237"/>
                </a:lnTo>
                <a:lnTo>
                  <a:pt x="92344" y="16237"/>
                </a:lnTo>
                <a:lnTo>
                  <a:pt x="92344" y="5412"/>
                </a:lnTo>
                <a:lnTo>
                  <a:pt x="48883" y="5412"/>
                </a:lnTo>
                <a:lnTo>
                  <a:pt x="1641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2834633" y="2193298"/>
            <a:ext cx="81425" cy="81364"/>
          </a:xfrm>
          <a:custGeom>
            <a:avLst/>
            <a:gdLst/>
            <a:ahLst/>
            <a:cxnLst/>
            <a:rect l="l" t="t" r="r" b="b"/>
            <a:pathLst>
              <a:path w="81425" h="81364">
                <a:moveTo>
                  <a:pt x="16270" y="5409"/>
                </a:moveTo>
                <a:lnTo>
                  <a:pt x="10774" y="0"/>
                </a:lnTo>
                <a:lnTo>
                  <a:pt x="0" y="0"/>
                </a:lnTo>
                <a:lnTo>
                  <a:pt x="5351" y="5409"/>
                </a:lnTo>
                <a:lnTo>
                  <a:pt x="27045" y="37884"/>
                </a:lnTo>
                <a:lnTo>
                  <a:pt x="59731" y="65123"/>
                </a:lnTo>
                <a:lnTo>
                  <a:pt x="81425" y="81364"/>
                </a:lnTo>
                <a:lnTo>
                  <a:pt x="81425" y="70539"/>
                </a:lnTo>
                <a:lnTo>
                  <a:pt x="59731" y="54298"/>
                </a:lnTo>
                <a:lnTo>
                  <a:pt x="37964" y="37884"/>
                </a:lnTo>
                <a:lnTo>
                  <a:pt x="16270" y="54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2834633" y="2193298"/>
            <a:ext cx="16270" cy="5409"/>
          </a:xfrm>
          <a:custGeom>
            <a:avLst/>
            <a:gdLst/>
            <a:ahLst/>
            <a:cxnLst/>
            <a:rect l="l" t="t" r="r" b="b"/>
            <a:pathLst>
              <a:path w="16270" h="5409">
                <a:moveTo>
                  <a:pt x="10774" y="0"/>
                </a:moveTo>
                <a:lnTo>
                  <a:pt x="0" y="0"/>
                </a:lnTo>
                <a:lnTo>
                  <a:pt x="5351" y="5409"/>
                </a:lnTo>
                <a:lnTo>
                  <a:pt x="16270" y="5409"/>
                </a:lnTo>
                <a:lnTo>
                  <a:pt x="107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2751401" y="2240181"/>
            <a:ext cx="108614" cy="32647"/>
          </a:xfrm>
          <a:custGeom>
            <a:avLst/>
            <a:gdLst/>
            <a:ahLst/>
            <a:cxnLst/>
            <a:rect l="l" t="t" r="r" b="b"/>
            <a:pathLst>
              <a:path w="108614" h="32647">
                <a:moveTo>
                  <a:pt x="0" y="0"/>
                </a:moveTo>
                <a:lnTo>
                  <a:pt x="10774" y="10997"/>
                </a:lnTo>
                <a:lnTo>
                  <a:pt x="16270" y="21822"/>
                </a:lnTo>
                <a:lnTo>
                  <a:pt x="27189" y="27231"/>
                </a:lnTo>
                <a:lnTo>
                  <a:pt x="43460" y="32647"/>
                </a:lnTo>
                <a:lnTo>
                  <a:pt x="70433" y="32647"/>
                </a:lnTo>
                <a:lnTo>
                  <a:pt x="97623" y="27231"/>
                </a:lnTo>
                <a:lnTo>
                  <a:pt x="108614" y="27231"/>
                </a:lnTo>
                <a:lnTo>
                  <a:pt x="97623" y="27231"/>
                </a:lnTo>
              </a:path>
            </a:pathLst>
          </a:custGeom>
          <a:ln w="54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2606701" y="2176885"/>
            <a:ext cx="37964" cy="76127"/>
          </a:xfrm>
          <a:custGeom>
            <a:avLst/>
            <a:gdLst/>
            <a:ahLst/>
            <a:cxnLst/>
            <a:rect l="l" t="t" r="r" b="b"/>
            <a:pathLst>
              <a:path w="37964" h="76127">
                <a:moveTo>
                  <a:pt x="5351" y="0"/>
                </a:moveTo>
                <a:lnTo>
                  <a:pt x="0" y="10997"/>
                </a:lnTo>
                <a:lnTo>
                  <a:pt x="5351" y="27238"/>
                </a:lnTo>
                <a:lnTo>
                  <a:pt x="10774" y="48889"/>
                </a:lnTo>
                <a:lnTo>
                  <a:pt x="27045" y="76127"/>
                </a:lnTo>
                <a:lnTo>
                  <a:pt x="37964" y="76127"/>
                </a:lnTo>
                <a:lnTo>
                  <a:pt x="21766" y="48889"/>
                </a:lnTo>
                <a:lnTo>
                  <a:pt x="16270" y="27238"/>
                </a:lnTo>
                <a:lnTo>
                  <a:pt x="10774" y="10997"/>
                </a:lnTo>
                <a:lnTo>
                  <a:pt x="16270" y="0"/>
                </a:lnTo>
                <a:lnTo>
                  <a:pt x="53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2856400" y="2269247"/>
            <a:ext cx="37964" cy="27238"/>
          </a:xfrm>
          <a:custGeom>
            <a:avLst/>
            <a:gdLst/>
            <a:ahLst/>
            <a:cxnLst/>
            <a:rect l="l" t="t" r="r" b="b"/>
            <a:pathLst>
              <a:path w="37964" h="27238">
                <a:moveTo>
                  <a:pt x="26972" y="27238"/>
                </a:moveTo>
                <a:lnTo>
                  <a:pt x="26972" y="21650"/>
                </a:lnTo>
                <a:lnTo>
                  <a:pt x="37964" y="10825"/>
                </a:lnTo>
                <a:lnTo>
                  <a:pt x="37964" y="0"/>
                </a:lnTo>
                <a:lnTo>
                  <a:pt x="26972" y="0"/>
                </a:lnTo>
                <a:lnTo>
                  <a:pt x="26972" y="10825"/>
                </a:lnTo>
                <a:lnTo>
                  <a:pt x="16198" y="10825"/>
                </a:lnTo>
                <a:lnTo>
                  <a:pt x="16198" y="16241"/>
                </a:lnTo>
                <a:lnTo>
                  <a:pt x="0" y="16241"/>
                </a:lnTo>
                <a:lnTo>
                  <a:pt x="0" y="27238"/>
                </a:lnTo>
                <a:lnTo>
                  <a:pt x="26972" y="272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2845408" y="2263838"/>
            <a:ext cx="59658" cy="16234"/>
          </a:xfrm>
          <a:custGeom>
            <a:avLst/>
            <a:gdLst/>
            <a:ahLst/>
            <a:cxnLst/>
            <a:rect l="l" t="t" r="r" b="b"/>
            <a:pathLst>
              <a:path w="59658" h="16234">
                <a:moveTo>
                  <a:pt x="43460" y="10825"/>
                </a:moveTo>
                <a:lnTo>
                  <a:pt x="48956" y="16234"/>
                </a:lnTo>
                <a:lnTo>
                  <a:pt x="59658" y="16234"/>
                </a:lnTo>
                <a:lnTo>
                  <a:pt x="43460" y="0"/>
                </a:lnTo>
                <a:lnTo>
                  <a:pt x="0" y="0"/>
                </a:lnTo>
                <a:lnTo>
                  <a:pt x="0" y="10825"/>
                </a:lnTo>
                <a:lnTo>
                  <a:pt x="43460" y="108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3245230" y="2332542"/>
            <a:ext cx="200887" cy="32650"/>
          </a:xfrm>
          <a:custGeom>
            <a:avLst/>
            <a:gdLst/>
            <a:ahLst/>
            <a:cxnLst/>
            <a:rect l="l" t="t" r="r" b="b"/>
            <a:pathLst>
              <a:path w="200887" h="32650">
                <a:moveTo>
                  <a:pt x="152003" y="0"/>
                </a:moveTo>
                <a:lnTo>
                  <a:pt x="184471" y="0"/>
                </a:lnTo>
                <a:lnTo>
                  <a:pt x="200887" y="16412"/>
                </a:lnTo>
                <a:lnTo>
                  <a:pt x="200887" y="21825"/>
                </a:lnTo>
                <a:lnTo>
                  <a:pt x="195463" y="21825"/>
                </a:lnTo>
                <a:lnTo>
                  <a:pt x="184471" y="27237"/>
                </a:lnTo>
                <a:lnTo>
                  <a:pt x="108542" y="27237"/>
                </a:lnTo>
                <a:lnTo>
                  <a:pt x="86848" y="32650"/>
                </a:lnTo>
                <a:lnTo>
                  <a:pt x="54379" y="27237"/>
                </a:lnTo>
                <a:lnTo>
                  <a:pt x="32685" y="16412"/>
                </a:lnTo>
                <a:lnTo>
                  <a:pt x="21694" y="16412"/>
                </a:lnTo>
                <a:lnTo>
                  <a:pt x="21694" y="10825"/>
                </a:lnTo>
                <a:lnTo>
                  <a:pt x="5495" y="5412"/>
                </a:lnTo>
                <a:lnTo>
                  <a:pt x="0" y="5412"/>
                </a:lnTo>
                <a:lnTo>
                  <a:pt x="0" y="0"/>
                </a:lnTo>
              </a:path>
            </a:pathLst>
          </a:custGeom>
          <a:ln w="54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3106026" y="2334375"/>
            <a:ext cx="124813" cy="27237"/>
          </a:xfrm>
          <a:custGeom>
            <a:avLst/>
            <a:gdLst/>
            <a:ahLst/>
            <a:cxnLst/>
            <a:rect l="l" t="t" r="r" b="b"/>
            <a:pathLst>
              <a:path w="124813" h="27237">
                <a:moveTo>
                  <a:pt x="10774" y="11000"/>
                </a:moveTo>
                <a:lnTo>
                  <a:pt x="21694" y="16412"/>
                </a:lnTo>
                <a:lnTo>
                  <a:pt x="26972" y="16412"/>
                </a:lnTo>
                <a:lnTo>
                  <a:pt x="26972" y="21825"/>
                </a:lnTo>
                <a:lnTo>
                  <a:pt x="43388" y="21825"/>
                </a:lnTo>
                <a:lnTo>
                  <a:pt x="54162" y="27237"/>
                </a:lnTo>
                <a:lnTo>
                  <a:pt x="124813" y="27237"/>
                </a:lnTo>
                <a:lnTo>
                  <a:pt x="124813" y="16412"/>
                </a:lnTo>
                <a:lnTo>
                  <a:pt x="54162" y="16412"/>
                </a:lnTo>
                <a:lnTo>
                  <a:pt x="43388" y="11000"/>
                </a:lnTo>
                <a:lnTo>
                  <a:pt x="37964" y="11000"/>
                </a:lnTo>
                <a:lnTo>
                  <a:pt x="37964" y="5412"/>
                </a:lnTo>
                <a:lnTo>
                  <a:pt x="21694" y="5412"/>
                </a:lnTo>
                <a:lnTo>
                  <a:pt x="10774" y="0"/>
                </a:lnTo>
                <a:lnTo>
                  <a:pt x="0" y="0"/>
                </a:lnTo>
                <a:lnTo>
                  <a:pt x="0" y="11000"/>
                </a:lnTo>
                <a:lnTo>
                  <a:pt x="10774" y="11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3203650" y="2334375"/>
            <a:ext cx="48883" cy="27237"/>
          </a:xfrm>
          <a:custGeom>
            <a:avLst/>
            <a:gdLst/>
            <a:ahLst/>
            <a:cxnLst/>
            <a:rect l="l" t="t" r="r" b="b"/>
            <a:pathLst>
              <a:path w="48883" h="27237">
                <a:moveTo>
                  <a:pt x="10919" y="16412"/>
                </a:moveTo>
                <a:lnTo>
                  <a:pt x="27189" y="27237"/>
                </a:lnTo>
                <a:lnTo>
                  <a:pt x="48883" y="27237"/>
                </a:lnTo>
                <a:lnTo>
                  <a:pt x="21694" y="11000"/>
                </a:lnTo>
                <a:lnTo>
                  <a:pt x="21694" y="5412"/>
                </a:lnTo>
                <a:lnTo>
                  <a:pt x="0" y="0"/>
                </a:lnTo>
                <a:lnTo>
                  <a:pt x="0" y="11000"/>
                </a:lnTo>
                <a:lnTo>
                  <a:pt x="10919" y="164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3315808" y="2283654"/>
            <a:ext cx="48956" cy="32649"/>
          </a:xfrm>
          <a:custGeom>
            <a:avLst/>
            <a:gdLst/>
            <a:ahLst/>
            <a:cxnLst/>
            <a:rect l="l" t="t" r="r" b="b"/>
            <a:pathLst>
              <a:path w="48956" h="32649">
                <a:moveTo>
                  <a:pt x="10774" y="0"/>
                </a:moveTo>
                <a:lnTo>
                  <a:pt x="21766" y="5409"/>
                </a:lnTo>
                <a:lnTo>
                  <a:pt x="27189" y="10825"/>
                </a:lnTo>
                <a:lnTo>
                  <a:pt x="43460" y="21824"/>
                </a:lnTo>
                <a:lnTo>
                  <a:pt x="48956" y="21824"/>
                </a:lnTo>
                <a:lnTo>
                  <a:pt x="43460" y="27237"/>
                </a:lnTo>
                <a:lnTo>
                  <a:pt x="48956" y="32649"/>
                </a:lnTo>
                <a:lnTo>
                  <a:pt x="21766" y="32649"/>
                </a:lnTo>
                <a:lnTo>
                  <a:pt x="21766" y="27237"/>
                </a:lnTo>
                <a:lnTo>
                  <a:pt x="27189" y="27237"/>
                </a:lnTo>
                <a:lnTo>
                  <a:pt x="21766" y="27237"/>
                </a:lnTo>
                <a:lnTo>
                  <a:pt x="5495" y="21824"/>
                </a:lnTo>
                <a:lnTo>
                  <a:pt x="0" y="21824"/>
                </a:lnTo>
                <a:lnTo>
                  <a:pt x="0" y="16411"/>
                </a:lnTo>
              </a:path>
            </a:pathLst>
          </a:custGeom>
          <a:ln w="54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3203650" y="2220358"/>
            <a:ext cx="59658" cy="21829"/>
          </a:xfrm>
          <a:custGeom>
            <a:avLst/>
            <a:gdLst/>
            <a:ahLst/>
            <a:cxnLst/>
            <a:rect l="l" t="t" r="r" b="b"/>
            <a:pathLst>
              <a:path w="59658" h="21829">
                <a:moveTo>
                  <a:pt x="0" y="0"/>
                </a:moveTo>
                <a:lnTo>
                  <a:pt x="10919" y="10825"/>
                </a:lnTo>
                <a:lnTo>
                  <a:pt x="16270" y="10825"/>
                </a:lnTo>
                <a:lnTo>
                  <a:pt x="16270" y="16241"/>
                </a:lnTo>
                <a:lnTo>
                  <a:pt x="27189" y="16241"/>
                </a:lnTo>
                <a:lnTo>
                  <a:pt x="32685" y="21829"/>
                </a:lnTo>
                <a:lnTo>
                  <a:pt x="59658" y="21829"/>
                </a:lnTo>
                <a:lnTo>
                  <a:pt x="59658" y="10825"/>
                </a:lnTo>
                <a:lnTo>
                  <a:pt x="32685" y="10825"/>
                </a:lnTo>
                <a:lnTo>
                  <a:pt x="27189" y="5416"/>
                </a:lnTo>
                <a:lnTo>
                  <a:pt x="2718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3252534" y="2231183"/>
            <a:ext cx="21694" cy="11004"/>
          </a:xfrm>
          <a:custGeom>
            <a:avLst/>
            <a:gdLst/>
            <a:ahLst/>
            <a:cxnLst/>
            <a:rect l="l" t="t" r="r" b="b"/>
            <a:pathLst>
              <a:path w="21694" h="11004">
                <a:moveTo>
                  <a:pt x="5495" y="5416"/>
                </a:moveTo>
                <a:lnTo>
                  <a:pt x="10774" y="11004"/>
                </a:lnTo>
                <a:lnTo>
                  <a:pt x="21694" y="11004"/>
                </a:lnTo>
                <a:lnTo>
                  <a:pt x="10774" y="0"/>
                </a:lnTo>
                <a:lnTo>
                  <a:pt x="0" y="0"/>
                </a:lnTo>
                <a:lnTo>
                  <a:pt x="5495" y="5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3035376" y="2242187"/>
            <a:ext cx="103119" cy="27059"/>
          </a:xfrm>
          <a:custGeom>
            <a:avLst/>
            <a:gdLst/>
            <a:ahLst/>
            <a:cxnLst/>
            <a:rect l="l" t="t" r="r" b="b"/>
            <a:pathLst>
              <a:path w="103119" h="27059">
                <a:moveTo>
                  <a:pt x="10991" y="0"/>
                </a:moveTo>
                <a:lnTo>
                  <a:pt x="0" y="0"/>
                </a:lnTo>
                <a:lnTo>
                  <a:pt x="16270" y="16234"/>
                </a:lnTo>
                <a:lnTo>
                  <a:pt x="37964" y="21650"/>
                </a:lnTo>
                <a:lnTo>
                  <a:pt x="65154" y="27059"/>
                </a:lnTo>
                <a:lnTo>
                  <a:pt x="103119" y="27059"/>
                </a:lnTo>
                <a:lnTo>
                  <a:pt x="103119" y="16234"/>
                </a:lnTo>
                <a:lnTo>
                  <a:pt x="65154" y="16234"/>
                </a:lnTo>
                <a:lnTo>
                  <a:pt x="37964" y="10825"/>
                </a:lnTo>
                <a:lnTo>
                  <a:pt x="16270" y="5409"/>
                </a:lnTo>
                <a:lnTo>
                  <a:pt x="109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3413504" y="1833006"/>
            <a:ext cx="10919" cy="81364"/>
          </a:xfrm>
          <a:custGeom>
            <a:avLst/>
            <a:gdLst/>
            <a:ahLst/>
            <a:cxnLst/>
            <a:rect l="l" t="t" r="r" b="b"/>
            <a:pathLst>
              <a:path w="10919" h="81364">
                <a:moveTo>
                  <a:pt x="10919" y="0"/>
                </a:moveTo>
                <a:lnTo>
                  <a:pt x="5423" y="21650"/>
                </a:lnTo>
                <a:lnTo>
                  <a:pt x="5423" y="37891"/>
                </a:lnTo>
                <a:lnTo>
                  <a:pt x="0" y="54305"/>
                </a:lnTo>
                <a:lnTo>
                  <a:pt x="0" y="81364"/>
                </a:lnTo>
                <a:lnTo>
                  <a:pt x="0" y="70539"/>
                </a:lnTo>
              </a:path>
            </a:pathLst>
          </a:custGeom>
          <a:ln w="5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3409888" y="1970503"/>
            <a:ext cx="27117" cy="108603"/>
          </a:xfrm>
          <a:custGeom>
            <a:avLst/>
            <a:gdLst/>
            <a:ahLst/>
            <a:cxnLst/>
            <a:rect l="l" t="t" r="r" b="b"/>
            <a:pathLst>
              <a:path w="27117" h="108603">
                <a:moveTo>
                  <a:pt x="16198" y="43480"/>
                </a:moveTo>
                <a:lnTo>
                  <a:pt x="5423" y="54305"/>
                </a:lnTo>
                <a:lnTo>
                  <a:pt x="0" y="65302"/>
                </a:lnTo>
                <a:lnTo>
                  <a:pt x="0" y="86953"/>
                </a:lnTo>
                <a:lnTo>
                  <a:pt x="10919" y="108603"/>
                </a:lnTo>
                <a:lnTo>
                  <a:pt x="21694" y="108603"/>
                </a:lnTo>
                <a:lnTo>
                  <a:pt x="10919" y="86953"/>
                </a:lnTo>
                <a:lnTo>
                  <a:pt x="10919" y="65302"/>
                </a:lnTo>
                <a:lnTo>
                  <a:pt x="16198" y="54305"/>
                </a:lnTo>
                <a:lnTo>
                  <a:pt x="27117" y="43480"/>
                </a:lnTo>
                <a:lnTo>
                  <a:pt x="16198" y="0"/>
                </a:lnTo>
                <a:lnTo>
                  <a:pt x="5423" y="0"/>
                </a:lnTo>
                <a:lnTo>
                  <a:pt x="16198" y="434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328030" y="8042165"/>
            <a:ext cx="1508002" cy="14286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780027" y="2726031"/>
            <a:ext cx="3053159" cy="13045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780027" y="6184876"/>
            <a:ext cx="3053159" cy="13045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780027" y="4536410"/>
            <a:ext cx="3057158" cy="12589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743204" y="896076"/>
            <a:ext cx="6078896" cy="4970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205">
              <a:lnSpc>
                <a:spcPts val="1125"/>
              </a:lnSpc>
              <a:spcBef>
                <a:spcPts val="56"/>
              </a:spcBef>
            </a:pPr>
            <a:r>
              <a:rPr sz="1000" b="1" spc="0" dirty="0" smtClean="0">
                <a:latin typeface="Times New Roman"/>
                <a:cs typeface="Times New Roman"/>
              </a:rPr>
              <a:t>5. ¿C</a:t>
            </a:r>
            <a:r>
              <a:rPr sz="1000" b="1" spc="-4" dirty="0" smtClean="0">
                <a:latin typeface="Times New Roman"/>
                <a:cs typeface="Times New Roman"/>
              </a:rPr>
              <a:t>Ó</a:t>
            </a:r>
            <a:r>
              <a:rPr sz="1000" b="1" spc="0" dirty="0" smtClean="0">
                <a:latin typeface="Times New Roman"/>
                <a:cs typeface="Times New Roman"/>
              </a:rPr>
              <a:t>MO </a:t>
            </a:r>
            <a:r>
              <a:rPr sz="1000" b="1" spc="-4" dirty="0" smtClean="0">
                <a:latin typeface="Times New Roman"/>
                <a:cs typeface="Times New Roman"/>
              </a:rPr>
              <a:t>S</a:t>
            </a:r>
            <a:r>
              <a:rPr sz="1000" b="1" spc="0" dirty="0" smtClean="0">
                <a:latin typeface="Times New Roman"/>
                <a:cs typeface="Times New Roman"/>
              </a:rPr>
              <a:t>E H</a:t>
            </a:r>
            <a:r>
              <a:rPr sz="1000" b="1" spc="-4" dirty="0" smtClean="0">
                <a:latin typeface="Times New Roman"/>
                <a:cs typeface="Times New Roman"/>
              </a:rPr>
              <a:t>A</a:t>
            </a:r>
            <a:r>
              <a:rPr sz="1000" b="1" spc="0" dirty="0" smtClean="0">
                <a:latin typeface="Times New Roman"/>
                <a:cs typeface="Times New Roman"/>
              </a:rPr>
              <a:t>CEN</a:t>
            </a:r>
            <a:r>
              <a:rPr sz="1000" b="1" spc="-4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LAS</a:t>
            </a:r>
            <a:r>
              <a:rPr sz="1000" b="1" spc="4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L</a:t>
            </a:r>
            <a:r>
              <a:rPr sz="1000" b="1" spc="-9" dirty="0" smtClean="0">
                <a:latin typeface="Times New Roman"/>
                <a:cs typeface="Times New Roman"/>
              </a:rPr>
              <a:t>I</a:t>
            </a:r>
            <a:r>
              <a:rPr sz="1000" b="1" spc="0" dirty="0" smtClean="0">
                <a:latin typeface="Times New Roman"/>
                <a:cs typeface="Times New Roman"/>
              </a:rPr>
              <a:t>NE</a:t>
            </a:r>
            <a:r>
              <a:rPr sz="1000" b="1" spc="-4" dirty="0" smtClean="0">
                <a:latin typeface="Times New Roman"/>
                <a:cs typeface="Times New Roman"/>
              </a:rPr>
              <a:t>A</a:t>
            </a:r>
            <a:r>
              <a:rPr sz="1000" b="1" spc="0" dirty="0" smtClean="0">
                <a:latin typeface="Times New Roman"/>
                <a:cs typeface="Times New Roman"/>
              </a:rPr>
              <a:t>S?.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49"/>
              </a:lnSpc>
              <a:spcBef>
                <a:spcPts val="238"/>
              </a:spcBef>
            </a:pP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7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la</a:t>
            </a:r>
            <a:r>
              <a:rPr sz="1000" spc="6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hora</a:t>
            </a:r>
            <a:r>
              <a:rPr sz="1000" spc="7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7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u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z</a:t>
            </a:r>
            <a:r>
              <a:rPr sz="1000" spc="0" dirty="0" smtClean="0">
                <a:latin typeface="Times New Roman"/>
                <a:cs typeface="Times New Roman"/>
              </a:rPr>
              <a:t>ar</a:t>
            </a:r>
            <a:r>
              <a:rPr sz="1000" spc="7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la</a:t>
            </a:r>
            <a:r>
              <a:rPr sz="1000" spc="7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4" dirty="0" smtClean="0">
                <a:latin typeface="Times New Roman"/>
                <a:cs typeface="Times New Roman"/>
              </a:rPr>
              <a:t>í</a:t>
            </a:r>
            <a:r>
              <a:rPr sz="1000" spc="0" dirty="0" smtClean="0">
                <a:latin typeface="Times New Roman"/>
                <a:cs typeface="Times New Roman"/>
              </a:rPr>
              <a:t>nea</a:t>
            </a:r>
            <a:r>
              <a:rPr sz="1000" spc="7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en</a:t>
            </a:r>
            <a:r>
              <a:rPr sz="1000" spc="7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n</a:t>
            </a:r>
            <a:r>
              <a:rPr sz="1000" spc="4" dirty="0" smtClean="0">
                <a:latin typeface="Times New Roman"/>
                <a:cs typeface="Times New Roman"/>
              </a:rPr>
              <a:t>u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stras</a:t>
            </a:r>
            <a:r>
              <a:rPr sz="1000" spc="7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r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es</a:t>
            </a:r>
            <a:r>
              <a:rPr sz="1000" spc="-9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ntac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ones,</a:t>
            </a:r>
            <a:r>
              <a:rPr sz="1000" spc="7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bien</a:t>
            </a:r>
            <a:r>
              <a:rPr sz="1000" spc="7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7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g</a:t>
            </a:r>
            <a:r>
              <a:rPr sz="1000" spc="-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afis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7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7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7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traz</a:t>
            </a:r>
            <a:r>
              <a:rPr sz="1000" spc="-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,</a:t>
            </a:r>
            <a:r>
              <a:rPr sz="1000" spc="7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pode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os</a:t>
            </a:r>
            <a:r>
              <a:rPr sz="1000" spc="7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r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es</a:t>
            </a:r>
            <a:r>
              <a:rPr sz="1000" spc="-9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ntar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a 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49"/>
              </a:lnSpc>
              <a:spcBef>
                <a:spcPts val="116"/>
              </a:spcBef>
            </a:pPr>
            <a:r>
              <a:rPr sz="1000" spc="0" dirty="0" smtClean="0">
                <a:latin typeface="Times New Roman"/>
                <a:cs typeface="Times New Roman"/>
              </a:rPr>
              <a:t>con un 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raza</a:t>
            </a:r>
            <a:r>
              <a:rPr sz="1000" spc="-4" dirty="0" smtClean="0">
                <a:latin typeface="Times New Roman"/>
                <a:cs typeface="Times New Roman"/>
              </a:rPr>
              <a:t>d</a:t>
            </a:r>
            <a:r>
              <a:rPr sz="1000" spc="0" dirty="0" smtClean="0">
                <a:latin typeface="Times New Roman"/>
                <a:cs typeface="Times New Roman"/>
              </a:rPr>
              <a:t>o co</a:t>
            </a:r>
            <a:r>
              <a:rPr sz="1000" spc="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t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n</a:t>
            </a:r>
            <a:r>
              <a:rPr sz="1000" spc="-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o, dis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ont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nuo, f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no o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grue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o: si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pl</a:t>
            </a:r>
            <a:r>
              <a:rPr sz="1000" spc="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s o entre</a:t>
            </a:r>
            <a:r>
              <a:rPr sz="1000" spc="-4" dirty="0" smtClean="0">
                <a:latin typeface="Times New Roman"/>
                <a:cs typeface="Times New Roman"/>
              </a:rPr>
              <a:t>cr</a:t>
            </a:r>
            <a:r>
              <a:rPr sz="1000" spc="0" dirty="0" smtClean="0">
                <a:latin typeface="Times New Roman"/>
                <a:cs typeface="Times New Roman"/>
              </a:rPr>
              <a:t>uzados. (I</a:t>
            </a:r>
            <a:r>
              <a:rPr sz="1000" spc="-9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ustrac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ón </a:t>
            </a:r>
            <a:r>
              <a:rPr sz="1000" spc="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º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6)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351784" y="2482071"/>
            <a:ext cx="924034" cy="1267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5"/>
              </a:lnSpc>
              <a:spcBef>
                <a:spcPts val="45"/>
              </a:spcBef>
            </a:pPr>
            <a:r>
              <a:rPr sz="800" spc="0" dirty="0" smtClean="0">
                <a:latin typeface="Times New Roman"/>
                <a:cs typeface="Times New Roman"/>
              </a:rPr>
              <a:t>I</a:t>
            </a:r>
            <a:r>
              <a:rPr sz="800" spc="-4" dirty="0" smtClean="0">
                <a:latin typeface="Times New Roman"/>
                <a:cs typeface="Times New Roman"/>
              </a:rPr>
              <a:t>L</a:t>
            </a:r>
            <a:r>
              <a:rPr sz="800" spc="0" dirty="0" smtClean="0">
                <a:latin typeface="Times New Roman"/>
                <a:cs typeface="Times New Roman"/>
              </a:rPr>
              <a:t>U</a:t>
            </a:r>
            <a:r>
              <a:rPr sz="800" spc="4" dirty="0" smtClean="0">
                <a:latin typeface="Times New Roman"/>
                <a:cs typeface="Times New Roman"/>
              </a:rPr>
              <a:t>S</a:t>
            </a:r>
            <a:r>
              <a:rPr sz="800" spc="0" dirty="0" smtClean="0">
                <a:latin typeface="Times New Roman"/>
                <a:cs typeface="Times New Roman"/>
              </a:rPr>
              <a:t>TRAC</a:t>
            </a:r>
            <a:r>
              <a:rPr sz="800" spc="4" dirty="0" smtClean="0">
                <a:latin typeface="Times New Roman"/>
                <a:cs typeface="Times New Roman"/>
              </a:rPr>
              <a:t>I</a:t>
            </a:r>
            <a:r>
              <a:rPr sz="800" spc="0" dirty="0" smtClean="0">
                <a:latin typeface="Times New Roman"/>
                <a:cs typeface="Times New Roman"/>
              </a:rPr>
              <a:t>ÓN</a:t>
            </a:r>
            <a:r>
              <a:rPr sz="800" spc="-53" dirty="0" smtClean="0">
                <a:latin typeface="Times New Roman"/>
                <a:cs typeface="Times New Roman"/>
              </a:rPr>
              <a:t> </a:t>
            </a:r>
            <a:r>
              <a:rPr sz="800" spc="4" dirty="0" smtClean="0">
                <a:latin typeface="Times New Roman"/>
                <a:cs typeface="Times New Roman"/>
              </a:rPr>
              <a:t>N</a:t>
            </a:r>
            <a:r>
              <a:rPr sz="800" spc="0" dirty="0" smtClean="0">
                <a:latin typeface="Times New Roman"/>
                <a:cs typeface="Times New Roman"/>
              </a:rPr>
              <a:t>º</a:t>
            </a:r>
            <a:r>
              <a:rPr sz="800" spc="-3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6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43204" y="2789646"/>
            <a:ext cx="2921809" cy="4589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5"/>
              </a:lnSpc>
              <a:spcBef>
                <a:spcPts val="56"/>
              </a:spcBef>
            </a:pPr>
            <a:r>
              <a:rPr sz="1000" spc="0" dirty="0" smtClean="0">
                <a:latin typeface="Times New Roman"/>
                <a:cs typeface="Times New Roman"/>
              </a:rPr>
              <a:t>Para</a:t>
            </a:r>
            <a:r>
              <a:rPr sz="1000" spc="17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dib</a:t>
            </a:r>
            <a:r>
              <a:rPr sz="1000" spc="-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jarla</a:t>
            </a:r>
            <a:r>
              <a:rPr sz="1000" spc="17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ne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os</a:t>
            </a:r>
            <a:r>
              <a:rPr sz="1000" spc="18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una</a:t>
            </a:r>
            <a:r>
              <a:rPr sz="1000" spc="17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serie</a:t>
            </a:r>
            <a:r>
              <a:rPr sz="1000" spc="18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17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ins</a:t>
            </a:r>
            <a:r>
              <a:rPr sz="1000" spc="-9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ru</a:t>
            </a:r>
            <a:r>
              <a:rPr sz="1000" spc="-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entos</a:t>
            </a:r>
            <a:r>
              <a:rPr sz="1000" spc="185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e-</a:t>
            </a:r>
            <a:endParaRPr sz="1000">
              <a:latin typeface="Times New Roman"/>
              <a:cs typeface="Times New Roman"/>
            </a:endParaRPr>
          </a:p>
          <a:p>
            <a:pPr marL="12700" marR="8972">
              <a:lnSpc>
                <a:spcPct val="100520"/>
              </a:lnSpc>
            </a:pPr>
            <a:r>
              <a:rPr sz="1000" spc="0" dirty="0" smtClean="0">
                <a:latin typeface="Times New Roman"/>
                <a:cs typeface="Times New Roman"/>
              </a:rPr>
              <a:t>diante los cua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es po</a:t>
            </a:r>
            <a:r>
              <a:rPr sz="1000" spc="4" dirty="0" smtClean="0">
                <a:latin typeface="Times New Roman"/>
                <a:cs typeface="Times New Roman"/>
              </a:rPr>
              <a:t>d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os o</a:t>
            </a:r>
            <a:r>
              <a:rPr sz="1000" spc="-4" dirty="0" smtClean="0">
                <a:latin typeface="Times New Roman"/>
                <a:cs typeface="Times New Roman"/>
              </a:rPr>
              <a:t>b</a:t>
            </a:r>
            <a:r>
              <a:rPr sz="1000" spc="0" dirty="0" smtClean="0">
                <a:latin typeface="Times New Roman"/>
                <a:cs typeface="Times New Roman"/>
              </a:rPr>
              <a:t>t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ner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ualida</a:t>
            </a:r>
            <a:r>
              <a:rPr sz="1000" spc="-4" dirty="0" smtClean="0">
                <a:latin typeface="Times New Roman"/>
                <a:cs typeface="Times New Roman"/>
              </a:rPr>
              <a:t>de</a:t>
            </a:r>
            <a:r>
              <a:rPr sz="1000" spc="0" dirty="0" smtClean="0">
                <a:latin typeface="Times New Roman"/>
                <a:cs typeface="Times New Roman"/>
              </a:rPr>
              <a:t>s expres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vas dife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ntes: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43204" y="3268689"/>
            <a:ext cx="103024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914654" y="3270722"/>
            <a:ext cx="2742673" cy="64879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081" marR="3654" algn="just">
              <a:lnSpc>
                <a:spcPts val="1125"/>
              </a:lnSpc>
              <a:spcBef>
                <a:spcPts val="56"/>
              </a:spcBef>
            </a:pPr>
            <a:r>
              <a:rPr sz="1000" b="1" spc="0" dirty="0" smtClean="0">
                <a:latin typeface="Times New Roman"/>
                <a:cs typeface="Times New Roman"/>
              </a:rPr>
              <a:t>Los</a:t>
            </a:r>
            <a:r>
              <a:rPr sz="1000" b="1" spc="180" dirty="0" smtClean="0">
                <a:latin typeface="Times New Roman"/>
                <a:cs typeface="Times New Roman"/>
              </a:rPr>
              <a:t> </a:t>
            </a:r>
            <a:r>
              <a:rPr sz="1000" b="1" spc="-4" dirty="0" smtClean="0">
                <a:latin typeface="Times New Roman"/>
                <a:cs typeface="Times New Roman"/>
              </a:rPr>
              <a:t>R</a:t>
            </a:r>
            <a:r>
              <a:rPr sz="1000" b="1" spc="0" dirty="0" smtClean="0">
                <a:latin typeface="Times New Roman"/>
                <a:cs typeface="Times New Roman"/>
              </a:rPr>
              <a:t>otula</a:t>
            </a:r>
            <a:r>
              <a:rPr sz="1000" b="1" spc="-4" dirty="0" smtClean="0">
                <a:latin typeface="Times New Roman"/>
                <a:cs typeface="Times New Roman"/>
              </a:rPr>
              <a:t>d</a:t>
            </a:r>
            <a:r>
              <a:rPr sz="1000" b="1" spc="0" dirty="0" smtClean="0">
                <a:latin typeface="Times New Roman"/>
                <a:cs typeface="Times New Roman"/>
              </a:rPr>
              <a:t>o</a:t>
            </a:r>
            <a:r>
              <a:rPr sz="1000" b="1" spc="-4" dirty="0" smtClean="0">
                <a:latin typeface="Times New Roman"/>
                <a:cs typeface="Times New Roman"/>
              </a:rPr>
              <a:t>r</a:t>
            </a:r>
            <a:r>
              <a:rPr sz="1000" b="1" spc="0" dirty="0" smtClean="0">
                <a:latin typeface="Times New Roman"/>
                <a:cs typeface="Times New Roman"/>
              </a:rPr>
              <a:t>es:  </a:t>
            </a:r>
            <a:r>
              <a:rPr sz="1000" b="1" spc="3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Son</a:t>
            </a:r>
            <a:r>
              <a:rPr sz="1000" spc="10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un</a:t>
            </a:r>
            <a:r>
              <a:rPr sz="1000" spc="109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nst</a:t>
            </a:r>
            <a:r>
              <a:rPr sz="1000" spc="-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u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entos</a:t>
            </a:r>
            <a:r>
              <a:rPr sz="1000" spc="10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gráfico</a:t>
            </a:r>
            <a:r>
              <a:rPr sz="1000" spc="10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</a:t>
            </a:r>
            <a:endParaRPr sz="1000">
              <a:latin typeface="Times New Roman"/>
              <a:cs typeface="Times New Roman"/>
            </a:endParaRPr>
          </a:p>
          <a:p>
            <a:pPr marL="21081" marR="1646" algn="just">
              <a:lnSpc>
                <a:spcPts val="1149"/>
              </a:lnSpc>
              <a:spcBef>
                <a:spcPts val="8"/>
              </a:spcBef>
            </a:pPr>
            <a:r>
              <a:rPr sz="1000" spc="0" dirty="0" smtClean="0">
                <a:latin typeface="Times New Roman"/>
                <a:cs typeface="Times New Roman"/>
              </a:rPr>
              <a:t>reciente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pa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9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ión.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v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ntaron</a:t>
            </a:r>
            <a:r>
              <a:rPr sz="1000" spc="14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J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pón en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1963. Es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una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spec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 p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u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hec</a:t>
            </a:r>
            <a:r>
              <a:rPr sz="1000" spc="4" dirty="0" smtClean="0">
                <a:latin typeface="Times New Roman"/>
                <a:cs typeface="Times New Roman"/>
              </a:rPr>
              <a:t>h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on un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f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tro</a:t>
            </a:r>
            <a:r>
              <a:rPr sz="1000" spc="1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1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- p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gna</a:t>
            </a:r>
            <a:r>
              <a:rPr sz="1000" spc="-4" dirty="0" smtClean="0">
                <a:latin typeface="Times New Roman"/>
                <a:cs typeface="Times New Roman"/>
              </a:rPr>
              <a:t>d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nta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he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ha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b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se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g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entos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y a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co- h</a:t>
            </a:r>
            <a:r>
              <a:rPr sz="1000" spc="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l o</a:t>
            </a:r>
            <a:r>
              <a:rPr sz="1000" spc="1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-4" dirty="0" smtClean="0">
                <a:latin typeface="Times New Roman"/>
                <a:cs typeface="Times New Roman"/>
              </a:rPr>
              <a:t>g</a:t>
            </a:r>
            <a:r>
              <a:rPr sz="1000" spc="0" dirty="0" smtClean="0">
                <a:latin typeface="Times New Roman"/>
                <a:cs typeface="Times New Roman"/>
              </a:rPr>
              <a:t>ua.</a:t>
            </a:r>
            <a:r>
              <a:rPr sz="1000" spc="10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os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dif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re</a:t>
            </a:r>
            <a:r>
              <a:rPr sz="1000" spc="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t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s gro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es de</a:t>
            </a:r>
            <a:r>
              <a:rPr sz="1000" spc="15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us</a:t>
            </a:r>
            <a:r>
              <a:rPr sz="1000" spc="1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-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ntas pe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en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dibujar 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on </a:t>
            </a:r>
            <a:r>
              <a:rPr sz="1000" spc="4" dirty="0" smtClean="0">
                <a:latin typeface="Times New Roman"/>
                <a:cs typeface="Times New Roman"/>
              </a:rPr>
              <a:t>d</a:t>
            </a:r>
            <a:r>
              <a:rPr sz="1000" spc="0" dirty="0" smtClean="0">
                <a:latin typeface="Times New Roman"/>
                <a:cs typeface="Times New Roman"/>
              </a:rPr>
              <a:t>is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in</a:t>
            </a:r>
            <a:r>
              <a:rPr sz="1000" spc="-9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os 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ipos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4" dirty="0" smtClean="0">
                <a:latin typeface="Times New Roman"/>
                <a:cs typeface="Times New Roman"/>
              </a:rPr>
              <a:t>d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tra</a:t>
            </a:r>
            <a:r>
              <a:rPr sz="1000" spc="-4" dirty="0" smtClean="0">
                <a:latin typeface="Times New Roman"/>
                <a:cs typeface="Times New Roman"/>
              </a:rPr>
              <a:t>z</a:t>
            </a:r>
            <a:r>
              <a:rPr sz="1000" spc="0" dirty="0" smtClean="0">
                <a:latin typeface="Times New Roman"/>
                <a:cs typeface="Times New Roman"/>
              </a:rPr>
              <a:t>os.</a:t>
            </a:r>
            <a:endParaRPr sz="1000">
              <a:latin typeface="Times New Roman"/>
              <a:cs typeface="Times New Roman"/>
            </a:endParaRPr>
          </a:p>
          <a:p>
            <a:pPr marL="21081" marR="48" indent="0" algn="just">
              <a:lnSpc>
                <a:spcPts val="1149"/>
              </a:lnSpc>
              <a:spcBef>
                <a:spcPts val="222"/>
              </a:spcBef>
            </a:pPr>
            <a:r>
              <a:rPr sz="1000" b="1" spc="0" dirty="0" smtClean="0">
                <a:latin typeface="Times New Roman"/>
                <a:cs typeface="Times New Roman"/>
              </a:rPr>
              <a:t>Plumas</a:t>
            </a:r>
            <a:r>
              <a:rPr sz="1000" b="1" spc="59" dirty="0" smtClean="0">
                <a:latin typeface="Times New Roman"/>
                <a:cs typeface="Times New Roman"/>
              </a:rPr>
              <a:t> </a:t>
            </a:r>
            <a:r>
              <a:rPr sz="1000" b="1" spc="-4" dirty="0" smtClean="0">
                <a:latin typeface="Times New Roman"/>
                <a:cs typeface="Times New Roman"/>
              </a:rPr>
              <a:t>e</a:t>
            </a:r>
            <a:r>
              <a:rPr sz="1000" b="1" spc="0" dirty="0" smtClean="0">
                <a:latin typeface="Times New Roman"/>
                <a:cs typeface="Times New Roman"/>
              </a:rPr>
              <a:t>stil</a:t>
            </a:r>
            <a:r>
              <a:rPr sz="1000" b="1" spc="-4" dirty="0" smtClean="0">
                <a:latin typeface="Times New Roman"/>
                <a:cs typeface="Times New Roman"/>
              </a:rPr>
              <a:t>o</a:t>
            </a:r>
            <a:r>
              <a:rPr sz="1000" b="1" spc="0" dirty="0" smtClean="0">
                <a:latin typeface="Times New Roman"/>
                <a:cs typeface="Times New Roman"/>
              </a:rPr>
              <a:t>gráfica</a:t>
            </a:r>
            <a:r>
              <a:rPr sz="1000" b="1" spc="-4" dirty="0" smtClean="0">
                <a:latin typeface="Times New Roman"/>
                <a:cs typeface="Times New Roman"/>
              </a:rPr>
              <a:t>s</a:t>
            </a:r>
            <a:r>
              <a:rPr sz="1000" b="1" spc="0" dirty="0" smtClean="0">
                <a:latin typeface="Times New Roman"/>
                <a:cs typeface="Times New Roman"/>
              </a:rPr>
              <a:t>:</a:t>
            </a:r>
            <a:r>
              <a:rPr sz="1000" b="1" spc="69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os es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ó</a:t>
            </a:r>
            <a:r>
              <a:rPr sz="1000" spc="4" dirty="0" smtClean="0">
                <a:latin typeface="Times New Roman"/>
                <a:cs typeface="Times New Roman"/>
              </a:rPr>
              <a:t>g</a:t>
            </a:r>
            <a:r>
              <a:rPr sz="1000" spc="0" dirty="0" smtClean="0">
                <a:latin typeface="Times New Roman"/>
                <a:cs typeface="Times New Roman"/>
              </a:rPr>
              <a:t>r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f</a:t>
            </a:r>
            <a:r>
              <a:rPr sz="1000" spc="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s</a:t>
            </a:r>
            <a:r>
              <a:rPr sz="1000" spc="-4" dirty="0" smtClean="0">
                <a:latin typeface="Times New Roman"/>
                <a:cs typeface="Times New Roman"/>
              </a:rPr>
              <a:t> s</a:t>
            </a:r>
            <a:r>
              <a:rPr sz="1000" spc="0" dirty="0" smtClean="0">
                <a:latin typeface="Times New Roman"/>
                <a:cs typeface="Times New Roman"/>
              </a:rPr>
              <a:t>us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9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u</a:t>
            </a:r>
            <a:r>
              <a:rPr sz="1000" spc="-9" dirty="0" smtClean="0">
                <a:latin typeface="Times New Roman"/>
                <a:cs typeface="Times New Roman"/>
              </a:rPr>
              <a:t>y</a:t>
            </a:r>
            <a:r>
              <a:rPr sz="1000" spc="-4" dirty="0" smtClean="0">
                <a:latin typeface="Times New Roman"/>
                <a:cs typeface="Times New Roman"/>
              </a:rPr>
              <a:t>er</a:t>
            </a:r>
            <a:r>
              <a:rPr sz="1000" spc="0" dirty="0" smtClean="0">
                <a:latin typeface="Times New Roman"/>
                <a:cs typeface="Times New Roman"/>
              </a:rPr>
              <a:t>on a</a:t>
            </a:r>
            <a:r>
              <a:rPr sz="1000" spc="1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los</a:t>
            </a:r>
            <a:r>
              <a:rPr sz="1000" spc="10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nti</a:t>
            </a:r>
            <a:r>
              <a:rPr sz="1000" spc="-4" dirty="0" smtClean="0">
                <a:latin typeface="Times New Roman"/>
                <a:cs typeface="Times New Roman"/>
              </a:rPr>
              <a:t>g</a:t>
            </a:r>
            <a:r>
              <a:rPr sz="1000" spc="0" dirty="0" smtClean="0">
                <a:latin typeface="Times New Roman"/>
                <a:cs typeface="Times New Roman"/>
              </a:rPr>
              <a:t>uos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ral</a:t>
            </a:r>
            <a:r>
              <a:rPr sz="1000" spc="-4" dirty="0" smtClean="0">
                <a:latin typeface="Times New Roman"/>
                <a:cs typeface="Times New Roman"/>
              </a:rPr>
              <a:t>í</a:t>
            </a:r>
            <a:r>
              <a:rPr sz="1000" spc="0" dirty="0" smtClean="0">
                <a:latin typeface="Times New Roman"/>
                <a:cs typeface="Times New Roman"/>
              </a:rPr>
              <a:t>neas.</a:t>
            </a:r>
            <a:r>
              <a:rPr sz="1000" spc="1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Si b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en</a:t>
            </a:r>
            <a:r>
              <a:rPr sz="1000" spc="10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u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uso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es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f</a:t>
            </a:r>
            <a:r>
              <a:rPr sz="1000" spc="0" dirty="0" smtClean="0">
                <a:latin typeface="Times New Roman"/>
                <a:cs typeface="Times New Roman"/>
              </a:rPr>
              <a:t>rec</a:t>
            </a:r>
            <a:r>
              <a:rPr sz="1000" spc="4" dirty="0" smtClean="0">
                <a:latin typeface="Times New Roman"/>
                <a:cs typeface="Times New Roman"/>
              </a:rPr>
              <a:t>u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nte en  el</a:t>
            </a:r>
            <a:r>
              <a:rPr sz="1000" spc="24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dib</a:t>
            </a:r>
            <a:r>
              <a:rPr sz="1000" spc="-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jo</a:t>
            </a:r>
            <a:r>
              <a:rPr sz="1000" spc="24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</a:t>
            </a:r>
            <a:r>
              <a:rPr sz="1000" spc="-4" dirty="0" smtClean="0">
                <a:latin typeface="Times New Roman"/>
                <a:cs typeface="Times New Roman"/>
              </a:rPr>
              <a:t>é</a:t>
            </a:r>
            <a:r>
              <a:rPr sz="1000" spc="0" dirty="0" smtClean="0">
                <a:latin typeface="Times New Roman"/>
                <a:cs typeface="Times New Roman"/>
              </a:rPr>
              <a:t>cnico;</a:t>
            </a:r>
            <a:r>
              <a:rPr sz="1000" spc="245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  el</a:t>
            </a:r>
            <a:r>
              <a:rPr sz="1000" spc="24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</a:t>
            </a:r>
            <a:r>
              <a:rPr sz="1000" spc="4" dirty="0" smtClean="0">
                <a:latin typeface="Times New Roman"/>
                <a:cs typeface="Times New Roman"/>
              </a:rPr>
              <a:t>a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po  de  la</a:t>
            </a:r>
            <a:r>
              <a:rPr sz="1000" spc="24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creac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ón art</a:t>
            </a:r>
            <a:r>
              <a:rPr sz="1000" spc="-4" dirty="0" smtClean="0">
                <a:latin typeface="Times New Roman"/>
                <a:cs typeface="Times New Roman"/>
              </a:rPr>
              <a:t>í</a:t>
            </a:r>
            <a:r>
              <a:rPr sz="1000" spc="0" dirty="0" smtClean="0">
                <a:latin typeface="Times New Roman"/>
                <a:cs typeface="Times New Roman"/>
              </a:rPr>
              <a:t>st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ca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pe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ite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real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zar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</a:t>
            </a:r>
            <a:r>
              <a:rPr sz="1000" spc="-4" dirty="0" smtClean="0">
                <a:latin typeface="Times New Roman"/>
                <a:cs typeface="Times New Roman"/>
              </a:rPr>
              <a:t>o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si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iones </a:t>
            </a:r>
            <a:r>
              <a:rPr sz="1000" spc="-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ediante g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fis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os.</a:t>
            </a:r>
            <a:endParaRPr sz="1000">
              <a:latin typeface="Times New Roman"/>
              <a:cs typeface="Times New Roman"/>
            </a:endParaRPr>
          </a:p>
          <a:p>
            <a:pPr marL="21081" marR="1997" algn="just">
              <a:lnSpc>
                <a:spcPts val="1149"/>
              </a:lnSpc>
              <a:spcBef>
                <a:spcPts val="223"/>
              </a:spcBef>
            </a:pPr>
            <a:r>
              <a:rPr sz="1000" b="1" spc="0" dirty="0" smtClean="0">
                <a:latin typeface="Times New Roman"/>
                <a:cs typeface="Times New Roman"/>
              </a:rPr>
              <a:t>Caña:  </a:t>
            </a:r>
            <a:r>
              <a:rPr sz="1000" spc="0" dirty="0" smtClean="0">
                <a:latin typeface="Times New Roman"/>
                <a:cs typeface="Times New Roman"/>
              </a:rPr>
              <a:t>Se</a:t>
            </a:r>
            <a:r>
              <a:rPr sz="1000" spc="16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ha</a:t>
            </a:r>
            <a:r>
              <a:rPr sz="1000" spc="165" dirty="0" smtClean="0">
                <a:latin typeface="Times New Roman"/>
                <a:cs typeface="Times New Roman"/>
              </a:rPr>
              <a:t> </a:t>
            </a:r>
            <a:r>
              <a:rPr sz="1000" spc="4" dirty="0" smtClean="0">
                <a:latin typeface="Times New Roman"/>
                <a:cs typeface="Times New Roman"/>
              </a:rPr>
              <a:t>e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pleado</a:t>
            </a:r>
            <a:r>
              <a:rPr sz="1000" spc="17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17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los</a:t>
            </a:r>
            <a:r>
              <a:rPr sz="1000" spc="17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inic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os</a:t>
            </a:r>
            <a:r>
              <a:rPr sz="1000" spc="16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del</a:t>
            </a:r>
            <a:r>
              <a:rPr sz="1000" spc="17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arte. Parecida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la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P</a:t>
            </a:r>
            <a:r>
              <a:rPr sz="1000" spc="0" dirty="0" smtClean="0">
                <a:latin typeface="Times New Roman"/>
                <a:cs typeface="Times New Roman"/>
              </a:rPr>
              <a:t>lu</a:t>
            </a:r>
            <a:r>
              <a:rPr sz="1000" spc="-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,</a:t>
            </a:r>
            <a:r>
              <a:rPr sz="1000" spc="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co</a:t>
            </a:r>
            <a:r>
              <a:rPr sz="1000" spc="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sta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u</a:t>
            </a:r>
            <a:r>
              <a:rPr sz="1000" spc="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a punta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14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ade- ra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afi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ada que 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4" dirty="0" smtClean="0">
                <a:latin typeface="Times New Roman"/>
                <a:cs typeface="Times New Roman"/>
              </a:rPr>
              <a:t>j</a:t>
            </a:r>
            <a:r>
              <a:rPr sz="1000" spc="0" dirty="0" smtClean="0">
                <a:latin typeface="Times New Roman"/>
                <a:cs typeface="Times New Roman"/>
              </a:rPr>
              <a:t>ada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en t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nta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pe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la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real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zac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ón de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tra</a:t>
            </a:r>
            <a:r>
              <a:rPr sz="1000" spc="-9" dirty="0" smtClean="0">
                <a:latin typeface="Times New Roman"/>
                <a:cs typeface="Times New Roman"/>
              </a:rPr>
              <a:t>z</a:t>
            </a:r>
            <a:r>
              <a:rPr sz="1000" spc="0" dirty="0" smtClean="0">
                <a:latin typeface="Times New Roman"/>
                <a:cs typeface="Times New Roman"/>
              </a:rPr>
              <a:t>os 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sp</a:t>
            </a:r>
            <a:r>
              <a:rPr sz="1000" spc="-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ntán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os y 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rea</a:t>
            </a:r>
            <a:r>
              <a:rPr sz="1000" spc="-9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ivo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21081" algn="just">
              <a:lnSpc>
                <a:spcPts val="1149"/>
              </a:lnSpc>
              <a:spcBef>
                <a:spcPts val="224"/>
              </a:spcBef>
            </a:pPr>
            <a:r>
              <a:rPr sz="1000" b="1" spc="0" dirty="0" smtClean="0">
                <a:latin typeface="Times New Roman"/>
                <a:cs typeface="Times New Roman"/>
              </a:rPr>
              <a:t>Lápiz</a:t>
            </a:r>
            <a:r>
              <a:rPr sz="1000" b="1" spc="54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n</a:t>
            </a:r>
            <a:r>
              <a:rPr sz="1000" b="1" spc="4" dirty="0" smtClean="0">
                <a:latin typeface="Times New Roman"/>
                <a:cs typeface="Times New Roman"/>
              </a:rPr>
              <a:t>o</a:t>
            </a:r>
            <a:r>
              <a:rPr sz="1000" b="1" spc="0" dirty="0" smtClean="0">
                <a:latin typeface="Times New Roman"/>
                <a:cs typeface="Times New Roman"/>
              </a:rPr>
              <a:t>r</a:t>
            </a:r>
            <a:r>
              <a:rPr sz="1000" b="1" spc="-9" dirty="0" smtClean="0">
                <a:latin typeface="Times New Roman"/>
                <a:cs typeface="Times New Roman"/>
              </a:rPr>
              <a:t>m</a:t>
            </a:r>
            <a:r>
              <a:rPr sz="1000" b="1" spc="0" dirty="0" smtClean="0">
                <a:latin typeface="Times New Roman"/>
                <a:cs typeface="Times New Roman"/>
              </a:rPr>
              <a:t>al</a:t>
            </a:r>
            <a:r>
              <a:rPr sz="1000" b="1" spc="59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(o</a:t>
            </a:r>
            <a:r>
              <a:rPr sz="1000" b="1" spc="59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lápiz</a:t>
            </a:r>
            <a:r>
              <a:rPr sz="1000" b="1" spc="54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g</a:t>
            </a:r>
            <a:r>
              <a:rPr sz="1000" b="1" spc="-4" dirty="0" smtClean="0">
                <a:latin typeface="Times New Roman"/>
                <a:cs typeface="Times New Roman"/>
              </a:rPr>
              <a:t>r</a:t>
            </a:r>
            <a:r>
              <a:rPr sz="1000" b="1" spc="0" dirty="0" smtClean="0">
                <a:latin typeface="Times New Roman"/>
                <a:cs typeface="Times New Roman"/>
              </a:rPr>
              <a:t>a</a:t>
            </a:r>
            <a:r>
              <a:rPr sz="1000" b="1" spc="4" dirty="0" smtClean="0">
                <a:latin typeface="Times New Roman"/>
                <a:cs typeface="Times New Roman"/>
              </a:rPr>
              <a:t>f</a:t>
            </a:r>
            <a:r>
              <a:rPr sz="1000" b="1" spc="-9" dirty="0" smtClean="0">
                <a:latin typeface="Times New Roman"/>
                <a:cs typeface="Times New Roman"/>
              </a:rPr>
              <a:t>i</a:t>
            </a:r>
            <a:r>
              <a:rPr sz="1000" b="1" spc="0" dirty="0" smtClean="0">
                <a:latin typeface="Times New Roman"/>
                <a:cs typeface="Times New Roman"/>
              </a:rPr>
              <a:t>to):</a:t>
            </a:r>
            <a:r>
              <a:rPr sz="1000" b="1" spc="6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Su u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-4" dirty="0" smtClean="0">
                <a:latin typeface="Times New Roman"/>
                <a:cs typeface="Times New Roman"/>
              </a:rPr>
              <a:t> c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-14" dirty="0" smtClean="0">
                <a:latin typeface="Times New Roman"/>
                <a:cs typeface="Times New Roman"/>
              </a:rPr>
              <a:t>m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</a:t>
            </a:r>
            <a:r>
              <a:rPr sz="1000" spc="-9" dirty="0" smtClean="0">
                <a:latin typeface="Times New Roman"/>
                <a:cs typeface="Times New Roman"/>
              </a:rPr>
              <a:t>z</a:t>
            </a:r>
            <a:r>
              <a:rPr sz="1000" spc="0" dirty="0" smtClean="0">
                <a:latin typeface="Times New Roman"/>
                <a:cs typeface="Times New Roman"/>
              </a:rPr>
              <a:t>ó</a:t>
            </a:r>
            <a:r>
              <a:rPr sz="1000" spc="-4" dirty="0" smtClean="0">
                <a:latin typeface="Times New Roman"/>
                <a:cs typeface="Times New Roman"/>
              </a:rPr>
              <a:t> e</a:t>
            </a:r>
            <a:r>
              <a:rPr sz="1000" spc="0" dirty="0" smtClean="0">
                <a:latin typeface="Times New Roman"/>
                <a:cs typeface="Times New Roman"/>
              </a:rPr>
              <a:t>n el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siglo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4" dirty="0" smtClean="0">
                <a:latin typeface="Times New Roman"/>
                <a:cs typeface="Times New Roman"/>
              </a:rPr>
              <a:t>X</a:t>
            </a:r>
            <a:r>
              <a:rPr sz="1000" spc="-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I.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u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ina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 co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pone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dos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eria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es: arci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la y carb</a:t>
            </a:r>
            <a:r>
              <a:rPr sz="1000" spc="-4" dirty="0" smtClean="0">
                <a:latin typeface="Times New Roman"/>
                <a:cs typeface="Times New Roman"/>
              </a:rPr>
              <a:t>ó</a:t>
            </a:r>
            <a:r>
              <a:rPr sz="1000" spc="0" dirty="0" smtClean="0">
                <a:latin typeface="Times New Roman"/>
                <a:cs typeface="Times New Roman"/>
              </a:rPr>
              <a:t>n. Se 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uelen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agr</a:t>
            </a:r>
            <a:r>
              <a:rPr sz="1000" spc="-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par en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dos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s:</a:t>
            </a:r>
            <a:endParaRPr sz="1000">
              <a:latin typeface="Times New Roman"/>
              <a:cs typeface="Times New Roman"/>
            </a:endParaRPr>
          </a:p>
          <a:p>
            <a:pPr marL="194056" marR="847" indent="-181356" algn="just">
              <a:lnSpc>
                <a:spcPts val="1149"/>
              </a:lnSpc>
              <a:spcBef>
                <a:spcPts val="152"/>
              </a:spcBef>
            </a:pPr>
            <a:r>
              <a:rPr sz="1000" spc="0" dirty="0" smtClean="0">
                <a:latin typeface="Symbol"/>
                <a:cs typeface="Symbol"/>
              </a:rPr>
              <a:t></a:t>
            </a:r>
            <a:r>
              <a:rPr sz="1000" spc="0" dirty="0" smtClean="0">
                <a:latin typeface="Times New Roman"/>
                <a:cs typeface="Times New Roman"/>
              </a:rPr>
              <a:t>  </a:t>
            </a:r>
            <a:r>
              <a:rPr sz="1000" spc="8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B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andos: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uando al 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4" dirty="0" smtClean="0">
                <a:latin typeface="Times New Roman"/>
                <a:cs typeface="Times New Roman"/>
              </a:rPr>
              <a:t>ta</a:t>
            </a:r>
            <a:r>
              <a:rPr sz="1000" spc="0" dirty="0" smtClean="0">
                <a:latin typeface="Times New Roman"/>
                <a:cs typeface="Times New Roman"/>
              </a:rPr>
              <a:t>r poco es</a:t>
            </a:r>
            <a:r>
              <a:rPr sz="1000" spc="-9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rib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 b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en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y bastante neg</a:t>
            </a:r>
            <a:r>
              <a:rPr sz="1000" spc="-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o.</a:t>
            </a:r>
            <a:r>
              <a:rPr sz="1000" spc="1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Eso</a:t>
            </a:r>
            <a:r>
              <a:rPr sz="1000" spc="10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uc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10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u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ndo</a:t>
            </a:r>
            <a:r>
              <a:rPr sz="1000" spc="10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</a:t>
            </a:r>
            <a:r>
              <a:rPr sz="1000" spc="10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u</a:t>
            </a:r>
            <a:r>
              <a:rPr sz="1000" spc="10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-1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- si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ión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ene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ás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cant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d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d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 g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fito q</a:t>
            </a:r>
            <a:r>
              <a:rPr sz="1000" spc="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e de arci- l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a. Se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plea </a:t>
            </a:r>
            <a:r>
              <a:rPr sz="1000" spc="-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ás en di</a:t>
            </a:r>
            <a:r>
              <a:rPr sz="1000" spc="-4" dirty="0" smtClean="0">
                <a:latin typeface="Times New Roman"/>
                <a:cs typeface="Times New Roman"/>
              </a:rPr>
              <a:t>b</a:t>
            </a:r>
            <a:r>
              <a:rPr sz="1000" spc="0" dirty="0" smtClean="0">
                <a:latin typeface="Times New Roman"/>
                <a:cs typeface="Times New Roman"/>
              </a:rPr>
              <a:t>ujo art</a:t>
            </a:r>
            <a:r>
              <a:rPr sz="1000" spc="-4" dirty="0" smtClean="0">
                <a:latin typeface="Times New Roman"/>
                <a:cs typeface="Times New Roman"/>
              </a:rPr>
              <a:t>í</a:t>
            </a:r>
            <a:r>
              <a:rPr sz="1000" spc="0" dirty="0" smtClean="0">
                <a:latin typeface="Times New Roman"/>
                <a:cs typeface="Times New Roman"/>
              </a:rPr>
              <a:t>st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co.</a:t>
            </a:r>
            <a:endParaRPr sz="1000">
              <a:latin typeface="Times New Roman"/>
              <a:cs typeface="Times New Roman"/>
            </a:endParaRPr>
          </a:p>
          <a:p>
            <a:pPr marL="194056" marR="847" indent="-181356" algn="just">
              <a:lnSpc>
                <a:spcPts val="1149"/>
              </a:lnSpc>
              <a:spcBef>
                <a:spcPts val="152"/>
              </a:spcBef>
            </a:pPr>
            <a:r>
              <a:rPr sz="1000" spc="0" dirty="0" smtClean="0">
                <a:latin typeface="Symbol"/>
                <a:cs typeface="Symbol"/>
              </a:rPr>
              <a:t></a:t>
            </a:r>
            <a:r>
              <a:rPr sz="1000" spc="0" dirty="0" smtClean="0">
                <a:latin typeface="Times New Roman"/>
                <a:cs typeface="Times New Roman"/>
              </a:rPr>
              <a:t>  </a:t>
            </a:r>
            <a:r>
              <a:rPr sz="1000" spc="13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Duros: cu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ndo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al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ap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ar po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escr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b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r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gul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r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y bastante c</a:t>
            </a:r>
            <a:r>
              <a:rPr sz="1000" spc="-4" dirty="0" smtClean="0">
                <a:latin typeface="Times New Roman"/>
                <a:cs typeface="Times New Roman"/>
              </a:rPr>
              <a:t>la</a:t>
            </a:r>
            <a:r>
              <a:rPr sz="1000" spc="0" dirty="0" smtClean="0">
                <a:latin typeface="Times New Roman"/>
                <a:cs typeface="Times New Roman"/>
              </a:rPr>
              <a:t>ro.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 e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plea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ás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en dib</a:t>
            </a:r>
            <a:r>
              <a:rPr sz="1000" spc="-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jo 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éc</a:t>
            </a:r>
            <a:r>
              <a:rPr sz="1000" spc="-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o.</a:t>
            </a:r>
            <a:endParaRPr sz="1000">
              <a:latin typeface="Times New Roman"/>
              <a:cs typeface="Times New Roman"/>
            </a:endParaRPr>
          </a:p>
          <a:p>
            <a:pPr marL="21081" marR="481" algn="just">
              <a:lnSpc>
                <a:spcPts val="1149"/>
              </a:lnSpc>
              <a:spcBef>
                <a:spcPts val="225"/>
              </a:spcBef>
            </a:pPr>
            <a:r>
              <a:rPr sz="1000" b="1" spc="0" dirty="0" smtClean="0">
                <a:latin typeface="Times New Roman"/>
                <a:cs typeface="Times New Roman"/>
              </a:rPr>
              <a:t>Lápiz</a:t>
            </a:r>
            <a:r>
              <a:rPr sz="1000" b="1" spc="75" dirty="0" smtClean="0">
                <a:latin typeface="Times New Roman"/>
                <a:cs typeface="Times New Roman"/>
              </a:rPr>
              <a:t> </a:t>
            </a:r>
            <a:r>
              <a:rPr sz="1000" b="1" spc="0" dirty="0" smtClean="0">
                <a:latin typeface="Times New Roman"/>
                <a:cs typeface="Times New Roman"/>
              </a:rPr>
              <a:t>de</a:t>
            </a:r>
            <a:r>
              <a:rPr sz="1000" b="1" spc="85" dirty="0" smtClean="0">
                <a:latin typeface="Times New Roman"/>
                <a:cs typeface="Times New Roman"/>
              </a:rPr>
              <a:t> </a:t>
            </a:r>
            <a:r>
              <a:rPr sz="1000" b="1" spc="-4" dirty="0" smtClean="0">
                <a:latin typeface="Times New Roman"/>
                <a:cs typeface="Times New Roman"/>
              </a:rPr>
              <a:t>c</a:t>
            </a:r>
            <a:r>
              <a:rPr sz="1000" b="1" spc="0" dirty="0" smtClean="0">
                <a:latin typeface="Times New Roman"/>
                <a:cs typeface="Times New Roman"/>
              </a:rPr>
              <a:t>olo</a:t>
            </a:r>
            <a:r>
              <a:rPr sz="1000" b="1" spc="-4" dirty="0" smtClean="0">
                <a:latin typeface="Times New Roman"/>
                <a:cs typeface="Times New Roman"/>
              </a:rPr>
              <a:t>r</a:t>
            </a:r>
            <a:r>
              <a:rPr sz="1000" b="1" spc="0" dirty="0" smtClean="0">
                <a:latin typeface="Times New Roman"/>
                <a:cs typeface="Times New Roman"/>
              </a:rPr>
              <a:t>es:</a:t>
            </a:r>
            <a:r>
              <a:rPr sz="1000" b="1" spc="8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La</a:t>
            </a:r>
            <a:r>
              <a:rPr sz="1000" spc="-1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ina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 los l</a:t>
            </a:r>
            <a:r>
              <a:rPr sz="1000" spc="-4" dirty="0" smtClean="0">
                <a:latin typeface="Times New Roman"/>
                <a:cs typeface="Times New Roman"/>
              </a:rPr>
              <a:t>á</a:t>
            </a:r>
            <a:r>
              <a:rPr sz="1000" spc="0" dirty="0" smtClean="0">
                <a:latin typeface="Times New Roman"/>
                <a:cs typeface="Times New Roman"/>
              </a:rPr>
              <a:t>pices de co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es es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á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</a:t>
            </a:r>
            <a:r>
              <a:rPr sz="1000" spc="-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nst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tui</a:t>
            </a:r>
            <a:r>
              <a:rPr sz="1000" spc="-4" dirty="0" smtClean="0">
                <a:latin typeface="Times New Roman"/>
                <a:cs typeface="Times New Roman"/>
              </a:rPr>
              <a:t>d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-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r pig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entos co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ntes </a:t>
            </a:r>
            <a:r>
              <a:rPr sz="1000" spc="-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ezc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ad</a:t>
            </a:r>
            <a:r>
              <a:rPr sz="1000" spc="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s con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</a:t>
            </a:r>
            <a:r>
              <a:rPr sz="1000" spc="-9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ras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y b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r</a:t>
            </a:r>
            <a:r>
              <a:rPr sz="1000" spc="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es.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on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-9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os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-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os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dibuj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r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y pint</a:t>
            </a:r>
            <a:r>
              <a:rPr sz="1000" spc="-4" dirty="0" smtClean="0">
                <a:latin typeface="Times New Roman"/>
                <a:cs typeface="Times New Roman"/>
              </a:rPr>
              <a:t>ar</a:t>
            </a:r>
            <a:r>
              <a:rPr sz="1000" spc="0" dirty="0" smtClean="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21081" marR="1284" algn="just">
              <a:lnSpc>
                <a:spcPts val="1149"/>
              </a:lnSpc>
              <a:spcBef>
                <a:spcPts val="224"/>
              </a:spcBef>
            </a:pPr>
            <a:r>
              <a:rPr sz="1000" b="1" spc="0" dirty="0" smtClean="0">
                <a:latin typeface="Times New Roman"/>
                <a:cs typeface="Times New Roman"/>
              </a:rPr>
              <a:t>L</a:t>
            </a:r>
            <a:r>
              <a:rPr sz="1000" b="1" spc="-4" dirty="0" smtClean="0">
                <a:latin typeface="Times New Roman"/>
                <a:cs typeface="Times New Roman"/>
              </a:rPr>
              <a:t>i</a:t>
            </a:r>
            <a:r>
              <a:rPr sz="1000" b="1" spc="0" dirty="0" smtClean="0">
                <a:latin typeface="Times New Roman"/>
                <a:cs typeface="Times New Roman"/>
              </a:rPr>
              <a:t>n</a:t>
            </a:r>
            <a:r>
              <a:rPr sz="1000" b="1" spc="4" dirty="0" smtClean="0">
                <a:latin typeface="Times New Roman"/>
                <a:cs typeface="Times New Roman"/>
              </a:rPr>
              <a:t>ó</a:t>
            </a:r>
            <a:r>
              <a:rPr sz="1000" b="1" spc="0" dirty="0" smtClean="0">
                <a:latin typeface="Times New Roman"/>
                <a:cs typeface="Times New Roman"/>
              </a:rPr>
              <a:t>l</a:t>
            </a:r>
            <a:r>
              <a:rPr sz="1000" b="1" spc="-4" dirty="0" smtClean="0">
                <a:latin typeface="Times New Roman"/>
                <a:cs typeface="Times New Roman"/>
              </a:rPr>
              <a:t>e</a:t>
            </a:r>
            <a:r>
              <a:rPr sz="1000" b="1" spc="0" dirty="0" smtClean="0">
                <a:latin typeface="Times New Roman"/>
                <a:cs typeface="Times New Roman"/>
              </a:rPr>
              <a:t>o:  </a:t>
            </a:r>
            <a:r>
              <a:rPr sz="1000" spc="0" dirty="0" smtClean="0">
                <a:latin typeface="Times New Roman"/>
                <a:cs typeface="Times New Roman"/>
              </a:rPr>
              <a:t>Téc</a:t>
            </a:r>
            <a:r>
              <a:rPr sz="1000" spc="-4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17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17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grab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do</a:t>
            </a:r>
            <a:r>
              <a:rPr sz="1000" spc="170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ediante</a:t>
            </a:r>
            <a:r>
              <a:rPr sz="1000" spc="17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la</a:t>
            </a:r>
            <a:r>
              <a:rPr sz="1000" spc="16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cual</a:t>
            </a:r>
            <a:r>
              <a:rPr sz="1000" spc="17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 real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zan</a:t>
            </a:r>
            <a:r>
              <a:rPr sz="1000" spc="205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ncision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s</a:t>
            </a:r>
            <a:r>
              <a:rPr sz="1000" spc="205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obre</a:t>
            </a:r>
            <a:r>
              <a:rPr sz="1000" spc="19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una</a:t>
            </a:r>
            <a:r>
              <a:rPr sz="1000" spc="205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u</a:t>
            </a:r>
            <a:r>
              <a:rPr sz="1000" spc="4" dirty="0" smtClean="0">
                <a:latin typeface="Times New Roman"/>
                <a:cs typeface="Times New Roman"/>
              </a:rPr>
              <a:t>p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r</a:t>
            </a:r>
            <a:r>
              <a:rPr sz="1000" spc="4" dirty="0" smtClean="0">
                <a:latin typeface="Times New Roman"/>
                <a:cs typeface="Times New Roman"/>
              </a:rPr>
              <a:t>f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ie</a:t>
            </a:r>
            <a:r>
              <a:rPr sz="1000" spc="200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es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a de</a:t>
            </a:r>
            <a:r>
              <a:rPr sz="1000" spc="1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j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do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1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y</a:t>
            </a:r>
            <a:r>
              <a:rPr sz="1000" spc="-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te y cu</a:t>
            </a:r>
            <a:r>
              <a:rPr sz="1000" spc="4" dirty="0" smtClean="0">
                <a:latin typeface="Times New Roman"/>
                <a:cs typeface="Times New Roman"/>
              </a:rPr>
              <a:t>b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rta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 co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ho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en p</a:t>
            </a:r>
            <a:r>
              <a:rPr sz="1000" spc="-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lvo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a- sa</a:t>
            </a:r>
            <a:r>
              <a:rPr sz="1000" spc="-4" dirty="0" smtClean="0">
                <a:latin typeface="Times New Roman"/>
                <a:cs typeface="Times New Roman"/>
              </a:rPr>
              <a:t>d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c</a:t>
            </a:r>
            <a:r>
              <a:rPr sz="1000" spc="-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n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ace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te de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naz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. </a:t>
            </a:r>
            <a:r>
              <a:rPr sz="1000" spc="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na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vez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ac</a:t>
            </a:r>
            <a:r>
              <a:rPr sz="1000" spc="-9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bo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el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bujo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 i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p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4" dirty="0" smtClean="0">
                <a:latin typeface="Times New Roman"/>
                <a:cs typeface="Times New Roman"/>
              </a:rPr>
              <a:t>g</a:t>
            </a:r>
            <a:r>
              <a:rPr sz="1000" spc="0" dirty="0" smtClean="0">
                <a:latin typeface="Times New Roman"/>
                <a:cs typeface="Times New Roman"/>
              </a:rPr>
              <a:t>na de t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nta y se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pasa al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4" dirty="0" smtClean="0">
                <a:latin typeface="Times New Roman"/>
                <a:cs typeface="Times New Roman"/>
              </a:rPr>
              <a:t>p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pel p</a:t>
            </a:r>
            <a:r>
              <a:rPr sz="1000" spc="-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r pre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ión.</a:t>
            </a:r>
            <a:endParaRPr sz="1000">
              <a:latin typeface="Times New Roman"/>
              <a:cs typeface="Times New Roman"/>
            </a:endParaRPr>
          </a:p>
          <a:p>
            <a:pPr marL="21081" marR="1471" algn="just">
              <a:lnSpc>
                <a:spcPts val="1149"/>
              </a:lnSpc>
              <a:spcBef>
                <a:spcPts val="228"/>
              </a:spcBef>
            </a:pPr>
            <a:r>
              <a:rPr sz="1000" b="1" spc="0" dirty="0" smtClean="0">
                <a:latin typeface="Times New Roman"/>
                <a:cs typeface="Times New Roman"/>
              </a:rPr>
              <a:t>Plum</a:t>
            </a:r>
            <a:r>
              <a:rPr sz="1000" b="1" spc="-4" dirty="0" smtClean="0">
                <a:latin typeface="Times New Roman"/>
                <a:cs typeface="Times New Roman"/>
              </a:rPr>
              <a:t>i</a:t>
            </a:r>
            <a:r>
              <a:rPr sz="1000" b="1" spc="0" dirty="0" smtClean="0">
                <a:latin typeface="Times New Roman"/>
                <a:cs typeface="Times New Roman"/>
              </a:rPr>
              <a:t>l</a:t>
            </a:r>
            <a:r>
              <a:rPr sz="1000" b="1" spc="-4" dirty="0" smtClean="0">
                <a:latin typeface="Times New Roman"/>
                <a:cs typeface="Times New Roman"/>
              </a:rPr>
              <a:t>l</a:t>
            </a:r>
            <a:r>
              <a:rPr sz="1000" b="1" spc="0" dirty="0" smtClean="0">
                <a:latin typeface="Times New Roman"/>
                <a:cs typeface="Times New Roman"/>
              </a:rPr>
              <a:t>a:</a:t>
            </a:r>
            <a:r>
              <a:rPr sz="1000" b="1" spc="8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be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u</a:t>
            </a:r>
            <a:r>
              <a:rPr sz="1000" spc="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no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b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1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 q</a:t>
            </a:r>
            <a:r>
              <a:rPr sz="1000" spc="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e o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-9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gin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ria</a:t>
            </a:r>
            <a:r>
              <a:rPr sz="1000" spc="-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ente </a:t>
            </a:r>
            <a:r>
              <a:rPr sz="1000" spc="2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 fabric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b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n de plu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a de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av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, co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0" dirty="0" smtClean="0">
                <a:latin typeface="Times New Roman"/>
                <a:cs typeface="Times New Roman"/>
              </a:rPr>
              <a:t>t</a:t>
            </a:r>
            <a:r>
              <a:rPr sz="1000" spc="-9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da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en bi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el por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el extre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o.</a:t>
            </a:r>
            <a:r>
              <a:rPr sz="1000" spc="1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En</a:t>
            </a:r>
            <a:r>
              <a:rPr sz="1000" spc="1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la</a:t>
            </a:r>
            <a:r>
              <a:rPr sz="1000" spc="1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ac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ualidad es</a:t>
            </a:r>
            <a:r>
              <a:rPr sz="1000" spc="1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una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pequ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ña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pieza </a:t>
            </a:r>
            <a:r>
              <a:rPr sz="1000" spc="-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e</a:t>
            </a:r>
            <a:r>
              <a:rPr sz="1000" spc="-4" dirty="0" smtClean="0">
                <a:latin typeface="Times New Roman"/>
                <a:cs typeface="Times New Roman"/>
              </a:rPr>
              <a:t>t</a:t>
            </a:r>
            <a:r>
              <a:rPr sz="1000" spc="0" dirty="0" smtClean="0">
                <a:latin typeface="Times New Roman"/>
                <a:cs typeface="Times New Roman"/>
              </a:rPr>
              <a:t>á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i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a,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t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-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ina</a:t>
            </a:r>
            <a:r>
              <a:rPr sz="1000" spc="4" dirty="0" smtClean="0">
                <a:latin typeface="Times New Roman"/>
                <a:cs typeface="Times New Roman"/>
              </a:rPr>
              <a:t>d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n punta e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inserta</a:t>
            </a:r>
            <a:r>
              <a:rPr sz="1000" spc="-4" dirty="0" smtClean="0">
                <a:latin typeface="Times New Roman"/>
                <a:cs typeface="Times New Roman"/>
              </a:rPr>
              <a:t>d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en un</a:t>
            </a:r>
            <a:r>
              <a:rPr sz="1000" spc="10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an- go,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ado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port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plu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as.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gún el t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po de </a:t>
            </a:r>
            <a:r>
              <a:rPr sz="1000" spc="11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se pue- den obten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r di</a:t>
            </a:r>
            <a:r>
              <a:rPr sz="1000" spc="-4" dirty="0" smtClean="0">
                <a:latin typeface="Times New Roman"/>
                <a:cs typeface="Times New Roman"/>
              </a:rPr>
              <a:t>s</a:t>
            </a:r>
            <a:r>
              <a:rPr sz="1000" spc="0" dirty="0" smtClean="0">
                <a:latin typeface="Times New Roman"/>
                <a:cs typeface="Times New Roman"/>
              </a:rPr>
              <a:t>t</a:t>
            </a:r>
            <a:r>
              <a:rPr sz="1000" spc="-4" dirty="0" smtClean="0">
                <a:latin typeface="Times New Roman"/>
                <a:cs typeface="Times New Roman"/>
              </a:rPr>
              <a:t>i</a:t>
            </a:r>
            <a:r>
              <a:rPr sz="1000" spc="0" dirty="0" smtClean="0">
                <a:latin typeface="Times New Roman"/>
                <a:cs typeface="Times New Roman"/>
              </a:rPr>
              <a:t>ntos tra</a:t>
            </a:r>
            <a:r>
              <a:rPr sz="1000" spc="-4" dirty="0" smtClean="0">
                <a:latin typeface="Times New Roman"/>
                <a:cs typeface="Times New Roman"/>
              </a:rPr>
              <a:t>z</a:t>
            </a:r>
            <a:r>
              <a:rPr sz="1000" spc="0" dirty="0" smtClean="0">
                <a:latin typeface="Times New Roman"/>
                <a:cs typeface="Times New Roman"/>
              </a:rPr>
              <a:t>os.</a:t>
            </a:r>
            <a:endParaRPr sz="1000">
              <a:latin typeface="Times New Roman"/>
              <a:cs typeface="Times New Roman"/>
            </a:endParaRPr>
          </a:p>
          <a:p>
            <a:pPr marL="21081" marR="1517" algn="just">
              <a:lnSpc>
                <a:spcPts val="1149"/>
              </a:lnSpc>
              <a:spcBef>
                <a:spcPts val="223"/>
              </a:spcBef>
            </a:pPr>
            <a:r>
              <a:rPr sz="1000" b="1" spc="0" dirty="0" smtClean="0">
                <a:latin typeface="Times New Roman"/>
                <a:cs typeface="Times New Roman"/>
              </a:rPr>
              <a:t>Pinc</a:t>
            </a:r>
            <a:r>
              <a:rPr sz="1000" b="1" spc="-4" dirty="0" smtClean="0">
                <a:latin typeface="Times New Roman"/>
                <a:cs typeface="Times New Roman"/>
              </a:rPr>
              <a:t>e</a:t>
            </a:r>
            <a:r>
              <a:rPr sz="1000" b="1" spc="0" dirty="0" smtClean="0">
                <a:latin typeface="Times New Roman"/>
                <a:cs typeface="Times New Roman"/>
              </a:rPr>
              <a:t>l:  </a:t>
            </a:r>
            <a:r>
              <a:rPr sz="1000" spc="-9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on</a:t>
            </a:r>
            <a:r>
              <a:rPr sz="1000" spc="175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é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17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pode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os</a:t>
            </a:r>
            <a:r>
              <a:rPr sz="1000" spc="175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0" dirty="0" smtClean="0">
                <a:latin typeface="Times New Roman"/>
                <a:cs typeface="Times New Roman"/>
              </a:rPr>
              <a:t>ons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g</a:t>
            </a:r>
            <a:r>
              <a:rPr sz="1000" spc="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ir</a:t>
            </a:r>
            <a:r>
              <a:rPr sz="1000" spc="16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l</a:t>
            </a:r>
            <a:r>
              <a:rPr sz="1000" spc="-4" dirty="0" smtClean="0">
                <a:latin typeface="Times New Roman"/>
                <a:cs typeface="Times New Roman"/>
              </a:rPr>
              <a:t>í</a:t>
            </a:r>
            <a:r>
              <a:rPr sz="1000" spc="0" dirty="0" smtClean="0">
                <a:latin typeface="Times New Roman"/>
                <a:cs typeface="Times New Roman"/>
              </a:rPr>
              <a:t>neas</a:t>
            </a:r>
            <a:r>
              <a:rPr sz="1000" spc="170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de</a:t>
            </a:r>
            <a:r>
              <a:rPr sz="1000" spc="16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g</a:t>
            </a:r>
            <a:r>
              <a:rPr sz="1000" spc="4" dirty="0" smtClean="0">
                <a:latin typeface="Times New Roman"/>
                <a:cs typeface="Times New Roman"/>
              </a:rPr>
              <a:t>r</a:t>
            </a:r>
            <a:r>
              <a:rPr sz="1000" spc="-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n val</a:t>
            </a:r>
            <a:r>
              <a:rPr sz="1000" spc="-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r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xpresi</a:t>
            </a:r>
            <a:r>
              <a:rPr sz="1000" spc="-4" dirty="0" smtClean="0">
                <a:latin typeface="Times New Roman"/>
                <a:cs typeface="Times New Roman"/>
              </a:rPr>
              <a:t>v</a:t>
            </a:r>
            <a:r>
              <a:rPr sz="1000" spc="0" dirty="0" smtClean="0">
                <a:latin typeface="Times New Roman"/>
                <a:cs typeface="Times New Roman"/>
              </a:rPr>
              <a:t>o 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-4" dirty="0" smtClean="0">
                <a:latin typeface="Times New Roman"/>
                <a:cs typeface="Times New Roman"/>
              </a:rPr>
              <a:t> s</a:t>
            </a:r>
            <a:r>
              <a:rPr sz="1000" spc="0" dirty="0" smtClean="0">
                <a:latin typeface="Times New Roman"/>
                <a:cs typeface="Times New Roman"/>
              </a:rPr>
              <a:t>u</a:t>
            </a:r>
            <a:r>
              <a:rPr sz="1000" spc="4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fl</a:t>
            </a:r>
            <a:r>
              <a:rPr sz="1000" spc="-4" dirty="0" smtClean="0">
                <a:latin typeface="Times New Roman"/>
                <a:cs typeface="Times New Roman"/>
              </a:rPr>
              <a:t>e</a:t>
            </a:r>
            <a:r>
              <a:rPr sz="1000" spc="0" dirty="0" smtClean="0">
                <a:latin typeface="Times New Roman"/>
                <a:cs typeface="Times New Roman"/>
              </a:rPr>
              <a:t>xibi</a:t>
            </a:r>
            <a:r>
              <a:rPr sz="1000" spc="-4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idad y fácil</a:t>
            </a:r>
            <a:r>
              <a:rPr sz="1000" spc="-4" dirty="0" smtClean="0">
                <a:latin typeface="Times New Roman"/>
                <a:cs typeface="Times New Roman"/>
              </a:rPr>
              <a:t> </a:t>
            </a:r>
            <a:r>
              <a:rPr sz="1000" spc="-9" dirty="0" smtClean="0">
                <a:latin typeface="Times New Roman"/>
                <a:cs typeface="Times New Roman"/>
              </a:rPr>
              <a:t>m</a:t>
            </a:r>
            <a:r>
              <a:rPr sz="1000" spc="4" dirty="0" smtClean="0">
                <a:latin typeface="Times New Roman"/>
                <a:cs typeface="Times New Roman"/>
              </a:rPr>
              <a:t>a</a:t>
            </a:r>
            <a:r>
              <a:rPr sz="1000" spc="0" dirty="0" smtClean="0">
                <a:latin typeface="Times New Roman"/>
                <a:cs typeface="Times New Roman"/>
              </a:rPr>
              <a:t>nejo.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137405" y="4174727"/>
            <a:ext cx="665956" cy="1267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5"/>
              </a:lnSpc>
              <a:spcBef>
                <a:spcPts val="45"/>
              </a:spcBef>
            </a:pPr>
            <a:r>
              <a:rPr sz="800" spc="0" dirty="0" smtClean="0">
                <a:latin typeface="Times New Roman"/>
                <a:cs typeface="Times New Roman"/>
              </a:rPr>
              <a:t>ROTU</a:t>
            </a:r>
            <a:r>
              <a:rPr sz="800" spc="4" dirty="0" smtClean="0">
                <a:latin typeface="Times New Roman"/>
                <a:cs typeface="Times New Roman"/>
              </a:rPr>
              <a:t>L</a:t>
            </a:r>
            <a:r>
              <a:rPr sz="800" spc="0" dirty="0" smtClean="0">
                <a:latin typeface="Times New Roman"/>
                <a:cs typeface="Times New Roman"/>
              </a:rPr>
              <a:t>ADOR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500878" y="4174727"/>
            <a:ext cx="1215774" cy="1267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5"/>
              </a:lnSpc>
              <a:spcBef>
                <a:spcPts val="45"/>
              </a:spcBef>
            </a:pPr>
            <a:r>
              <a:rPr sz="800" spc="0" dirty="0" smtClean="0">
                <a:latin typeface="Times New Roman"/>
                <a:cs typeface="Times New Roman"/>
              </a:rPr>
              <a:t>PLUMA</a:t>
            </a:r>
            <a:r>
              <a:rPr sz="800" spc="-27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ESTIL</a:t>
            </a:r>
            <a:r>
              <a:rPr sz="800" spc="4" dirty="0" smtClean="0">
                <a:latin typeface="Times New Roman"/>
                <a:cs typeface="Times New Roman"/>
              </a:rPr>
              <a:t>O</a:t>
            </a:r>
            <a:r>
              <a:rPr sz="800" spc="0" dirty="0" smtClean="0">
                <a:latin typeface="Times New Roman"/>
                <a:cs typeface="Times New Roman"/>
              </a:rPr>
              <a:t>GRAFICA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43204" y="4211283"/>
            <a:ext cx="103024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43204" y="4999953"/>
            <a:ext cx="103024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43204" y="5635461"/>
            <a:ext cx="103024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306570" y="5902181"/>
            <a:ext cx="327765" cy="1267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5"/>
              </a:lnSpc>
              <a:spcBef>
                <a:spcPts val="45"/>
              </a:spcBef>
            </a:pPr>
            <a:r>
              <a:rPr sz="800" spc="0" dirty="0" smtClean="0">
                <a:latin typeface="Times New Roman"/>
                <a:cs typeface="Times New Roman"/>
              </a:rPr>
              <a:t>CAÑA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711952" y="5902181"/>
            <a:ext cx="793383" cy="1267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5"/>
              </a:lnSpc>
              <a:spcBef>
                <a:spcPts val="45"/>
              </a:spcBef>
            </a:pPr>
            <a:r>
              <a:rPr sz="800" spc="0" dirty="0" smtClean="0">
                <a:latin typeface="Times New Roman"/>
                <a:cs typeface="Times New Roman"/>
              </a:rPr>
              <a:t>LAPIZ</a:t>
            </a:r>
            <a:r>
              <a:rPr sz="800" spc="-27" dirty="0" smtClean="0">
                <a:latin typeface="Times New Roman"/>
                <a:cs typeface="Times New Roman"/>
              </a:rPr>
              <a:t> </a:t>
            </a:r>
            <a:r>
              <a:rPr sz="800" spc="4" dirty="0" smtClean="0">
                <a:latin typeface="Times New Roman"/>
                <a:cs typeface="Times New Roman"/>
              </a:rPr>
              <a:t>N</a:t>
            </a:r>
            <a:r>
              <a:rPr sz="800" spc="0" dirty="0" smtClean="0">
                <a:latin typeface="Times New Roman"/>
                <a:cs typeface="Times New Roman"/>
              </a:rPr>
              <a:t>ORM</a:t>
            </a:r>
            <a:r>
              <a:rPr sz="800" spc="4" dirty="0" smtClean="0">
                <a:latin typeface="Times New Roman"/>
                <a:cs typeface="Times New Roman"/>
              </a:rPr>
              <a:t>A</a:t>
            </a:r>
            <a:r>
              <a:rPr sz="800" spc="0" dirty="0" smtClean="0">
                <a:latin typeface="Times New Roman"/>
                <a:cs typeface="Times New Roman"/>
              </a:rPr>
              <a:t>L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43204" y="7082499"/>
            <a:ext cx="103024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071874" y="7666211"/>
            <a:ext cx="976530" cy="1267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5"/>
              </a:lnSpc>
              <a:spcBef>
                <a:spcPts val="45"/>
              </a:spcBef>
            </a:pPr>
            <a:r>
              <a:rPr sz="800" spc="0" dirty="0" smtClean="0">
                <a:latin typeface="Times New Roman"/>
                <a:cs typeface="Times New Roman"/>
              </a:rPr>
              <a:t>LAPIZ</a:t>
            </a:r>
            <a:r>
              <a:rPr sz="800" spc="-27" dirty="0" smtClean="0">
                <a:latin typeface="Times New Roman"/>
                <a:cs typeface="Times New Roman"/>
              </a:rPr>
              <a:t> </a:t>
            </a:r>
            <a:r>
              <a:rPr sz="800" spc="4" dirty="0" smtClean="0">
                <a:latin typeface="Times New Roman"/>
                <a:cs typeface="Times New Roman"/>
              </a:rPr>
              <a:t>D</a:t>
            </a:r>
            <a:r>
              <a:rPr sz="800" spc="0" dirty="0" smtClean="0">
                <a:latin typeface="Times New Roman"/>
                <a:cs typeface="Times New Roman"/>
              </a:rPr>
              <a:t>E</a:t>
            </a:r>
            <a:r>
              <a:rPr sz="800" spc="-15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C</a:t>
            </a:r>
            <a:r>
              <a:rPr sz="800" spc="4" dirty="0" smtClean="0">
                <a:latin typeface="Times New Roman"/>
                <a:cs typeface="Times New Roman"/>
              </a:rPr>
              <a:t>O</a:t>
            </a:r>
            <a:r>
              <a:rPr sz="800" spc="0" dirty="0" smtClean="0">
                <a:latin typeface="Times New Roman"/>
                <a:cs typeface="Times New Roman"/>
              </a:rPr>
              <a:t>L</a:t>
            </a:r>
            <a:r>
              <a:rPr sz="800" spc="4" dirty="0" smtClean="0">
                <a:latin typeface="Times New Roman"/>
                <a:cs typeface="Times New Roman"/>
              </a:rPr>
              <a:t>O</a:t>
            </a:r>
            <a:r>
              <a:rPr sz="800" spc="0" dirty="0" smtClean="0">
                <a:latin typeface="Times New Roman"/>
                <a:cs typeface="Times New Roman"/>
              </a:rPr>
              <a:t>RES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605272" y="7666211"/>
            <a:ext cx="1007155" cy="1267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5"/>
              </a:lnSpc>
              <a:spcBef>
                <a:spcPts val="45"/>
              </a:spcBef>
            </a:pPr>
            <a:r>
              <a:rPr sz="800" spc="0" dirty="0" smtClean="0">
                <a:latin typeface="Times New Roman"/>
                <a:cs typeface="Times New Roman"/>
              </a:rPr>
              <a:t>GRABADO</a:t>
            </a:r>
            <a:r>
              <a:rPr sz="800" spc="-34" dirty="0" smtClean="0">
                <a:latin typeface="Times New Roman"/>
                <a:cs typeface="Times New Roman"/>
              </a:rPr>
              <a:t> </a:t>
            </a:r>
            <a:r>
              <a:rPr sz="800" spc="-4" dirty="0" smtClean="0">
                <a:latin typeface="Times New Roman"/>
                <a:cs typeface="Times New Roman"/>
              </a:rPr>
              <a:t>L</a:t>
            </a:r>
            <a:r>
              <a:rPr sz="800" spc="4" dirty="0" smtClean="0">
                <a:latin typeface="Times New Roman"/>
                <a:cs typeface="Times New Roman"/>
              </a:rPr>
              <a:t>I</a:t>
            </a:r>
            <a:r>
              <a:rPr sz="800" spc="0" dirty="0" smtClean="0">
                <a:latin typeface="Times New Roman"/>
                <a:cs typeface="Times New Roman"/>
              </a:rPr>
              <a:t>N</a:t>
            </a:r>
            <a:r>
              <a:rPr sz="800" spc="4" dirty="0" smtClean="0">
                <a:latin typeface="Times New Roman"/>
                <a:cs typeface="Times New Roman"/>
              </a:rPr>
              <a:t>O</a:t>
            </a:r>
            <a:r>
              <a:rPr sz="800" spc="0" dirty="0" smtClean="0">
                <a:latin typeface="Times New Roman"/>
                <a:cs typeface="Times New Roman"/>
              </a:rPr>
              <a:t>L</a:t>
            </a:r>
            <a:r>
              <a:rPr sz="800" spc="-4" dirty="0" smtClean="0">
                <a:latin typeface="Times New Roman"/>
                <a:cs typeface="Times New Roman"/>
              </a:rPr>
              <a:t>E</a:t>
            </a:r>
            <a:r>
              <a:rPr sz="800" spc="0" dirty="0" smtClean="0">
                <a:latin typeface="Times New Roman"/>
                <a:cs typeface="Times New Roman"/>
              </a:rPr>
              <a:t>O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43204" y="7718007"/>
            <a:ext cx="103024" cy="1526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43204" y="8507439"/>
            <a:ext cx="103024" cy="1526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43204" y="9449271"/>
            <a:ext cx="103024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40"/>
              </a:lnSpc>
              <a:spcBef>
                <a:spcPts val="57"/>
              </a:spcBef>
            </a:pPr>
            <a:r>
              <a:rPr sz="1000" spc="0" dirty="0" smtClean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193793" y="9594071"/>
            <a:ext cx="553413" cy="1267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5"/>
              </a:lnSpc>
              <a:spcBef>
                <a:spcPts val="45"/>
              </a:spcBef>
            </a:pPr>
            <a:r>
              <a:rPr sz="800" spc="0" dirty="0" smtClean="0">
                <a:latin typeface="Times New Roman"/>
                <a:cs typeface="Times New Roman"/>
              </a:rPr>
              <a:t>PLUMILLA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910833" y="9594071"/>
            <a:ext cx="395803" cy="1267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5"/>
              </a:lnSpc>
              <a:spcBef>
                <a:spcPts val="45"/>
              </a:spcBef>
            </a:pPr>
            <a:r>
              <a:rPr sz="800" spc="0" dirty="0" smtClean="0">
                <a:latin typeface="Times New Roman"/>
                <a:cs typeface="Times New Roman"/>
              </a:rPr>
              <a:t>PINC</a:t>
            </a:r>
            <a:r>
              <a:rPr sz="800" spc="4" dirty="0" smtClean="0">
                <a:latin typeface="Times New Roman"/>
                <a:cs typeface="Times New Roman"/>
              </a:rPr>
              <a:t>E</a:t>
            </a:r>
            <a:r>
              <a:rPr sz="800" spc="0" dirty="0" smtClean="0">
                <a:latin typeface="Times New Roman"/>
                <a:cs typeface="Times New Roman"/>
              </a:rPr>
              <a:t>L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549142" y="10006567"/>
            <a:ext cx="475322" cy="1267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5"/>
              </a:lnSpc>
              <a:spcBef>
                <a:spcPts val="45"/>
              </a:spcBef>
            </a:pPr>
            <a:r>
              <a:rPr sz="800" spc="0" dirty="0" smtClean="0">
                <a:latin typeface="Times New Roman"/>
                <a:cs typeface="Times New Roman"/>
              </a:rPr>
              <a:t>PÁG.</a:t>
            </a:r>
            <a:r>
              <a:rPr sz="800" spc="-17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Nº</a:t>
            </a:r>
            <a:r>
              <a:rPr sz="800" spc="-3" dirty="0" smtClean="0">
                <a:latin typeface="Times New Roman"/>
                <a:cs typeface="Times New Roman"/>
              </a:rPr>
              <a:t> </a:t>
            </a:r>
            <a:r>
              <a:rPr sz="800" spc="0" dirty="0" smtClean="0">
                <a:latin typeface="Times New Roman"/>
                <a:cs typeface="Times New Roman"/>
              </a:rPr>
              <a:t>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10177" y="2245762"/>
            <a:ext cx="271320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040016" y="1647756"/>
            <a:ext cx="68022" cy="1572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6108039" y="1647756"/>
            <a:ext cx="72570" cy="1572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6040016" y="1804970"/>
            <a:ext cx="68022" cy="37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6108039" y="1804970"/>
            <a:ext cx="72570" cy="37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848297" y="1530892"/>
            <a:ext cx="89331" cy="6251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5937628" y="1530892"/>
            <a:ext cx="159886" cy="8019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6097515" y="1530892"/>
            <a:ext cx="385052" cy="1016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0"/>
              </a:spcBef>
            </a:pPr>
            <a:endParaRPr sz="800"/>
          </a:p>
        </p:txBody>
      </p:sp>
      <p:sp>
        <p:nvSpPr>
          <p:cNvPr id="25" name="object 25"/>
          <p:cNvSpPr txBox="1"/>
          <p:nvPr/>
        </p:nvSpPr>
        <p:spPr>
          <a:xfrm>
            <a:off x="6482567" y="1530892"/>
            <a:ext cx="228636" cy="1016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0"/>
              </a:spcBef>
            </a:pPr>
            <a:endParaRPr sz="800"/>
          </a:p>
        </p:txBody>
      </p:sp>
      <p:sp>
        <p:nvSpPr>
          <p:cNvPr id="24" name="object 24"/>
          <p:cNvSpPr txBox="1"/>
          <p:nvPr/>
        </p:nvSpPr>
        <p:spPr>
          <a:xfrm>
            <a:off x="6711204" y="1530892"/>
            <a:ext cx="102323" cy="5450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6097515" y="1632550"/>
            <a:ext cx="613688" cy="700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6711204" y="2075964"/>
            <a:ext cx="102323" cy="2568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5848297" y="2156050"/>
            <a:ext cx="89331" cy="37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848297" y="2193059"/>
            <a:ext cx="89331" cy="139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4761689" y="1530892"/>
            <a:ext cx="965230" cy="813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3559912" y="1537072"/>
            <a:ext cx="1067384" cy="806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2606701" y="1530698"/>
            <a:ext cx="841079" cy="8309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1673133" y="1530698"/>
            <a:ext cx="841223" cy="5276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1673133" y="2058330"/>
            <a:ext cx="841223" cy="3032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755980" y="1530698"/>
            <a:ext cx="835800" cy="8309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6596121" y="1831537"/>
            <a:ext cx="5109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6653620" y="1908535"/>
            <a:ext cx="5109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6660084" y="1920803"/>
            <a:ext cx="9576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6717583" y="1963889"/>
            <a:ext cx="5109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1774589" y="1964811"/>
            <a:ext cx="61314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899416" y="2000893"/>
            <a:ext cx="11502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5905881" y="2019346"/>
            <a:ext cx="7016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774589" y="1997287"/>
            <a:ext cx="55891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850518" y="2046176"/>
            <a:ext cx="40690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5892952" y="2117886"/>
            <a:ext cx="32607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282940" y="2105616"/>
            <a:ext cx="42821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948141" y="2182017"/>
            <a:ext cx="18996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1341</Words>
  <Application>Microsoft Office PowerPoint</Application>
  <PresentationFormat>Personalizado</PresentationFormat>
  <Paragraphs>158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Symbol</vt:lpstr>
      <vt:lpstr>Times New Roman</vt:lpstr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Hector Rodriguez T</dc:creator>
  <cp:lastModifiedBy>Hector Rodriguez T</cp:lastModifiedBy>
  <cp:revision>3</cp:revision>
  <dcterms:modified xsi:type="dcterms:W3CDTF">2017-04-02T18:43:55Z</dcterms:modified>
</cp:coreProperties>
</file>