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DB0C-652F-4ED7-BA96-2D3271EF13F5}" type="datetimeFigureOut">
              <a:rPr lang="es-PA" smtClean="0"/>
              <a:t>01/09/2012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B67F-8A66-4197-80BC-40FAA1E5046E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%20de%20fotografia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56176" y="188640"/>
            <a:ext cx="2664296" cy="64807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1266" name="Picture 2" descr="http://centros5.pntic.mec.es/ies.victoria.kent/Rincon-C/Cie-Hist/Leonardo/se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08720"/>
            <a:ext cx="2438400" cy="57024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51520" y="188640"/>
            <a:ext cx="5760640" cy="64807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CuadroTexto"/>
          <p:cNvSpPr txBox="1"/>
          <p:nvPr/>
        </p:nvSpPr>
        <p:spPr>
          <a:xfrm>
            <a:off x="312996" y="332656"/>
            <a:ext cx="90730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PA" sz="3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Trabajo en</a:t>
            </a:r>
            <a:r>
              <a:rPr lang="es-PA" sz="3600" b="1" baseline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Grupo (Historia de La</a:t>
            </a:r>
            <a:r>
              <a:rPr lang="es-PA" sz="3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PA" sz="3600" b="1" baseline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Fotografía)</a:t>
            </a:r>
            <a:endParaRPr lang="es-PA" sz="36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endParaRPr lang="es-P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536" y="980728"/>
            <a:ext cx="5472608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Temas:</a:t>
            </a:r>
          </a:p>
          <a:p>
            <a:pPr marL="514350" indent="-514350">
              <a:buAutoNum type="arabicPeriod"/>
            </a:pP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fotografía desde sus inicios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Época de Aristóteles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</a:t>
            </a:r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iglo XV a XVIII </a:t>
            </a:r>
          </a:p>
          <a:p>
            <a:pPr marL="514350" indent="-514350"/>
            <a:endParaRPr lang="es-MX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Siglo XIX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Nicéphore </a:t>
            </a:r>
            <a:r>
              <a:rPr lang="es-PA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Niépce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PA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Louis Jacques Mandé Daguerre</a:t>
            </a:r>
            <a:endParaRPr lang="es-MX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William Henry Fox Talbot</a:t>
            </a:r>
            <a:endParaRPr lang="es-MX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</a:t>
            </a:r>
            <a:r>
              <a:rPr lang="es-PA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Eilliam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Herschel</a:t>
            </a:r>
            <a:endParaRPr lang="es-PA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Joseph Wilson </a:t>
            </a:r>
            <a:r>
              <a:rPr lang="es-PA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Swan</a:t>
            </a:r>
            <a:r>
              <a:rPr lang="es-P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James </a:t>
            </a:r>
            <a:r>
              <a:rPr lang="es-PA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Clerk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Maxwell </a:t>
            </a:r>
            <a:endParaRPr lang="es-MX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PA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Hector S\Desktop\logo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56176" y="188640"/>
            <a:ext cx="2664296" cy="64807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1266" name="Picture 2" descr="http://centros5.pntic.mec.es/ies.victoria.kent/Rincon-C/Cie-Hist/Leonardo/se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08720"/>
            <a:ext cx="2438400" cy="57024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51520" y="188640"/>
            <a:ext cx="5760640" cy="64807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CuadroTexto"/>
          <p:cNvSpPr txBox="1"/>
          <p:nvPr/>
        </p:nvSpPr>
        <p:spPr>
          <a:xfrm>
            <a:off x="312996" y="332656"/>
            <a:ext cx="90730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PA" sz="3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Trabajo en</a:t>
            </a:r>
            <a:r>
              <a:rPr lang="es-PA" sz="3600" b="1" baseline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Grupo (Historia de La</a:t>
            </a:r>
            <a:r>
              <a:rPr lang="es-PA" sz="3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PA" sz="3600" b="1" baseline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Fotografía)</a:t>
            </a:r>
            <a:endParaRPr lang="es-PA" sz="36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Calibri"/>
              <a:cs typeface="Times New Roman"/>
            </a:endParaRPr>
          </a:p>
          <a:p>
            <a:endParaRPr lang="es-P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5230" y="980729"/>
            <a:ext cx="5868938" cy="1135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Temas:</a:t>
            </a: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Siglo XX</a:t>
            </a: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</a:t>
            </a:r>
            <a:r>
              <a:rPr lang="es-PA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George Eastman </a:t>
            </a:r>
            <a:endParaRPr lang="es-PA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Historia de la Cámara de 35 mm.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La fotografía en la Primera 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Guerra Mundial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La fotografía en la segunda guerra mundial.</a:t>
            </a: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El nacimiento de Industrias Kodak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La fotografía digital</a:t>
            </a:r>
          </a:p>
          <a:p>
            <a:pPr marL="514350" indent="-514350"/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Siglo XXI</a:t>
            </a:r>
          </a:p>
          <a:p>
            <a:pPr marL="514350" indent="-514350"/>
            <a:r>
              <a:rPr lang="es-MX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- Avances de la fotografía digital en el siglo 21.</a:t>
            </a: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PA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Hector S\Desktop\logoUP[1].png">
            <a:hlinkClick r:id="rId3" action="ppaction://hlinkpres?slideindex=5&amp;slidetitle=Diapositiva 5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141</Words>
  <Application>Microsoft Office PowerPoint</Application>
  <PresentationFormat>Presentación en pantalla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S</cp:lastModifiedBy>
  <cp:revision>14</cp:revision>
  <dcterms:created xsi:type="dcterms:W3CDTF">2012-01-10T02:19:12Z</dcterms:created>
  <dcterms:modified xsi:type="dcterms:W3CDTF">2012-01-10T04:19:50Z</dcterms:modified>
</cp:coreProperties>
</file>